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7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04/05/2021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19395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04/05/2021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6742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04/05/2021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50305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04/05/2021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78088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C74DF0F-590D-4819-830C-E0C738902F2A}" type="datetimeFigureOut">
              <a:rPr lang="es-MX" smtClean="0"/>
              <a:t>04/05/2021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36620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C74DF0F-590D-4819-830C-E0C738902F2A}" type="datetimeFigureOut">
              <a:rPr lang="es-MX" smtClean="0"/>
              <a:t>04/05/2021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55173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C74DF0F-590D-4819-830C-E0C738902F2A}" type="datetimeFigureOut">
              <a:rPr lang="es-MX" smtClean="0"/>
              <a:t>04/05/2021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06573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C74DF0F-590D-4819-830C-E0C738902F2A}" type="datetimeFigureOut">
              <a:rPr lang="es-MX" smtClean="0"/>
              <a:t>04/05/2021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97531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C74DF0F-590D-4819-830C-E0C738902F2A}" type="datetimeFigureOut">
              <a:rPr lang="es-MX" smtClean="0"/>
              <a:t>04/05/2021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96515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04/05/2021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5127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04/05/2021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0145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4DF0F-590D-4819-830C-E0C738902F2A}" type="datetimeFigureOut">
              <a:rPr lang="es-MX" smtClean="0"/>
              <a:t>04/05/2021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F12B8-EC8B-4480-80DE-7C4B9435C112}" type="slidenum">
              <a:rPr lang="es-MX" smtClean="0"/>
              <a:t>‹Nº›</a:t>
            </a:fld>
            <a:endParaRPr lang="es-MX"/>
          </a:p>
        </p:txBody>
      </p:sp>
    </p:spTree>
    <p:extLst>
      <p:ext uri="{BB962C8B-B14F-4D97-AF65-F5344CB8AC3E}">
        <p14:creationId xmlns:p14="http://schemas.microsoft.com/office/powerpoint/2010/main" val="30998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a:off x="4537656" y="0"/>
            <a:ext cx="766317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rot="10800000">
            <a:off x="0" y="0"/>
            <a:ext cx="765434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278983" y="1028693"/>
            <a:ext cx="4914555" cy="4801314"/>
          </a:xfrm>
          <a:prstGeom prst="rect">
            <a:avLst/>
          </a:prstGeom>
          <a:noFill/>
        </p:spPr>
        <p:txBody>
          <a:bodyPr wrap="square" rtlCol="0">
            <a:spAutoFit/>
          </a:bodyPr>
          <a:lstStyle/>
          <a:p>
            <a:pPr algn="just"/>
            <a:r>
              <a:rPr lang="es-MX" sz="1700" b="1" dirty="0" smtClean="0">
                <a:latin typeface="Century Gothic" panose="020B0502020202020204" pitchFamily="34" charset="0"/>
              </a:rPr>
              <a:t>Diario</a:t>
            </a:r>
          </a:p>
          <a:p>
            <a:pPr algn="just"/>
            <a:r>
              <a:rPr lang="es-MX" sz="1700" b="1" dirty="0" smtClean="0">
                <a:latin typeface="Century Gothic" panose="020B0502020202020204" pitchFamily="34" charset="0"/>
              </a:rPr>
              <a:t>Día: </a:t>
            </a:r>
            <a:r>
              <a:rPr lang="es-MX" sz="1700" dirty="0" smtClean="0">
                <a:latin typeface="Century Gothic" panose="020B0502020202020204" pitchFamily="34" charset="0"/>
              </a:rPr>
              <a:t>Martes 4 </a:t>
            </a:r>
            <a:r>
              <a:rPr lang="es-MX" sz="1700" dirty="0" smtClean="0">
                <a:latin typeface="Century Gothic" panose="020B0502020202020204" pitchFamily="34" charset="0"/>
              </a:rPr>
              <a:t>de </a:t>
            </a:r>
            <a:r>
              <a:rPr lang="es-MX" sz="1700" dirty="0" smtClean="0">
                <a:latin typeface="Century Gothic" panose="020B0502020202020204" pitchFamily="34" charset="0"/>
              </a:rPr>
              <a:t>mayo del 2021 </a:t>
            </a:r>
          </a:p>
          <a:p>
            <a:pPr algn="just"/>
            <a:r>
              <a:rPr lang="es-MX" sz="1700" b="1" dirty="0" smtClean="0">
                <a:latin typeface="Century Gothic" panose="020B0502020202020204" pitchFamily="34" charset="0"/>
              </a:rPr>
              <a:t>Estrategia: </a:t>
            </a:r>
            <a:r>
              <a:rPr lang="es-MX" sz="1700" dirty="0" smtClean="0">
                <a:latin typeface="Century Gothic" panose="020B0502020202020204" pitchFamily="34" charset="0"/>
              </a:rPr>
              <a:t>La primera actividad del día fue de lenguaje y comunicación donde los alumnos en primer momento elaboraron unos títeres que representaron las personas que conforman su familia, después grabaron un video presentando a su familia y nombrando algunas características de cada uno, la segunda actividad fue escribir en la hoja de trabajo los nombres de las personas que conforman la familia, como actividad complementaria se les pido que contaran la cantidad de letras que conforma cada nombre y escribieran el numero total a un lado. Hasta el momento solamente 5 alumnos han subido sus evidencias de trabajo. </a:t>
            </a:r>
            <a:endParaRPr lang="es-MX" sz="1700" dirty="0" smtClean="0">
              <a:latin typeface="Century Gothic" panose="020B0502020202020204" pitchFamily="34" charset="0"/>
            </a:endParaRPr>
          </a:p>
        </p:txBody>
      </p:sp>
      <p:pic>
        <p:nvPicPr>
          <p:cNvPr id="3" name="Picture 2" descr="Descripción no disponible."/>
          <p:cNvPicPr>
            <a:picLocks noChangeAspect="1" noChangeArrowheads="1"/>
          </p:cNvPicPr>
          <p:nvPr/>
        </p:nvPicPr>
        <p:blipFill rotWithShape="1">
          <a:blip r:embed="rId3">
            <a:extLst>
              <a:ext uri="{28A0092B-C50C-407E-A947-70E740481C1C}">
                <a14:useLocalDpi xmlns:a14="http://schemas.microsoft.com/office/drawing/2010/main" val="0"/>
              </a:ext>
            </a:extLst>
          </a:blip>
          <a:srcRect t="10867" b="31323"/>
          <a:stretch/>
        </p:blipFill>
        <p:spPr bwMode="auto">
          <a:xfrm>
            <a:off x="6453052" y="1028694"/>
            <a:ext cx="4278143" cy="4801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5608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1467</TotalTime>
  <Words>113</Words>
  <Application>Microsoft Office PowerPoint</Application>
  <PresentationFormat>Panorámica</PresentationFormat>
  <Paragraphs>3</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Century Gothic</vt:lpstr>
      <vt:lpstr>Tema de Office</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aagtz99@gmail.com</dc:creator>
  <cp:lastModifiedBy>aagtz99@gmail.com</cp:lastModifiedBy>
  <cp:revision>91</cp:revision>
  <dcterms:created xsi:type="dcterms:W3CDTF">2021-01-12T03:37:15Z</dcterms:created>
  <dcterms:modified xsi:type="dcterms:W3CDTF">2021-05-04T22:37:39Z</dcterms:modified>
</cp:coreProperties>
</file>