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046" y="3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89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85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37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58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32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22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89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3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213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35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E5B6-0373-42B2-8F2D-083B65D7C8C9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D5BE-FB25-43C3-8AE0-51B7772AA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288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49" y="0"/>
            <a:ext cx="6855251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46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897" y="4020878"/>
            <a:ext cx="3464453" cy="68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827584"/>
            <a:ext cx="685800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9" y="1475656"/>
            <a:ext cx="6858000" cy="14401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47437"/>
            <a:ext cx="685800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75116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ream candy" pitchFamily="50" charset="0"/>
              </a:rPr>
              <a:t>Diario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53154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solidFill>
                  <a:prstClr val="black"/>
                </a:solidFill>
                <a:latin typeface="Cream candy" pitchFamily="50" charset="0"/>
              </a:rPr>
              <a:t>Diario</a:t>
            </a:r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100000">
                        <a14:foregroundMark x1="5851" y1="69326" x2="19149" y2="71631"/>
                        <a14:foregroundMark x1="79610" y1="24113" x2="93972" y2="2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71" y="1901671"/>
            <a:ext cx="3782703" cy="37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71931" y="3282089"/>
            <a:ext cx="232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04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de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mayo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de 2021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6" y="6372200"/>
            <a:ext cx="2695600" cy="26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Menta Más Chocolate - RECURSOS y ACTIVIDADES PARA EDUCACIÓN INFANTIL:  Elementos de color ROSA | Colores, Color rosa, Crayol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" y="6872274"/>
            <a:ext cx="3810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10" y="6122640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4" t="50000"/>
          <a:stretch/>
        </p:blipFill>
        <p:spPr bwMode="auto">
          <a:xfrm rot="16200000">
            <a:off x="4075370" y="100688"/>
            <a:ext cx="2903964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8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43875" y="251520"/>
            <a:ext cx="6570249" cy="8640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 rot="21246149">
            <a:off x="5006927" y="652880"/>
            <a:ext cx="12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prstClr val="black"/>
                </a:solidFill>
                <a:latin typeface="Century Gothic" pitchFamily="34" charset="0"/>
              </a:rPr>
              <a:t>04/05/2021</a:t>
            </a:r>
            <a:endParaRPr lang="es-MX" sz="1400" b="1" dirty="0">
              <a:ln>
                <a:solidFill>
                  <a:srgbClr val="4BACC6">
                    <a:lumMod val="50000"/>
                  </a:srgbClr>
                </a:solidFill>
              </a:ln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4298900" y="2956315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4298900" y="325273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2656" y="462772"/>
            <a:ext cx="2520280" cy="634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2202497" cy="16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16315" y="6346692"/>
            <a:ext cx="569228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prstClr val="black"/>
                </a:solidFill>
                <a:latin typeface="Century Gothic" pitchFamily="34" charset="0"/>
              </a:rPr>
              <a:t>El día de hoy </a:t>
            </a:r>
            <a:r>
              <a:rPr lang="es-MX" sz="1100" dirty="0" smtClean="0">
                <a:solidFill>
                  <a:prstClr val="black"/>
                </a:solidFill>
                <a:latin typeface="Century Gothic" pitchFamily="34" charset="0"/>
              </a:rPr>
              <a:t>se trabajo la unidad de competencia profesional del perfil </a:t>
            </a:r>
            <a:r>
              <a:rPr lang="es-MX" sz="1100" dirty="0">
                <a:solidFill>
                  <a:prstClr val="black"/>
                </a:solidFill>
                <a:latin typeface="Century Gothic" pitchFamily="34" charset="0"/>
              </a:rPr>
              <a:t>de egreso: o	Promueve actividades que favorecen la equidad de género, tolerancia y respeto, contribuyendo al desarrollo personal y social de los </a:t>
            </a:r>
            <a:r>
              <a:rPr lang="es-MX" sz="1100" dirty="0" smtClean="0">
                <a:solidFill>
                  <a:prstClr val="black"/>
                </a:solidFill>
                <a:latin typeface="Century Gothic" pitchFamily="34" charset="0"/>
              </a:rPr>
              <a:t>alumnos. Y a su vez el </a:t>
            </a:r>
            <a:r>
              <a:rPr lang="es-MX" sz="1100" dirty="0">
                <a:solidFill>
                  <a:prstClr val="black"/>
                </a:solidFill>
                <a:latin typeface="Century Gothic" pitchFamily="34" charset="0"/>
              </a:rPr>
              <a:t>aprendizaje esperado</a:t>
            </a:r>
            <a:r>
              <a:rPr lang="es-MX" sz="1100" dirty="0" smtClean="0">
                <a:solidFill>
                  <a:prstClr val="black"/>
                </a:solidFill>
                <a:latin typeface="Century Gothic" pitchFamily="34" charset="0"/>
              </a:rPr>
              <a:t>: Explica </a:t>
            </a:r>
            <a:r>
              <a:rPr lang="es-MX" sz="1100" dirty="0">
                <a:solidFill>
                  <a:prstClr val="black"/>
                </a:solidFill>
                <a:latin typeface="Century Gothic" pitchFamily="34" charset="0"/>
              </a:rPr>
              <a:t>los beneficios de los servicios con que se cuenta en su </a:t>
            </a:r>
            <a:r>
              <a:rPr lang="es-MX" sz="1100" dirty="0" smtClean="0">
                <a:solidFill>
                  <a:prstClr val="black"/>
                </a:solidFill>
                <a:latin typeface="Century Gothic" pitchFamily="34" charset="0"/>
              </a:rPr>
              <a:t>localidad. Mi desempeño fue regular porque pude realizar más cuestionamientos para que alumnos y alumnas llegaran a una reflexión más profunda, también pude diseñar un material más innovador o llamativo. No obstante, considero que el logro del aprendizaje tuvo un avance significativo porque al finalizar la actividad las y los estudiantes tenían una perspectiva ´mucho más amplia sobre su futuro.</a:t>
            </a:r>
          </a:p>
          <a:p>
            <a:pPr algn="ctr"/>
            <a:r>
              <a:rPr lang="es-MX" sz="1100" dirty="0" smtClean="0">
                <a:solidFill>
                  <a:prstClr val="black"/>
                </a:solidFill>
                <a:latin typeface="Century Gothic" pitchFamily="34" charset="0"/>
              </a:rPr>
              <a:t>La evaluación se realizó mediante indicadores y fichas de evaluación continua</a:t>
            </a:r>
            <a:endParaRPr lang="es-MX" sz="11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0" name="9 Estrella de 5 puntas"/>
          <p:cNvSpPr/>
          <p:nvPr/>
        </p:nvSpPr>
        <p:spPr>
          <a:xfrm>
            <a:off x="5948968" y="1651873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9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4"/>
          <a:stretch/>
        </p:blipFill>
        <p:spPr bwMode="auto">
          <a:xfrm>
            <a:off x="294109" y="751663"/>
            <a:ext cx="6269782" cy="300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178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</Words>
  <Application>Microsoft Office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guadalupe quilantan rangel</dc:creator>
  <cp:lastModifiedBy>daniela guadalupe quilantan rangel</cp:lastModifiedBy>
  <cp:revision>1</cp:revision>
  <dcterms:created xsi:type="dcterms:W3CDTF">2021-05-05T00:50:37Z</dcterms:created>
  <dcterms:modified xsi:type="dcterms:W3CDTF">2021-05-05T00:58:13Z</dcterms:modified>
</cp:coreProperties>
</file>