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04/05/2021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4 de mayo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El día de hoy se registro la asistencia de 20 alumnos y los 20 mandaron sus evidencias. De los 31 niños 11 no se reportaron durante el día.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56955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740307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4 de mayo del 2021 se registraron los alumnos a las 8:00 a.m. por la plataforma de Facebook.</a:t>
            </a:r>
          </a:p>
          <a:p>
            <a:r>
              <a:rPr lang="es-ES" dirty="0">
                <a:latin typeface="Century Gothic" panose="020B0502020202020204" pitchFamily="34" charset="0"/>
              </a:rPr>
              <a:t>A las 8:50 inicie la clase por medio de transmisión en vivo, cabe destacar que se hicieron unas modificaciones en cuestión a los días y se cambio el miércoles por el lunes así que durante el día de hoy se dio la clase de las áreas socioemocional y artes.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esta semana decidí hablar acerca de los oficios ya que recientemente fue el día del trabajo, conversamos acerca de donde trabajan sus papás y después los cuestione acerca de que les gustaría ser de grandes y que emoción les causaría esto. 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fortalecer también el área de artes hice hincapié a las artes que hemos observado y que muchas personas trabajan de eso, así que en general se solicito un dibujo o escultura mostrando que les haría feliz ser cuando sean grandes.</a:t>
            </a:r>
          </a:p>
          <a:p>
            <a:r>
              <a:rPr lang="es-ES" dirty="0">
                <a:latin typeface="Century Gothic" panose="020B0502020202020204" pitchFamily="34" charset="0"/>
              </a:rPr>
              <a:t>Todos los alumnos expresaron sus sueños a futuro y les comente que siempre deben luchar por sus sueños poniéndome como ejemplo.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FE033F6-A4D6-49D5-9BF2-BC919CB6C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0000"/>
            <a:ext cx="2724150" cy="3632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E4E906D-C204-4ADB-A6B3-1ABB6764F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4572000"/>
            <a:ext cx="1676400" cy="36322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9D7F849-5DBD-4F73-AE9B-7B2E4DED0F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74" y="4572000"/>
            <a:ext cx="1676400" cy="36322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78B15C9-30C2-44DB-A73A-AF36B3DC4F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954" y="300000"/>
            <a:ext cx="1676400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</TotalTime>
  <Words>289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68</cp:revision>
  <dcterms:created xsi:type="dcterms:W3CDTF">2020-10-05T22:46:43Z</dcterms:created>
  <dcterms:modified xsi:type="dcterms:W3CDTF">2021-05-05T04:16:01Z</dcterms:modified>
</cp:coreProperties>
</file>