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5/4/2021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5/4/2021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5/4/2021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 de abril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pensamiento matemático trabajando con la adición y sustracción. Hubo 6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595699"/>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03 de mayo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0065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255450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 clase de zoom se trabajo con el campo de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Exploración y comprensión del mundo natural y social trabajando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con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los tipos de animales del safari y usando un juego didáctico virtual el </a:t>
            </a:r>
            <a:r>
              <a:rPr lang="es-ES" sz="2000" dirty="0" err="1" smtClean="0">
                <a:solidFill>
                  <a:schemeClr val="dk1"/>
                </a:solidFill>
                <a:latin typeface="Berlin Sans FB" panose="020E0602020502020306" pitchFamily="34" charset="0"/>
                <a:ea typeface="MS Gothic" panose="020B0609070205080204" pitchFamily="49" charset="-128"/>
                <a:cs typeface="Overlock"/>
                <a:sym typeface="Overlock"/>
              </a:rPr>
              <a:t>memorama</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Lo que puedo hacer por el medioambiente. </a:t>
            </a:r>
          </a:p>
          <a:p>
            <a:r>
              <a:rPr lang="es-ES" sz="1400" dirty="0" smtClean="0">
                <a:latin typeface="Berlin Sans FB" panose="020E0602020502020306" pitchFamily="34" charset="0"/>
              </a:rPr>
              <a:t>Adivina figuras </a:t>
            </a:r>
            <a:endParaRPr lang="es-ES" sz="1400"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04 </a:t>
            </a:r>
            <a:r>
              <a:rPr lang="es-ES" dirty="0" smtClean="0">
                <a:latin typeface="Berlin Sans FB" panose="020E0602020502020306" pitchFamily="34" charset="0"/>
              </a:rPr>
              <a:t>de mayo del 2021</a:t>
            </a:r>
            <a:endParaRPr lang="en-US" dirty="0">
              <a:latin typeface="Berlin Sans FB" panose="020E0602020502020306" pitchFamily="34" charset="0"/>
            </a:endParaRPr>
          </a:p>
        </p:txBody>
      </p:sp>
      <p:sp>
        <p:nvSpPr>
          <p:cNvPr id="11" name="Google Shape;45;p1"/>
          <p:cNvSpPr/>
          <p:nvPr/>
        </p:nvSpPr>
        <p:spPr>
          <a:xfrm rot="10800000">
            <a:off x="5946394" y="1674263"/>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3823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1369</Words>
  <Application>Microsoft Office PowerPoint</Application>
  <PresentationFormat>Presentación en pantalla (4:3)</PresentationFormat>
  <Paragraphs>103</Paragraphs>
  <Slides>21</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10</cp:revision>
  <dcterms:modified xsi:type="dcterms:W3CDTF">2021-05-05T03:01:21Z</dcterms:modified>
</cp:coreProperties>
</file>