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0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409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63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8205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053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947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674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0287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09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95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7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5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87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01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32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32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18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741C-3937-4F77-8C34-4CAE0429775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E6773B1-DC9B-4BB1-B646-DF6C9A265F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77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br>
              <a:rPr lang="es-MX" sz="4573" dirty="0">
                <a:latin typeface="Ink Free" panose="03080402000500000000" pitchFamily="66" charset="0"/>
              </a:rPr>
            </a:br>
            <a:br>
              <a:rPr lang="es-MX" sz="4573" dirty="0">
                <a:latin typeface="Ink Free" panose="03080402000500000000" pitchFamily="66" charset="0"/>
              </a:rPr>
            </a:b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1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jueves 10 am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>
                <a:latin typeface="Ink Free" panose="03080402000500000000" pitchFamily="66" charset="0"/>
              </a:rPr>
              <a:t>04 de mayo </a:t>
            </a:r>
            <a:r>
              <a:rPr lang="es-MX" sz="1524" b="1" dirty="0">
                <a:latin typeface="Ink Free" panose="03080402000500000000" pitchFamily="66" charset="0"/>
              </a:rPr>
              <a:t>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>
            <a:off x="5615097" y="2933289"/>
            <a:ext cx="270186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152987" y="2708768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350912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un video en el cual se explico la actividad del día, como primera </a:t>
            </a:r>
            <a:r>
              <a:rPr lang="es-ES" sz="2800">
                <a:latin typeface="Ink Free" panose="03080402000500000000" pitchFamily="66" charset="0"/>
              </a:rPr>
              <a:t>actividad </a:t>
            </a:r>
            <a:r>
              <a:rPr lang="es-MX" sz="2800">
                <a:latin typeface="Ink Free" panose="03080402000500000000" pitchFamily="66" charset="0"/>
              </a:rPr>
              <a:t>se dio a conocer un vídeo el cual hablaba sobre las acciones que hacen las personas para perjudicar el planeta y tambien en las acciones que se realizan para cuidar el planeta y el medio ambiente, así como se explicó la actividad de realizar un vídeo en el cual describen las acciones que hacen como familia para cuidar el planeta. </a:t>
            </a:r>
          </a:p>
          <a:p>
            <a:r>
              <a:rPr lang="es-MX" sz="2800">
                <a:latin typeface="Ink Free" panose="03080402000500000000" pitchFamily="66" charset="0"/>
              </a:rPr>
              <a:t>Cono segunda actividad se mostró lo que es una adivinanza así como la actividad de jugar a las adivinanzas de figuras geométricas </a:t>
            </a:r>
            <a:endParaRPr lang="es-ES" sz="2800" dirty="0">
              <a:latin typeface="Ink Free" panose="03080402000500000000" pitchFamily="66" charset="0"/>
            </a:endParaRPr>
          </a:p>
          <a:p>
            <a:endParaRPr lang="es-MX" sz="2800" b="1">
              <a:latin typeface="Ink Free" panose="03080402000500000000" pitchFamily="66" charset="0"/>
            </a:endParaRPr>
          </a:p>
          <a:p>
            <a:r>
              <a:rPr lang="es-MX" sz="2800" b="1">
                <a:latin typeface="Ink Free" panose="03080402000500000000" pitchFamily="66" charset="0"/>
              </a:rPr>
              <a:t>¿</a:t>
            </a:r>
            <a:r>
              <a:rPr lang="es-MX" sz="2800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2800">
                <a:latin typeface="Ink Free" panose="03080402000500000000" pitchFamily="66" charset="0"/>
              </a:rPr>
              <a:t>Organizar mejor lo que se utilizará para la clase </a:t>
            </a:r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6466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262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3</cp:revision>
  <dcterms:created xsi:type="dcterms:W3CDTF">2021-05-04T02:41:44Z</dcterms:created>
  <dcterms:modified xsi:type="dcterms:W3CDTF">2021-05-04T21:36:37Z</dcterms:modified>
</cp:coreProperties>
</file>