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9" r:id="rId3"/>
    <p:sldId id="260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800" y="-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409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963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8205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7053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9471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674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0287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709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195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7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857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787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201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732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032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718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741C-3937-4F77-8C34-4CAE0429775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AE6773B1-DC9B-4BB1-B646-DF6C9A265F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77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1509" y="8175981"/>
            <a:ext cx="4635874" cy="2774830"/>
          </a:xfrm>
        </p:spPr>
        <p:txBody>
          <a:bodyPr>
            <a:noAutofit/>
          </a:bodyPr>
          <a:lstStyle/>
          <a:p>
            <a:pPr algn="ctr"/>
            <a:r>
              <a:rPr lang="es-MX" sz="4573" dirty="0">
                <a:latin typeface="Ink Free" panose="03080402000500000000" pitchFamily="66" charset="0"/>
              </a:rPr>
              <a:t>Diario de campo de la alumna practicante</a:t>
            </a:r>
            <a:br>
              <a:rPr lang="es-MX" sz="4573" dirty="0">
                <a:latin typeface="Ink Free" panose="03080402000500000000" pitchFamily="66" charset="0"/>
              </a:rPr>
            </a:br>
            <a:br>
              <a:rPr lang="es-MX" sz="4573" dirty="0">
                <a:latin typeface="Ink Free" panose="03080402000500000000" pitchFamily="66" charset="0"/>
              </a:rPr>
            </a:br>
            <a:br>
              <a:rPr lang="es-MX" sz="4573" dirty="0">
                <a:latin typeface="Ink Free" panose="03080402000500000000" pitchFamily="66" charset="0"/>
              </a:rPr>
            </a:b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u="sng" dirty="0">
                <a:latin typeface="Ink Free" panose="03080402000500000000" pitchFamily="66" charset="0"/>
              </a:rPr>
              <a:t>2°A</a:t>
            </a:r>
            <a:r>
              <a:rPr lang="es-MX" sz="3049" dirty="0">
                <a:latin typeface="Ink Free" panose="03080402000500000000" pitchFamily="66" charset="0"/>
              </a:rPr>
              <a:t>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Nombre de la alumna practicante: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Diana Sofia Gutierrez Zapata  </a:t>
            </a:r>
            <a:endParaRPr lang="es-MX" sz="8763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1282006" y="1292634"/>
            <a:ext cx="4144132" cy="1977435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4" y="6261068"/>
            <a:ext cx="2379045" cy="42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21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405528" y="1230026"/>
            <a:ext cx="5959595" cy="9445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81989" y="598696"/>
            <a:ext cx="2302553" cy="38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2484" indent="-192484">
              <a:buFont typeface="Wingdings" panose="05000000000000000000" pitchFamily="2" charset="2"/>
              <a:buChar char="Ø"/>
            </a:pPr>
            <a:r>
              <a:rPr lang="es-MX" sz="18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1886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863" y="1230028"/>
            <a:ext cx="2213627" cy="11518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18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218" u="sng" dirty="0">
                <a:latin typeface="Ink Free" panose="03080402000500000000" pitchFamily="66" charset="0"/>
              </a:rPr>
              <a:t>2°A</a:t>
            </a:r>
            <a:r>
              <a:rPr lang="es-MX" sz="1077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20460" y="8720688"/>
            <a:ext cx="4729730" cy="1460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jueves 10 am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266" y="7345491"/>
            <a:ext cx="724770" cy="176990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457321" y="1805955"/>
            <a:ext cx="1907803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24" b="1">
                <a:latin typeface="Ink Free" panose="03080402000500000000" pitchFamily="66" charset="0"/>
              </a:rPr>
              <a:t>04 de mayo </a:t>
            </a:r>
            <a:r>
              <a:rPr lang="es-MX" sz="1524" b="1" dirty="0">
                <a:latin typeface="Ink Free" panose="03080402000500000000" pitchFamily="66" charset="0"/>
              </a:rPr>
              <a:t>de 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4132464" y="4409558"/>
            <a:ext cx="396393" cy="406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5" name="Elipse 14"/>
          <p:cNvSpPr/>
          <p:nvPr/>
        </p:nvSpPr>
        <p:spPr>
          <a:xfrm>
            <a:off x="4163990" y="4031974"/>
            <a:ext cx="413724" cy="455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1" name="Elipse 10"/>
          <p:cNvSpPr/>
          <p:nvPr/>
        </p:nvSpPr>
        <p:spPr>
          <a:xfrm>
            <a:off x="5615097" y="2933289"/>
            <a:ext cx="270186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2" name="Elipse 11"/>
          <p:cNvSpPr/>
          <p:nvPr/>
        </p:nvSpPr>
        <p:spPr>
          <a:xfrm flipV="1">
            <a:off x="5152987" y="2708768"/>
            <a:ext cx="270185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</p:spTree>
    <p:extLst>
      <p:ext uri="{BB962C8B-B14F-4D97-AF65-F5344CB8AC3E}">
        <p14:creationId xmlns:p14="http://schemas.microsoft.com/office/powerpoint/2010/main" val="350912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9391" y="822423"/>
            <a:ext cx="5671438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800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800" dirty="0">
                <a:latin typeface="Ink Free" panose="03080402000500000000" pitchFamily="66" charset="0"/>
              </a:rPr>
              <a:t>El día de hoy se realizo un video en el cual se explico la actividad del día, como primera </a:t>
            </a:r>
            <a:r>
              <a:rPr lang="es-ES" sz="2800">
                <a:latin typeface="Ink Free" panose="03080402000500000000" pitchFamily="66" charset="0"/>
              </a:rPr>
              <a:t>actividad </a:t>
            </a:r>
            <a:r>
              <a:rPr lang="es-MX" sz="2800">
                <a:latin typeface="Ink Free" panose="03080402000500000000" pitchFamily="66" charset="0"/>
              </a:rPr>
              <a:t>se dio a conocer un vídeo el cual hablaba sobre las acciones que hacen las personas para perjudicar el planeta y tambien en las acciones que se realizan para cuidar el planeta y el medio ambiente, así como se explicó la actividad de realizar un vídeo en el cual describen las acciones que hacen como familia para cuidar el planeta. </a:t>
            </a:r>
          </a:p>
          <a:p>
            <a:r>
              <a:rPr lang="es-MX" sz="2800">
                <a:latin typeface="Ink Free" panose="03080402000500000000" pitchFamily="66" charset="0"/>
              </a:rPr>
              <a:t>Cono segunda actividad se mostró lo que es una adivinanza así como la actividad de jugar a las adivinanzas de figuras geométricas </a:t>
            </a:r>
            <a:endParaRPr lang="es-ES" sz="2800" dirty="0">
              <a:latin typeface="Ink Free" panose="03080402000500000000" pitchFamily="66" charset="0"/>
            </a:endParaRPr>
          </a:p>
          <a:p>
            <a:endParaRPr lang="es-MX" sz="2800" b="1">
              <a:latin typeface="Ink Free" panose="03080402000500000000" pitchFamily="66" charset="0"/>
            </a:endParaRPr>
          </a:p>
          <a:p>
            <a:r>
              <a:rPr lang="es-MX" sz="2800" b="1">
                <a:latin typeface="Ink Free" panose="03080402000500000000" pitchFamily="66" charset="0"/>
              </a:rPr>
              <a:t>¿</a:t>
            </a:r>
            <a:r>
              <a:rPr lang="es-MX" sz="2800" b="1" dirty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2800">
                <a:latin typeface="Ink Free" panose="03080402000500000000" pitchFamily="66" charset="0"/>
              </a:rPr>
              <a:t>Organizar mejor lo que se utilizará para la clase </a:t>
            </a:r>
            <a:endParaRPr lang="es-ES" sz="28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66466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262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Espiral</vt:lpstr>
      <vt:lpstr>Diario de campo de la alumna practicante    Jardín de niños “Eutimio Alberto Cuellar Goribar”  2°A  Nombre de la alumna practicante: Diana Sofia Gutierrez Zapata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Jardín de niños “Eutimio Alberto Cuellar Goribar”  2°A  Nombre de la alumna practicante: Diana Sofia Gutierrez Zapata</dc:title>
  <dc:creator>sofi gutierrez</dc:creator>
  <cp:lastModifiedBy>sofi gutierrez</cp:lastModifiedBy>
  <cp:revision>3</cp:revision>
  <dcterms:created xsi:type="dcterms:W3CDTF">2021-05-04T02:41:44Z</dcterms:created>
  <dcterms:modified xsi:type="dcterms:W3CDTF">2021-05-04T21:36:37Z</dcterms:modified>
</cp:coreProperties>
</file>