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07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996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66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8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36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61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7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99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11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97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71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901CA-8A3B-424F-8685-95CB4015FCD9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6DBB-F94A-4E32-AE2F-409FD3C491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4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Taller de juguete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con la realización de un taller para la creación de un juguete, que los alumnos harán en casa.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latin typeface="Berlin Sans FB" panose="020E0602020502020306" pitchFamily="34" charset="0"/>
              </a:rPr>
              <a:t>06 </a:t>
            </a:r>
            <a:r>
              <a:rPr lang="es-MX" dirty="0">
                <a:latin typeface="Berlin Sans FB" panose="020E0602020502020306" pitchFamily="34" charset="0"/>
              </a:rPr>
              <a:t>DE MAYO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36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2021-05-05T21:21:16Z</dcterms:created>
  <dcterms:modified xsi:type="dcterms:W3CDTF">2021-05-05T21:25:52Z</dcterms:modified>
</cp:coreProperties>
</file>