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998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Jueves 6 de mayo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11943" y="6411036"/>
            <a:ext cx="6234114" cy="158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la asistencia fue de 15 alumnos. </a:t>
            </a:r>
          </a:p>
          <a:p>
            <a:pPr>
              <a:lnSpc>
                <a:spcPct val="150000"/>
              </a:lnSpc>
            </a:pPr>
            <a:r>
              <a:rPr lang="es-MX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En clase de educación física los alumnos se mostraron participativos y animados, sin embargo, me he percatado que asisten pocos niños a la clase, considero que es importante tocar este tema en la junta con los padres de familia, para encontrar alguna solución. </a:t>
            </a:r>
          </a:p>
          <a:p>
            <a:pPr>
              <a:lnSpc>
                <a:spcPct val="150000"/>
              </a:lnSpc>
            </a:pPr>
            <a:r>
              <a:rPr lang="es-MX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No intervine en la clase, el maestro estuvo a cargo.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22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6B3C203C-66E8-4F24-BCA0-D5C18922E3DA}"/>
              </a:ext>
            </a:extLst>
          </p:cNvPr>
          <p:cNvSpPr/>
          <p:nvPr/>
        </p:nvSpPr>
        <p:spPr>
          <a:xfrm>
            <a:off x="2610848" y="239887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3DFAD932-D93E-4EAC-B38E-745BDA126E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5" t="8793" r="24918" b="11304"/>
          <a:stretch/>
        </p:blipFill>
        <p:spPr>
          <a:xfrm>
            <a:off x="285755" y="1331381"/>
            <a:ext cx="6286237" cy="412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6909</TotalTime>
  <Words>99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94</cp:revision>
  <dcterms:created xsi:type="dcterms:W3CDTF">2020-10-06T01:28:29Z</dcterms:created>
  <dcterms:modified xsi:type="dcterms:W3CDTF">2021-05-07T03:53:13Z</dcterms:modified>
</cp:coreProperties>
</file>