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6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998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233775" y="3823736"/>
            <a:ext cx="6390450" cy="14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65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74" name="Google Shape;74;p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79" name="Google Shape;79;p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80" name="Google Shape;80;p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82" name="Google Shape;82;p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3" name="Google Shape;83;p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6" name="Google Shape;86;p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690638" y="2172267"/>
            <a:ext cx="5476050" cy="5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200"/>
              <a:buFont typeface="Abel"/>
              <a:buChar char="●"/>
              <a:defRPr sz="1051"/>
            </a:lvl1pPr>
            <a:lvl2pPr marL="685766" lvl="1" indent="-238113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028649" lvl="2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371532" lvl="3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1714414" lvl="4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057298" lvl="5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2400180" lvl="6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2743062" lvl="7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3085946" lvl="8" indent="-238113" rtl="0">
              <a:spcBef>
                <a:spcPts val="1200"/>
              </a:spcBef>
              <a:spcAft>
                <a:spcPts val="12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050131" y="1017112"/>
            <a:ext cx="4756950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41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91" name="Google Shape;91;p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96" name="Google Shape;96;p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97" name="Google Shape;97;p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99" name="Google Shape;99;p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0" name="Google Shape;100;p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3" name="Google Shape;103;p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04" name="Google Shape;104;p5"/>
          <p:cNvSpPr txBox="1">
            <a:spLocks noGrp="1"/>
          </p:cNvSpPr>
          <p:nvPr>
            <p:ph type="subTitle" idx="1"/>
          </p:nvPr>
        </p:nvSpPr>
        <p:spPr>
          <a:xfrm>
            <a:off x="1009556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subTitle" idx="2"/>
          </p:nvPr>
        </p:nvSpPr>
        <p:spPr>
          <a:xfrm>
            <a:off x="844519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subTitle" idx="3"/>
          </p:nvPr>
        </p:nvSpPr>
        <p:spPr>
          <a:xfrm>
            <a:off x="3818588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subTitle" idx="4"/>
          </p:nvPr>
        </p:nvSpPr>
        <p:spPr>
          <a:xfrm>
            <a:off x="3653550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804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11" name="Google Shape;111;p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16" name="Google Shape;116;p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17" name="Google Shape;117;p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18" name="Google Shape;118;p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19" name="Google Shape;119;p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0" name="Google Shape;120;p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3" name="Google Shape;123;p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69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3263719" y="3105601"/>
            <a:ext cx="2906100" cy="1343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3491288" y="4775913"/>
            <a:ext cx="2678625" cy="235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marL="685766" lvl="1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4" lvl="4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8" lvl="5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2" lvl="7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9"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29" name="Google Shape;129;p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34" name="Google Shape;134;p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37" name="Google Shape;137;p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8" name="Google Shape;138;p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1" name="Google Shape;141;p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805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692550" y="2080889"/>
            <a:ext cx="2736450" cy="50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422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912050" y="2764533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12050" y="5555468"/>
            <a:ext cx="3033900" cy="2195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645198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04991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title" hasCustomPrompt="1"/>
          </p:nvPr>
        </p:nvSpPr>
        <p:spPr>
          <a:xfrm>
            <a:off x="1771650" y="3285069"/>
            <a:ext cx="3314700" cy="25738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6000">
                <a:solidFill>
                  <a:srgbClr val="FEFEF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r>
              <a:t>xx%</a:t>
            </a:r>
          </a:p>
        </p:txBody>
      </p:sp>
      <p:grpSp>
        <p:nvGrpSpPr>
          <p:cNvPr id="193" name="Google Shape;193;p11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94" name="Google Shape;194;p11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99" name="Google Shape;199;p11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00" name="Google Shape;200;p11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02" name="Google Shape;202;p11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3" name="Google Shape;203;p11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6" name="Google Shape;206;p11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2845936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549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hasCustomPrompt="1"/>
          </p:nvPr>
        </p:nvSpPr>
        <p:spPr>
          <a:xfrm>
            <a:off x="1123790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2"/>
          </p:nvPr>
        </p:nvSpPr>
        <p:spPr>
          <a:xfrm>
            <a:off x="1123790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"/>
          </p:nvPr>
        </p:nvSpPr>
        <p:spPr>
          <a:xfrm>
            <a:off x="1123790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3" hasCustomPrompt="1"/>
          </p:nvPr>
        </p:nvSpPr>
        <p:spPr>
          <a:xfrm>
            <a:off x="4042277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"/>
          </p:nvPr>
        </p:nvSpPr>
        <p:spPr>
          <a:xfrm>
            <a:off x="4042283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5"/>
          </p:nvPr>
        </p:nvSpPr>
        <p:spPr>
          <a:xfrm>
            <a:off x="4042277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6" hasCustomPrompt="1"/>
          </p:nvPr>
        </p:nvSpPr>
        <p:spPr>
          <a:xfrm>
            <a:off x="1123790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ctrTitle" idx="7"/>
          </p:nvPr>
        </p:nvSpPr>
        <p:spPr>
          <a:xfrm>
            <a:off x="1123790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8"/>
          </p:nvPr>
        </p:nvSpPr>
        <p:spPr>
          <a:xfrm>
            <a:off x="1123790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9" hasCustomPrompt="1"/>
          </p:nvPr>
        </p:nvSpPr>
        <p:spPr>
          <a:xfrm>
            <a:off x="4042277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ctrTitle" idx="13"/>
          </p:nvPr>
        </p:nvSpPr>
        <p:spPr>
          <a:xfrm>
            <a:off x="4042283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4"/>
          </p:nvPr>
        </p:nvSpPr>
        <p:spPr>
          <a:xfrm>
            <a:off x="4042277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221" name="Google Shape;221;p13"/>
          <p:cNvGrpSpPr/>
          <p:nvPr/>
        </p:nvGrpSpPr>
        <p:grpSpPr>
          <a:xfrm>
            <a:off x="137598" y="180248"/>
            <a:ext cx="6610676" cy="8636533"/>
            <a:chOff x="183463" y="101388"/>
            <a:chExt cx="8814234" cy="4858050"/>
          </a:xfrm>
        </p:grpSpPr>
        <p:sp>
          <p:nvSpPr>
            <p:cNvPr id="222" name="Google Shape;222;p13"/>
            <p:cNvSpPr/>
            <p:nvPr/>
          </p:nvSpPr>
          <p:spPr>
            <a:xfrm>
              <a:off x="8653765" y="2791846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707584" y="3911414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9" y="1"/>
                  </a:moveTo>
                  <a:cubicBezTo>
                    <a:pt x="272" y="1"/>
                    <a:pt x="175" y="50"/>
                    <a:pt x="108" y="121"/>
                  </a:cubicBezTo>
                  <a:cubicBezTo>
                    <a:pt x="38" y="195"/>
                    <a:pt x="1" y="298"/>
                    <a:pt x="4" y="402"/>
                  </a:cubicBezTo>
                  <a:cubicBezTo>
                    <a:pt x="11" y="499"/>
                    <a:pt x="55" y="596"/>
                    <a:pt x="125" y="663"/>
                  </a:cubicBezTo>
                  <a:cubicBezTo>
                    <a:pt x="205" y="737"/>
                    <a:pt x="302" y="766"/>
                    <a:pt x="406" y="766"/>
                  </a:cubicBezTo>
                  <a:cubicBezTo>
                    <a:pt x="503" y="766"/>
                    <a:pt x="603" y="717"/>
                    <a:pt x="666" y="646"/>
                  </a:cubicBezTo>
                  <a:cubicBezTo>
                    <a:pt x="737" y="569"/>
                    <a:pt x="774" y="469"/>
                    <a:pt x="770" y="365"/>
                  </a:cubicBezTo>
                  <a:cubicBezTo>
                    <a:pt x="764" y="265"/>
                    <a:pt x="720" y="171"/>
                    <a:pt x="650" y="104"/>
                  </a:cubicBezTo>
                  <a:cubicBezTo>
                    <a:pt x="573" y="30"/>
                    <a:pt x="476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572011" y="101388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48488" y="4768800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54929" y="63149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338974" y="1923527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183485" y="983247"/>
              <a:ext cx="155484" cy="175100"/>
              <a:chOff x="3655550" y="2257032"/>
              <a:chExt cx="192526" cy="16192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32" name="Google Shape;232;p13"/>
            <p:cNvSpPr/>
            <p:nvPr/>
          </p:nvSpPr>
          <p:spPr>
            <a:xfrm>
              <a:off x="8671647" y="4175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3" name="Google Shape;233;p13"/>
            <p:cNvSpPr/>
            <p:nvPr/>
          </p:nvSpPr>
          <p:spPr>
            <a:xfrm rot="6438092">
              <a:off x="275271" y="2203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6" name="Google Shape;236;p13"/>
            <p:cNvSpPr/>
            <p:nvPr/>
          </p:nvSpPr>
          <p:spPr>
            <a:xfrm rot="2700000">
              <a:off x="8602175" y="1196549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110968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39" name="Google Shape;239;p1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44" name="Google Shape;244;p1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45" name="Google Shape;245;p1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47" name="Google Shape;247;p1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8" name="Google Shape;248;p1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1" name="Google Shape;251;p1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52" name="Google Shape;252;p14"/>
          <p:cNvSpPr txBox="1">
            <a:spLocks noGrp="1"/>
          </p:cNvSpPr>
          <p:nvPr>
            <p:ph type="subTitle" idx="1"/>
          </p:nvPr>
        </p:nvSpPr>
        <p:spPr>
          <a:xfrm>
            <a:off x="495980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2"/>
          </p:nvPr>
        </p:nvSpPr>
        <p:spPr>
          <a:xfrm>
            <a:off x="4531307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subTitle" idx="3"/>
          </p:nvPr>
        </p:nvSpPr>
        <p:spPr>
          <a:xfrm>
            <a:off x="2529900" y="5686091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14"/>
          <p:cNvSpPr txBox="1">
            <a:spLocks noGrp="1"/>
          </p:cNvSpPr>
          <p:nvPr>
            <p:ph type="subTitle" idx="4"/>
          </p:nvPr>
        </p:nvSpPr>
        <p:spPr>
          <a:xfrm>
            <a:off x="2529947" y="3043024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5"/>
          </p:nvPr>
        </p:nvSpPr>
        <p:spPr>
          <a:xfrm>
            <a:off x="49569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subTitle" idx="6"/>
          </p:nvPr>
        </p:nvSpPr>
        <p:spPr>
          <a:xfrm>
            <a:off x="453126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197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Title and three columns ">
    <p:bg>
      <p:bgPr>
        <a:solidFill>
          <a:schemeClr val="lt1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1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61" name="Google Shape;261;p1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66" name="Google Shape;266;p1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67" name="Google Shape;267;p1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69" name="Google Shape;269;p1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0" name="Google Shape;270;p1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3" name="Google Shape;273;p1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74" name="Google Shape;274;p15"/>
          <p:cNvSpPr txBox="1">
            <a:spLocks noGrp="1"/>
          </p:cNvSpPr>
          <p:nvPr>
            <p:ph type="subTitle" idx="1"/>
          </p:nvPr>
        </p:nvSpPr>
        <p:spPr>
          <a:xfrm>
            <a:off x="697820" y="4344063"/>
            <a:ext cx="1568025" cy="1454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5" name="Google Shape;275;p15"/>
          <p:cNvSpPr txBox="1">
            <a:spLocks noGrp="1"/>
          </p:cNvSpPr>
          <p:nvPr>
            <p:ph type="subTitle" idx="2"/>
          </p:nvPr>
        </p:nvSpPr>
        <p:spPr>
          <a:xfrm>
            <a:off x="4603781" y="4339796"/>
            <a:ext cx="1568025" cy="1462933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6" name="Google Shape;276;p15"/>
          <p:cNvSpPr txBox="1">
            <a:spLocks noGrp="1"/>
          </p:cNvSpPr>
          <p:nvPr>
            <p:ph type="subTitle" idx="3"/>
          </p:nvPr>
        </p:nvSpPr>
        <p:spPr>
          <a:xfrm>
            <a:off x="264524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7" name="Google Shape;277;p15"/>
          <p:cNvSpPr txBox="1">
            <a:spLocks noGrp="1"/>
          </p:cNvSpPr>
          <p:nvPr>
            <p:ph type="subTitle" idx="4"/>
          </p:nvPr>
        </p:nvSpPr>
        <p:spPr>
          <a:xfrm>
            <a:off x="2645252" y="4344063"/>
            <a:ext cx="1568025" cy="14544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8" name="Google Shape;278;p15"/>
          <p:cNvSpPr txBox="1">
            <a:spLocks noGrp="1"/>
          </p:cNvSpPr>
          <p:nvPr>
            <p:ph type="subTitle" idx="5"/>
          </p:nvPr>
        </p:nvSpPr>
        <p:spPr>
          <a:xfrm>
            <a:off x="697568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subTitle" idx="6"/>
          </p:nvPr>
        </p:nvSpPr>
        <p:spPr>
          <a:xfrm>
            <a:off x="460373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23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solidFill>
          <a:schemeClr val="lt1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1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83" name="Google Shape;283;p1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88" name="Google Shape;288;p1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89" name="Google Shape;289;p1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90" name="Google Shape;290;p1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91" name="Google Shape;291;p1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2" name="Google Shape;292;p1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5" name="Google Shape;295;p1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96" name="Google Shape;296;p16"/>
          <p:cNvSpPr txBox="1">
            <a:spLocks noGrp="1"/>
          </p:cNvSpPr>
          <p:nvPr>
            <p:ph type="subTitle" idx="1"/>
          </p:nvPr>
        </p:nvSpPr>
        <p:spPr>
          <a:xfrm>
            <a:off x="3730157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7" name="Google Shape;297;p16"/>
          <p:cNvSpPr txBox="1">
            <a:spLocks noGrp="1"/>
          </p:cNvSpPr>
          <p:nvPr>
            <p:ph type="subTitle" idx="2"/>
          </p:nvPr>
        </p:nvSpPr>
        <p:spPr>
          <a:xfrm>
            <a:off x="697574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8" name="Google Shape;298;p1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16"/>
          <p:cNvSpPr txBox="1">
            <a:spLocks noGrp="1"/>
          </p:cNvSpPr>
          <p:nvPr>
            <p:ph type="subTitle" idx="3"/>
          </p:nvPr>
        </p:nvSpPr>
        <p:spPr>
          <a:xfrm>
            <a:off x="3730157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00" name="Google Shape;300;p16"/>
          <p:cNvSpPr txBox="1">
            <a:spLocks noGrp="1"/>
          </p:cNvSpPr>
          <p:nvPr>
            <p:ph type="subTitle" idx="4"/>
          </p:nvPr>
        </p:nvSpPr>
        <p:spPr>
          <a:xfrm>
            <a:off x="697574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962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1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1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03" name="Google Shape;303;p1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4" name="Google Shape;304;p1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5" name="Google Shape;305;p1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08" name="Google Shape;308;p1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09" name="Google Shape;309;p1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11" name="Google Shape;311;p1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2" name="Google Shape;312;p1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5" name="Google Shape;315;p1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316" name="Google Shape;316;p17"/>
          <p:cNvSpPr txBox="1">
            <a:spLocks noGrp="1"/>
          </p:cNvSpPr>
          <p:nvPr>
            <p:ph type="title"/>
          </p:nvPr>
        </p:nvSpPr>
        <p:spPr>
          <a:xfrm>
            <a:off x="3924919" y="3658668"/>
            <a:ext cx="2237850" cy="2370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217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952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lt1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19" name="Google Shape;319;p1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24" name="Google Shape;324;p1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25" name="Google Shape;325;p1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26" name="Google Shape;326;p1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27" name="Google Shape;327;p1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8" name="Google Shape;328;p1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1" name="Google Shape;331;p1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32" name="Google Shape;332;p18"/>
          <p:cNvGrpSpPr/>
          <p:nvPr/>
        </p:nvGrpSpPr>
        <p:grpSpPr>
          <a:xfrm>
            <a:off x="844088" y="934133"/>
            <a:ext cx="5060700" cy="7289067"/>
            <a:chOff x="1125450" y="525450"/>
            <a:chExt cx="6747600" cy="4100100"/>
          </a:xfrm>
        </p:grpSpPr>
        <p:grpSp>
          <p:nvGrpSpPr>
            <p:cNvPr id="333" name="Google Shape;333;p18"/>
            <p:cNvGrpSpPr/>
            <p:nvPr/>
          </p:nvGrpSpPr>
          <p:grpSpPr>
            <a:xfrm>
              <a:off x="1125450" y="525450"/>
              <a:ext cx="6747600" cy="4092600"/>
              <a:chOff x="1198375" y="525450"/>
              <a:chExt cx="6747600" cy="4092600"/>
            </a:xfrm>
          </p:grpSpPr>
          <p:sp>
            <p:nvSpPr>
              <p:cNvPr id="334" name="Google Shape;334;p18"/>
              <p:cNvSpPr/>
              <p:nvPr/>
            </p:nvSpPr>
            <p:spPr>
              <a:xfrm>
                <a:off x="1198375" y="525450"/>
                <a:ext cx="6747600" cy="40926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335" name="Google Shape;335;p18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336" name="Google Shape;336;p18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7" name="Google Shape;337;p18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8" name="Google Shape;338;p18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9" name="Google Shape;339;p18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0" name="Google Shape;340;p18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1" name="Google Shape;341;p18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2" name="Google Shape;342;p18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3" name="Google Shape;343;p18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</p:grpSp>
        <p:grpSp>
          <p:nvGrpSpPr>
            <p:cNvPr id="344" name="Google Shape;344;p18"/>
            <p:cNvGrpSpPr/>
            <p:nvPr/>
          </p:nvGrpSpPr>
          <p:grpSpPr>
            <a:xfrm>
              <a:off x="1805775" y="525450"/>
              <a:ext cx="6062274" cy="4100100"/>
              <a:chOff x="1878700" y="525450"/>
              <a:chExt cx="6062274" cy="4100100"/>
            </a:xfrm>
          </p:grpSpPr>
          <p:grpSp>
            <p:nvGrpSpPr>
              <p:cNvPr id="345" name="Google Shape;345;p18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346" name="Google Shape;346;p18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7" name="Google Shape;347;p18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8" name="Google Shape;348;p18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9" name="Google Shape;349;p18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0" name="Google Shape;350;p18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1" name="Google Shape;351;p18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2" name="Google Shape;352;p18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3" name="Google Shape;353;p18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4" name="Google Shape;354;p18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5" name="Google Shape;355;p18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6" name="Google Shape;356;p18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7" name="Google Shape;357;p18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18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59" name="Google Shape;359;p18"/>
              <p:cNvCxnSpPr/>
              <p:nvPr/>
            </p:nvCxnSpPr>
            <p:spPr>
              <a:xfrm>
                <a:off x="1878700" y="525450"/>
                <a:ext cx="0" cy="4100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60" name="Google Shape;360;p18"/>
          <p:cNvSpPr txBox="1"/>
          <p:nvPr/>
        </p:nvSpPr>
        <p:spPr>
          <a:xfrm>
            <a:off x="1555763" y="6523912"/>
            <a:ext cx="3746475" cy="95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0" rIns="68569" bIns="68569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61" name="Google Shape;361;p18"/>
          <p:cNvSpPr txBox="1">
            <a:spLocks noGrp="1"/>
          </p:cNvSpPr>
          <p:nvPr>
            <p:ph type="ctrTitle"/>
          </p:nvPr>
        </p:nvSpPr>
        <p:spPr>
          <a:xfrm>
            <a:off x="2382188" y="1620224"/>
            <a:ext cx="2093625" cy="16741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465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362" name="Google Shape;362;p18"/>
          <p:cNvSpPr txBox="1">
            <a:spLocks noGrp="1"/>
          </p:cNvSpPr>
          <p:nvPr>
            <p:ph type="subTitle" idx="1"/>
          </p:nvPr>
        </p:nvSpPr>
        <p:spPr>
          <a:xfrm>
            <a:off x="1555763" y="3762313"/>
            <a:ext cx="3746475" cy="249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5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grpSp>
        <p:nvGrpSpPr>
          <p:cNvPr id="363" name="Google Shape;363;p18"/>
          <p:cNvGrpSpPr/>
          <p:nvPr/>
        </p:nvGrpSpPr>
        <p:grpSpPr>
          <a:xfrm>
            <a:off x="844092" y="7834165"/>
            <a:ext cx="467326" cy="895171"/>
            <a:chOff x="2977700" y="3322575"/>
            <a:chExt cx="833803" cy="777898"/>
          </a:xfrm>
        </p:grpSpPr>
        <p:sp>
          <p:nvSpPr>
            <p:cNvPr id="364" name="Google Shape;364;p18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5" name="Google Shape;365;p18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6" name="Google Shape;366;p18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7" name="Google Shape;367;p18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73" name="Google Shape;373;p18"/>
          <p:cNvGrpSpPr/>
          <p:nvPr/>
        </p:nvGrpSpPr>
        <p:grpSpPr>
          <a:xfrm>
            <a:off x="1930508" y="247610"/>
            <a:ext cx="550327" cy="1003849"/>
            <a:chOff x="1663725" y="2859875"/>
            <a:chExt cx="767460" cy="488295"/>
          </a:xfrm>
        </p:grpSpPr>
        <p:sp>
          <p:nvSpPr>
            <p:cNvPr id="374" name="Google Shape;374;p18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96" name="Google Shape;396;p18"/>
          <p:cNvGrpSpPr/>
          <p:nvPr/>
        </p:nvGrpSpPr>
        <p:grpSpPr>
          <a:xfrm>
            <a:off x="341374" y="1375521"/>
            <a:ext cx="144386" cy="512531"/>
            <a:chOff x="1459800" y="1512500"/>
            <a:chExt cx="131625" cy="197100"/>
          </a:xfrm>
        </p:grpSpPr>
        <p:sp>
          <p:nvSpPr>
            <p:cNvPr id="397" name="Google Shape;397;p18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0" name="Google Shape;400;p18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1" name="Google Shape;401;p18"/>
          <p:cNvGrpSpPr/>
          <p:nvPr/>
        </p:nvGrpSpPr>
        <p:grpSpPr>
          <a:xfrm>
            <a:off x="6447266" y="3982327"/>
            <a:ext cx="144387" cy="404828"/>
            <a:chOff x="1824250" y="1008625"/>
            <a:chExt cx="144250" cy="170625"/>
          </a:xfrm>
        </p:grpSpPr>
        <p:sp>
          <p:nvSpPr>
            <p:cNvPr id="402" name="Google Shape;402;p18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3" name="Google Shape;403;p18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4" name="Google Shape;404;p18"/>
          <p:cNvGrpSpPr/>
          <p:nvPr/>
        </p:nvGrpSpPr>
        <p:grpSpPr>
          <a:xfrm>
            <a:off x="4741211" y="8346709"/>
            <a:ext cx="216363" cy="573627"/>
            <a:chOff x="4791500" y="4541438"/>
            <a:chExt cx="163225" cy="182575"/>
          </a:xfrm>
        </p:grpSpPr>
        <p:sp>
          <p:nvSpPr>
            <p:cNvPr id="405" name="Google Shape;405;p18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6" name="Google Shape;406;p18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7" name="Google Shape;407;p18"/>
          <p:cNvGrpSpPr/>
          <p:nvPr/>
        </p:nvGrpSpPr>
        <p:grpSpPr>
          <a:xfrm>
            <a:off x="5746971" y="6976967"/>
            <a:ext cx="564046" cy="1528804"/>
            <a:chOff x="7815028" y="1409944"/>
            <a:chExt cx="752061" cy="859952"/>
          </a:xfrm>
        </p:grpSpPr>
        <p:sp>
          <p:nvSpPr>
            <p:cNvPr id="408" name="Google Shape;408;p18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9" name="Google Shape;409;p18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0" name="Google Shape;410;p18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1" name="Google Shape;411;p18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2" name="Google Shape;412;p18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3" name="Google Shape;413;p18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4" name="Google Shape;414;p18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5" name="Google Shape;415;p18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0" name="Google Shape;430;p18"/>
          <p:cNvGrpSpPr/>
          <p:nvPr/>
        </p:nvGrpSpPr>
        <p:grpSpPr>
          <a:xfrm>
            <a:off x="180199" y="5114177"/>
            <a:ext cx="206030" cy="1031019"/>
            <a:chOff x="304040" y="3020774"/>
            <a:chExt cx="274707" cy="579948"/>
          </a:xfrm>
        </p:grpSpPr>
        <p:sp>
          <p:nvSpPr>
            <p:cNvPr id="431" name="Google Shape;431;p18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2" name="Google Shape;432;p18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3" name="Google Shape;433;p18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4" name="Google Shape;434;p18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6" name="Google Shape;436;p18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7" name="Google Shape;437;p18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8" name="Google Shape;438;p18"/>
          <p:cNvGrpSpPr/>
          <p:nvPr/>
        </p:nvGrpSpPr>
        <p:grpSpPr>
          <a:xfrm>
            <a:off x="426527" y="247623"/>
            <a:ext cx="6321749" cy="8569159"/>
            <a:chOff x="568699" y="139286"/>
            <a:chExt cx="8428999" cy="4820152"/>
          </a:xfrm>
        </p:grpSpPr>
        <p:sp>
          <p:nvSpPr>
            <p:cNvPr id="439" name="Google Shape;439;p18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40" name="Google Shape;440;p18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41" name="Google Shape;441;p18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447" name="Google Shape;447;p18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48" name="Google Shape;448;p18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449" name="Google Shape;449;p18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  <p:sp>
            <p:nvSpPr>
              <p:cNvPr id="450" name="Google Shape;450;p18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7699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28516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lt1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450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450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  <a:def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5110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Jueves 6 de mayo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1940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2166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B2A923-AB78-4635-A983-2CEF71B61FE2}"/>
              </a:ext>
            </a:extLst>
          </p:cNvPr>
          <p:cNvSpPr txBox="1"/>
          <p:nvPr/>
        </p:nvSpPr>
        <p:spPr>
          <a:xfrm>
            <a:off x="311943" y="6411036"/>
            <a:ext cx="6234114" cy="158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El día de hoy la asistencia fue de 15 alumnos. </a:t>
            </a:r>
          </a:p>
          <a:p>
            <a:pPr>
              <a:lnSpc>
                <a:spcPct val="150000"/>
              </a:lnSpc>
            </a:pPr>
            <a:r>
              <a:rPr lang="es-MX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En clase de educación física los alumnos se mostraron participativos y animados, sin embargo, me he percatado que asisten pocos niños a la clase, considero que es importante tocar este tema en la junta con los padres de familia, para encontrar alguna solución. </a:t>
            </a:r>
          </a:p>
          <a:p>
            <a:pPr>
              <a:lnSpc>
                <a:spcPct val="150000"/>
              </a:lnSpc>
            </a:pPr>
            <a:r>
              <a:rPr lang="es-MX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No intervine en la clase, el maestro estuvo a cargo.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05509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3217A20-7F81-4557-8E4C-57A74C7E45A0}"/>
              </a:ext>
            </a:extLst>
          </p:cNvPr>
          <p:cNvSpPr txBox="1"/>
          <p:nvPr/>
        </p:nvSpPr>
        <p:spPr>
          <a:xfrm>
            <a:off x="5977891" y="5224159"/>
            <a:ext cx="48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22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6B3C203C-66E8-4F24-BCA0-D5C18922E3DA}"/>
              </a:ext>
            </a:extLst>
          </p:cNvPr>
          <p:cNvSpPr/>
          <p:nvPr/>
        </p:nvSpPr>
        <p:spPr>
          <a:xfrm>
            <a:off x="2610848" y="2398877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3DFAD932-D93E-4EAC-B38E-745BDA126E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5" t="8793" r="24918" b="11304"/>
          <a:stretch/>
        </p:blipFill>
        <p:spPr>
          <a:xfrm>
            <a:off x="285755" y="1331381"/>
            <a:ext cx="6286237" cy="412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6909</TotalTime>
  <Words>99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5" baseType="lpstr">
      <vt:lpstr>Abel</vt:lpstr>
      <vt:lpstr>Arial</vt:lpstr>
      <vt:lpstr>Baby Fly</vt:lpstr>
      <vt:lpstr>Barlow</vt:lpstr>
      <vt:lpstr>Big Shoulders Text</vt:lpstr>
      <vt:lpstr>Calibri</vt:lpstr>
      <vt:lpstr>Calibri Light</vt:lpstr>
      <vt:lpstr>Century Gothic</vt:lpstr>
      <vt:lpstr>Comic Sans MS</vt:lpstr>
      <vt:lpstr>Didact Gothic</vt:lpstr>
      <vt:lpstr>Londrina Solid</vt:lpstr>
      <vt:lpstr>Tema de Office</vt:lpstr>
      <vt:lpstr>Word Work Activities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94</cp:revision>
  <dcterms:created xsi:type="dcterms:W3CDTF">2020-10-06T01:28:29Z</dcterms:created>
  <dcterms:modified xsi:type="dcterms:W3CDTF">2021-05-07T03:53:13Z</dcterms:modified>
</cp:coreProperties>
</file>