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4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370397" y="2183308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9561DAFE-720D-46A1-B669-8DD1C2A9D497}"/>
              </a:ext>
            </a:extLst>
          </p:cNvPr>
          <p:cNvSpPr/>
          <p:nvPr/>
        </p:nvSpPr>
        <p:spPr>
          <a:xfrm>
            <a:off x="1219201" y="6488118"/>
            <a:ext cx="4902199" cy="3163881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0101" y="6589313"/>
            <a:ext cx="49695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actividad del </a:t>
            </a:r>
            <a:r>
              <a:rPr lang="es-MX" sz="1600" dirty="0" err="1" smtClean="0">
                <a:latin typeface="Ink Free" panose="03080402000500000000" pitchFamily="66" charset="0"/>
              </a:rPr>
              <a:t>dia</a:t>
            </a:r>
            <a:r>
              <a:rPr lang="es-MX" sz="1600" dirty="0" smtClean="0">
                <a:latin typeface="Ink Free" panose="03080402000500000000" pitchFamily="66" charset="0"/>
              </a:rPr>
              <a:t> de hoy fue del campo de pensamiento </a:t>
            </a:r>
            <a:r>
              <a:rPr lang="es-MX" sz="1600" dirty="0" err="1" smtClean="0">
                <a:latin typeface="Ink Free" panose="03080402000500000000" pitchFamily="66" charset="0"/>
              </a:rPr>
              <a:t>matematcio</a:t>
            </a:r>
            <a:r>
              <a:rPr lang="es-MX" sz="1600" dirty="0" smtClean="0">
                <a:latin typeface="Ink Free" panose="03080402000500000000" pitchFamily="66" charset="0"/>
              </a:rPr>
              <a:t>, dando énfasis en el conteo, los alumnos debían contar animales por medio del sonido con un </a:t>
            </a:r>
            <a:r>
              <a:rPr lang="es-MX" sz="1600" dirty="0" err="1" smtClean="0">
                <a:latin typeface="Ink Free" panose="03080402000500000000" pitchFamily="66" charset="0"/>
              </a:rPr>
              <a:t>vieo</a:t>
            </a:r>
            <a:r>
              <a:rPr lang="es-MX" sz="1600" dirty="0" smtClean="0">
                <a:latin typeface="Ink Free" panose="03080402000500000000" pitchFamily="66" charset="0"/>
              </a:rPr>
              <a:t> </a:t>
            </a:r>
            <a:r>
              <a:rPr lang="es-MX" sz="1600" dirty="0" err="1" smtClean="0">
                <a:latin typeface="Ink Free" panose="03080402000500000000" pitchFamily="66" charset="0"/>
              </a:rPr>
              <a:t>interactvo</a:t>
            </a:r>
            <a:r>
              <a:rPr lang="es-MX" sz="1600" dirty="0" smtClean="0">
                <a:latin typeface="Ink Free" panose="03080402000500000000" pitchFamily="66" charset="0"/>
              </a:rPr>
              <a:t> de imágenes y sonido.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Considero que es una actividad fácil de realizar pero me gustaría poder cambiar el día de conexión para realizar la actividad con ellos y que fuera mas productiva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</a:t>
            </a:r>
            <a:r>
              <a:rPr lang="es-MX" sz="1600" dirty="0" smtClean="0">
                <a:latin typeface="Ink Free" panose="03080402000500000000" pitchFamily="66" charset="0"/>
              </a:rPr>
              <a:t>evaluación 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 con las evidencias </a:t>
            </a: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4664942" y="246691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06</a:t>
            </a:r>
            <a:r>
              <a:rPr lang="es-MX" dirty="0" smtClean="0"/>
              <a:t>/05/2021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5781954" y="2395939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5215016" y="319683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5114913" y="303784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12622</TotalTime>
  <Words>133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17</cp:revision>
  <dcterms:created xsi:type="dcterms:W3CDTF">2021-01-13T03:08:37Z</dcterms:created>
  <dcterms:modified xsi:type="dcterms:W3CDTF">2021-05-07T04:47:49Z</dcterms:modified>
</cp:coreProperties>
</file>