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14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1390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3252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3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4530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0457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396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470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307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4668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9069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910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BA87D-F71E-4EB5-A2E9-5AADABC4BBB4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8023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370397" y="2183308"/>
            <a:ext cx="5858205" cy="62146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19701" y="557146"/>
            <a:ext cx="33265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800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800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19702" y="1031305"/>
            <a:ext cx="3286177" cy="110799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del jardín de niños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Grupo que atiende grado y sección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 la educadora practicante </a:t>
            </a:r>
          </a:p>
          <a:p>
            <a:pPr algn="ctr"/>
            <a:endParaRPr lang="es-MX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368" y="6807898"/>
            <a:ext cx="1075935" cy="2627464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743851" y="480202"/>
            <a:ext cx="3191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xmlns="" id="{9561DAFE-720D-46A1-B669-8DD1C2A9D497}"/>
              </a:ext>
            </a:extLst>
          </p:cNvPr>
          <p:cNvSpPr/>
          <p:nvPr/>
        </p:nvSpPr>
        <p:spPr>
          <a:xfrm>
            <a:off x="1219201" y="6488118"/>
            <a:ext cx="4902199" cy="3163881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1250101" y="6589313"/>
            <a:ext cx="496950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latin typeface="Ink Free" panose="03080402000500000000" pitchFamily="66" charset="0"/>
              </a:rPr>
              <a:t>¿Cómo desarrolle la clase?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actividad del </a:t>
            </a:r>
            <a:r>
              <a:rPr lang="es-MX" sz="1600" dirty="0" err="1" smtClean="0">
                <a:latin typeface="Ink Free" panose="03080402000500000000" pitchFamily="66" charset="0"/>
              </a:rPr>
              <a:t>dia</a:t>
            </a:r>
            <a:r>
              <a:rPr lang="es-MX" sz="1600" dirty="0" smtClean="0">
                <a:latin typeface="Ink Free" panose="03080402000500000000" pitchFamily="66" charset="0"/>
              </a:rPr>
              <a:t> de hoy fue del campo de pensamiento </a:t>
            </a:r>
            <a:r>
              <a:rPr lang="es-MX" sz="1600" dirty="0" err="1" smtClean="0">
                <a:latin typeface="Ink Free" panose="03080402000500000000" pitchFamily="66" charset="0"/>
              </a:rPr>
              <a:t>matematcio</a:t>
            </a:r>
            <a:r>
              <a:rPr lang="es-MX" sz="1600" dirty="0" smtClean="0">
                <a:latin typeface="Ink Free" panose="03080402000500000000" pitchFamily="66" charset="0"/>
              </a:rPr>
              <a:t>, dando énfasis en el conteo, los alumnos debían contar animales por medio del sonido con un </a:t>
            </a:r>
            <a:r>
              <a:rPr lang="es-MX" sz="1600" dirty="0" err="1" smtClean="0">
                <a:latin typeface="Ink Free" panose="03080402000500000000" pitchFamily="66" charset="0"/>
              </a:rPr>
              <a:t>vieo</a:t>
            </a:r>
            <a:r>
              <a:rPr lang="es-MX" sz="1600" dirty="0" smtClean="0">
                <a:latin typeface="Ink Free" panose="03080402000500000000" pitchFamily="66" charset="0"/>
              </a:rPr>
              <a:t> </a:t>
            </a:r>
            <a:r>
              <a:rPr lang="es-MX" sz="1600" dirty="0" err="1" smtClean="0">
                <a:latin typeface="Ink Free" panose="03080402000500000000" pitchFamily="66" charset="0"/>
              </a:rPr>
              <a:t>interactvo</a:t>
            </a:r>
            <a:r>
              <a:rPr lang="es-MX" sz="1600" dirty="0" smtClean="0">
                <a:latin typeface="Ink Free" panose="03080402000500000000" pitchFamily="66" charset="0"/>
              </a:rPr>
              <a:t> de imágenes y sonido.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¿ </a:t>
            </a:r>
            <a:r>
              <a:rPr lang="es-MX" sz="1600" dirty="0" smtClean="0">
                <a:latin typeface="Ink Free" panose="03080402000500000000" pitchFamily="66" charset="0"/>
              </a:rPr>
              <a:t>que mejoras puedo realizar?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Considero que es una actividad fácil de realizar pero me gustaría poder cambiar el día de conexión para realizar la actividad con ellos y que fuera mas productiva 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</a:t>
            </a:r>
            <a:r>
              <a:rPr lang="es-MX" sz="1600" dirty="0" smtClean="0">
                <a:latin typeface="Ink Free" panose="03080402000500000000" pitchFamily="66" charset="0"/>
              </a:rPr>
              <a:t>evaluación del aprendizaje esperado.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evaluación se realiza con las evidencias </a:t>
            </a:r>
          </a:p>
          <a:p>
            <a:endParaRPr lang="es-MX" sz="1600" dirty="0" smtClean="0">
              <a:latin typeface="Ink Free" panose="03080402000500000000" pitchFamily="66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 rot="21205686">
            <a:off x="4664942" y="2466912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06</a:t>
            </a:r>
            <a:r>
              <a:rPr lang="es-MX" dirty="0" smtClean="0"/>
              <a:t>/05/2021</a:t>
            </a:r>
            <a:endParaRPr lang="es-MX" dirty="0"/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5781954" y="2395939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5215016" y="3196833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 flipV="1">
            <a:off x="5114913" y="3037842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7369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12622</TotalTime>
  <Words>133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17</cp:revision>
  <dcterms:created xsi:type="dcterms:W3CDTF">2021-01-13T03:08:37Z</dcterms:created>
  <dcterms:modified xsi:type="dcterms:W3CDTF">2021-05-07T04:47:49Z</dcterms:modified>
</cp:coreProperties>
</file>