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9" d="100"/>
          <a:sy n="69" d="100"/>
        </p:scale>
        <p:origin x="1932"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06/05/2021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06/05/2021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06/05/2021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06/05/2021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06/05/2021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06/05/2021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 xmlns:a16="http://schemas.microsoft.com/office/drawing/2014/main"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 xmlns:a16="http://schemas.microsoft.com/office/drawing/2014/main"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06/05/2021</a:t>
            </a:r>
            <a:endParaRPr lang="es-MX" dirty="0"/>
          </a:p>
        </p:txBody>
      </p:sp>
      <p:sp>
        <p:nvSpPr>
          <p:cNvPr id="15" name="Conector 14"/>
          <p:cNvSpPr/>
          <p:nvPr/>
        </p:nvSpPr>
        <p:spPr>
          <a:xfrm>
            <a:off x="4430351" y="3731170"/>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6160463" y="3731699"/>
            <a:ext cx="241149" cy="2190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Se conectaron 6 alumnos. </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938992"/>
          </a:xfrm>
          <a:prstGeom prst="rect">
            <a:avLst/>
          </a:prstGeom>
          <a:noFill/>
        </p:spPr>
        <p:txBody>
          <a:bodyPr wrap="square" rtlCol="0">
            <a:spAutoFit/>
          </a:bodyPr>
          <a:lstStyle/>
          <a:p>
            <a:r>
              <a:rPr lang="es-MX" sz="1200" dirty="0" smtClean="0"/>
              <a:t>El día de hoy se trabajo en clase en </a:t>
            </a:r>
            <a:r>
              <a:rPr lang="es-MX" sz="1200" dirty="0" smtClean="0"/>
              <a:t>línea con una actividad especial un taller para celebrar el </a:t>
            </a:r>
            <a:r>
              <a:rPr lang="es-MX" sz="1200" dirty="0" err="1" smtClean="0"/>
              <a:t>dia</a:t>
            </a:r>
            <a:r>
              <a:rPr lang="es-MX" sz="1200" dirty="0" smtClean="0"/>
              <a:t> de las madres solicitado por la educadora donde se les pidió a los alumnos que tuvieran material que tuvieran en casa para realizar un portarretratos con una fotografía de su mama y ellos, ya que esta próximo a celebrarse esa fecha especial, se comenzó la clase cuestionándolos sobre si sabían en que mes estábamos, que  fechas se celebran durante este mes  y cual era la que estaba mas próxima a celebrar, les comente que realizaríamos un obsequio para nuestras mamas lo cual los emociono mucho, les había solicitado distintos materiales, dándoles la libertad de que ellos mismos crearan su portarretratos, al finalizar se les dijo que se lo regalaran a sus mamas y que les expresaran algún </a:t>
            </a:r>
            <a:r>
              <a:rPr lang="es-MX" sz="1200" smtClean="0"/>
              <a:t>mensaje emotivo. 		</a:t>
            </a:r>
            <a:endParaRPr lang="es-MX" sz="1200" dirty="0" smtClean="0"/>
          </a:p>
        </p:txBody>
      </p:sp>
      <p:sp>
        <p:nvSpPr>
          <p:cNvPr id="20" name="Conector 19"/>
          <p:cNvSpPr/>
          <p:nvPr/>
        </p:nvSpPr>
        <p:spPr>
          <a:xfrm>
            <a:off x="2442367" y="2944224"/>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02846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11602</TotalTime>
  <Words>184</Words>
  <Application>Microsoft Office PowerPoint</Application>
  <PresentationFormat>Carta (216 x 279 mm)</PresentationFormat>
  <Paragraphs>6</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85</cp:revision>
  <dcterms:created xsi:type="dcterms:W3CDTF">2020-10-05T15:20:07Z</dcterms:created>
  <dcterms:modified xsi:type="dcterms:W3CDTF">2021-05-07T01:53:13Z</dcterms:modified>
</cp:coreProperties>
</file>