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30" d="100"/>
          <a:sy n="30" d="100"/>
        </p:scale>
        <p:origin x="191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145528"/>
            <a:ext cx="6823918" cy="8852943"/>
            <a:chOff x="34082" y="144100"/>
            <a:chExt cx="6823918" cy="88529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14410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63717" y="1394877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06/05/2021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2109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9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16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23871" y="7026716"/>
            <a:ext cx="59061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Century Gothic" panose="020B0502020202020204" pitchFamily="34" charset="0"/>
                <a:cs typeface="Arial" panose="020B0604020202020204" pitchFamily="34" charset="0"/>
              </a:rPr>
              <a:t>Alumnos que asistieron a clase: 9</a:t>
            </a:r>
          </a:p>
          <a:p>
            <a:r>
              <a:rPr lang="es-ES_tradnl" sz="16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el conteo oral y escrito de los números con ayuda de los animales de la granja. También se abordaron retahílas, canciones y juegos de palabras. Posteriormente se diseñaron actividades en casa para reforzar los aprendizajes. 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C7B5831E-3168-4D78-B240-22A41E33EEE8}"/>
              </a:ext>
            </a:extLst>
          </p:cNvPr>
          <p:cNvSpPr/>
          <p:nvPr/>
        </p:nvSpPr>
        <p:spPr>
          <a:xfrm>
            <a:off x="5537256" y="2439518"/>
            <a:ext cx="208547" cy="1894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9EFD36D5-A635-431D-9D71-64A0E1ECD2DA}"/>
              </a:ext>
            </a:extLst>
          </p:cNvPr>
          <p:cNvSpPr/>
          <p:nvPr/>
        </p:nvSpPr>
        <p:spPr>
          <a:xfrm>
            <a:off x="5515197" y="2178782"/>
            <a:ext cx="252664" cy="1969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C6BB8DFE-C12C-449D-9E6F-9CFCF884BB06}"/>
              </a:ext>
            </a:extLst>
          </p:cNvPr>
          <p:cNvSpPr/>
          <p:nvPr/>
        </p:nvSpPr>
        <p:spPr>
          <a:xfrm>
            <a:off x="4509751" y="4091052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91CC3447-3B48-46AD-B62C-7EF72DDFE1D2}"/>
              </a:ext>
            </a:extLst>
          </p:cNvPr>
          <p:cNvSpPr/>
          <p:nvPr/>
        </p:nvSpPr>
        <p:spPr>
          <a:xfrm>
            <a:off x="6107183" y="4435443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2788B09-E11B-4B0A-BFA6-21B2246546B9}"/>
              </a:ext>
            </a:extLst>
          </p:cNvPr>
          <p:cNvSpPr txBox="1"/>
          <p:nvPr/>
        </p:nvSpPr>
        <p:spPr>
          <a:xfrm>
            <a:off x="493295" y="844502"/>
            <a:ext cx="58714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Intervención:</a:t>
            </a:r>
          </a:p>
          <a:p>
            <a:r>
              <a:rPr lang="es-ES_tradnl" dirty="0">
                <a:latin typeface="Century Gothic" panose="020B0502020202020204" pitchFamily="34" charset="0"/>
              </a:rPr>
              <a:t>Las consignas fueron claras, las imágenes se podían apreciar y se replanteo las preguntas para una mejor comprensión. Algo que no debo olvidar es la importancia de ingresar puntuales a clase. </a:t>
            </a:r>
          </a:p>
          <a:p>
            <a:endParaRPr lang="es-ES" dirty="0"/>
          </a:p>
        </p:txBody>
      </p:sp>
      <p:pic>
        <p:nvPicPr>
          <p:cNvPr id="4" name="Imagen 3" descr="Captura de pantalla de un celular con texto e imágenes&#10;&#10;Descripción generada automáticamente">
            <a:extLst>
              <a:ext uri="{FF2B5EF4-FFF2-40B4-BE49-F238E27FC236}">
                <a16:creationId xmlns:a16="http://schemas.microsoft.com/office/drawing/2014/main" id="{463FCEEE-087C-4A1D-974A-94B546E31A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857" y="2598828"/>
            <a:ext cx="4660286" cy="2730636"/>
          </a:xfrm>
          <a:prstGeom prst="rect">
            <a:avLst/>
          </a:prstGeom>
        </p:spPr>
      </p:pic>
      <p:pic>
        <p:nvPicPr>
          <p:cNvPr id="6" name="Imagen 5" descr="Captura de pantalla de un celular con texto e imágenes&#10;&#10;Descripción generada automáticamente">
            <a:extLst>
              <a:ext uri="{FF2B5EF4-FFF2-40B4-BE49-F238E27FC236}">
                <a16:creationId xmlns:a16="http://schemas.microsoft.com/office/drawing/2014/main" id="{BBF3D72C-59A8-4F3D-8C7F-695794406F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857" y="5571086"/>
            <a:ext cx="4660286" cy="273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2086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874</TotalTime>
  <Words>119</Words>
  <Application>Microsoft Office PowerPoint</Application>
  <PresentationFormat>Carta (216 x 279 mm)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74</cp:revision>
  <dcterms:created xsi:type="dcterms:W3CDTF">2020-10-05T15:20:07Z</dcterms:created>
  <dcterms:modified xsi:type="dcterms:W3CDTF">2021-05-07T02:44:04Z</dcterms:modified>
</cp:coreProperties>
</file>