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7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95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742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05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8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73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73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531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515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27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5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DF0F-590D-4819-830C-E0C738902F2A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8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631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278983" y="1028693"/>
            <a:ext cx="491455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700" b="1" dirty="0" smtClean="0">
                <a:latin typeface="Century Gothic" panose="020B0502020202020204" pitchFamily="34" charset="0"/>
              </a:rPr>
              <a:t>Diario</a:t>
            </a:r>
          </a:p>
          <a:p>
            <a:pPr algn="just"/>
            <a:r>
              <a:rPr lang="es-MX" sz="1700" b="1" dirty="0" smtClean="0">
                <a:latin typeface="Century Gothic" panose="020B0502020202020204" pitchFamily="34" charset="0"/>
              </a:rPr>
              <a:t>Día: </a:t>
            </a:r>
            <a:r>
              <a:rPr lang="es-MX" sz="1700" dirty="0" smtClean="0">
                <a:latin typeface="Century Gothic" panose="020B0502020202020204" pitchFamily="34" charset="0"/>
              </a:rPr>
              <a:t>Martes 4 de mayo del 2021 </a:t>
            </a:r>
          </a:p>
          <a:p>
            <a:pPr algn="just"/>
            <a:r>
              <a:rPr lang="es-MX" sz="1700" b="1" dirty="0" smtClean="0">
                <a:latin typeface="Century Gothic" panose="020B0502020202020204" pitchFamily="34" charset="0"/>
              </a:rPr>
              <a:t>Estrategia: </a:t>
            </a:r>
            <a:r>
              <a:rPr lang="es-MX" sz="1700" dirty="0" smtClean="0">
                <a:latin typeface="Century Gothic" panose="020B0502020202020204" pitchFamily="34" charset="0"/>
              </a:rPr>
              <a:t>Las actividades del día de hoy consistieron en ver un video donde se explica que es un árbol genealógico y después los alumnos tendrían que elaborar uno de las personas que conforman su familia y grabar un video exponiendo su árbol, la segunda actividad fue encontrar en una sopa de letras los nombre de algunas personas que conforman la familia, hasta el momento solamente 2 alumnos han subido sus evidencias de trabajo, a disminuido mucho la participación, por lo que la educadora titular y yo estamos analizando que estrategias podemos implementar para aumentar la participación.</a:t>
            </a:r>
            <a:endParaRPr lang="es-MX" sz="1700" dirty="0" smtClean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Descripción no disponible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99" b="20216"/>
          <a:stretch/>
        </p:blipFill>
        <p:spPr bwMode="auto">
          <a:xfrm>
            <a:off x="6374674" y="875212"/>
            <a:ext cx="4538343" cy="510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560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1492</TotalTime>
  <Words>111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94</cp:revision>
  <dcterms:created xsi:type="dcterms:W3CDTF">2021-01-12T03:37:15Z</dcterms:created>
  <dcterms:modified xsi:type="dcterms:W3CDTF">2021-05-06T23:01:20Z</dcterms:modified>
</cp:coreProperties>
</file>