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0066"/>
    <a:srgbClr val="99CCFF"/>
    <a:srgbClr val="FFCCFF"/>
    <a:srgbClr val="66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2298" y="72"/>
      </p:cViewPr>
      <p:guideLst>
        <p:guide orient="horz" pos="290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61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7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45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05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14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12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39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49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01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23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035B9-84FB-43E8-AA37-788F8648F93A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2DF79-6FD9-4AC7-83BC-3735E25C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fif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ibreta rayada ilustración del vector. Ilustración de rayada - 13848753">
            <a:extLst>
              <a:ext uri="{FF2B5EF4-FFF2-40B4-BE49-F238E27FC236}">
                <a16:creationId xmlns:a16="http://schemas.microsoft.com/office/drawing/2014/main" id="{BE6B8336-695F-42DD-9310-6D3491152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 b="2443"/>
          <a:stretch/>
        </p:blipFill>
        <p:spPr bwMode="auto">
          <a:xfrm>
            <a:off x="322289" y="1712661"/>
            <a:ext cx="6535711" cy="72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EE8CCAF-E051-450C-B7CB-6E6DB1D6D7E9}"/>
              </a:ext>
            </a:extLst>
          </p:cNvPr>
          <p:cNvSpPr/>
          <p:nvPr/>
        </p:nvSpPr>
        <p:spPr>
          <a:xfrm>
            <a:off x="360515" y="691842"/>
            <a:ext cx="6190937" cy="734517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Jardín de Niños ¨María L. Pérez de Arreola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Maestra practicante: Dennise Arizpe Mesquitic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3° 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C839B8-5F68-4F29-AE60-0D8160DA2C16}"/>
              </a:ext>
            </a:extLst>
          </p:cNvPr>
          <p:cNvSpPr txBox="1"/>
          <p:nvPr/>
        </p:nvSpPr>
        <p:spPr>
          <a:xfrm flipH="1">
            <a:off x="3357493" y="1374107"/>
            <a:ext cx="398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Miércoles 5 de mayo del 2021</a:t>
            </a:r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FD905182-9CC0-4473-A604-DD5702AA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78" y="1847731"/>
            <a:ext cx="2127688" cy="1347333"/>
          </a:xfrm>
          <a:prstGeom prst="rect">
            <a:avLst/>
          </a:prstGeom>
        </p:spPr>
      </p:pic>
      <p:sp>
        <p:nvSpPr>
          <p:cNvPr id="19" name="Estrella: 4 puntas 18">
            <a:extLst>
              <a:ext uri="{FF2B5EF4-FFF2-40B4-BE49-F238E27FC236}">
                <a16:creationId xmlns:a16="http://schemas.microsoft.com/office/drawing/2014/main" id="{70B8DA2E-2CDD-4A09-B8DA-14FF89C6C0CC}"/>
              </a:ext>
            </a:extLst>
          </p:cNvPr>
          <p:cNvSpPr/>
          <p:nvPr/>
        </p:nvSpPr>
        <p:spPr>
          <a:xfrm>
            <a:off x="1322272" y="2174845"/>
            <a:ext cx="389743" cy="40473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strella: 4 puntas 25">
            <a:extLst>
              <a:ext uri="{FF2B5EF4-FFF2-40B4-BE49-F238E27FC236}">
                <a16:creationId xmlns:a16="http://schemas.microsoft.com/office/drawing/2014/main" id="{8D0E5BF0-D6AF-4F51-AD9C-7E1149BDBE19}"/>
              </a:ext>
            </a:extLst>
          </p:cNvPr>
          <p:cNvSpPr/>
          <p:nvPr/>
        </p:nvSpPr>
        <p:spPr>
          <a:xfrm>
            <a:off x="2873168" y="2153651"/>
            <a:ext cx="389743" cy="40473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53A847E-F4B5-4D02-8C9C-8ABFB182FA9F}"/>
              </a:ext>
            </a:extLst>
          </p:cNvPr>
          <p:cNvSpPr/>
          <p:nvPr/>
        </p:nvSpPr>
        <p:spPr>
          <a:xfrm>
            <a:off x="3507017" y="2000554"/>
            <a:ext cx="2907342" cy="7345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Lenguaje y comunicación: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Pensamiento matemático: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Exploración del mundo: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D75BA4A-E174-4396-9F44-955739D5B4E4}"/>
              </a:ext>
            </a:extLst>
          </p:cNvPr>
          <p:cNvSpPr/>
          <p:nvPr/>
        </p:nvSpPr>
        <p:spPr>
          <a:xfrm>
            <a:off x="6006626" y="2042860"/>
            <a:ext cx="254833" cy="203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0EE746F-7E7A-41F2-AD61-115B3020EA85}"/>
              </a:ext>
            </a:extLst>
          </p:cNvPr>
          <p:cNvSpPr/>
          <p:nvPr/>
        </p:nvSpPr>
        <p:spPr>
          <a:xfrm>
            <a:off x="6028114" y="2272856"/>
            <a:ext cx="254833" cy="2037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3536673-76A7-4C31-A715-9D631FBCD0C4}"/>
              </a:ext>
            </a:extLst>
          </p:cNvPr>
          <p:cNvSpPr/>
          <p:nvPr/>
        </p:nvSpPr>
        <p:spPr>
          <a:xfrm>
            <a:off x="6031111" y="2505630"/>
            <a:ext cx="254833" cy="2037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 descr="Texto&#10;&#10;Descripción generada automáticamente">
            <a:extLst>
              <a:ext uri="{FF2B5EF4-FFF2-40B4-BE49-F238E27FC236}">
                <a16:creationId xmlns:a16="http://schemas.microsoft.com/office/drawing/2014/main" id="{330DD0CC-EDDA-4341-92B6-AFF1B4F58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20" y="2944256"/>
            <a:ext cx="2402032" cy="1255885"/>
          </a:xfrm>
          <a:prstGeom prst="rect">
            <a:avLst/>
          </a:prstGeom>
        </p:spPr>
      </p:pic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71DA96B5-90DE-496F-946F-BC00E8D96321}"/>
              </a:ext>
            </a:extLst>
          </p:cNvPr>
          <p:cNvSpPr/>
          <p:nvPr/>
        </p:nvSpPr>
        <p:spPr>
          <a:xfrm>
            <a:off x="1297195" y="3195064"/>
            <a:ext cx="2852225" cy="9092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Artes: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Educación Socioemocional: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Educación física: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C7402E83-B899-4A3E-914D-3B3184DEFF2A}"/>
              </a:ext>
            </a:extLst>
          </p:cNvPr>
          <p:cNvSpPr/>
          <p:nvPr/>
        </p:nvSpPr>
        <p:spPr>
          <a:xfrm>
            <a:off x="3893018" y="3312241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9DC3EA09-2617-49E3-A7CD-FF801BD056F1}"/>
              </a:ext>
            </a:extLst>
          </p:cNvPr>
          <p:cNvSpPr/>
          <p:nvPr/>
        </p:nvSpPr>
        <p:spPr>
          <a:xfrm>
            <a:off x="3863591" y="3851509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AB3DEA3C-27BD-4375-84E1-091A14E5B121}"/>
              </a:ext>
            </a:extLst>
          </p:cNvPr>
          <p:cNvSpPr/>
          <p:nvPr/>
        </p:nvSpPr>
        <p:spPr>
          <a:xfrm>
            <a:off x="3894587" y="3584105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 descr="Imagen que contiene Texto&#10;&#10;Descripción generada automáticamente">
            <a:extLst>
              <a:ext uri="{FF2B5EF4-FFF2-40B4-BE49-F238E27FC236}">
                <a16:creationId xmlns:a16="http://schemas.microsoft.com/office/drawing/2014/main" id="{83D09377-57EB-403B-9946-7FA8069F7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72" y="4309263"/>
            <a:ext cx="1940639" cy="1124894"/>
          </a:xfrm>
          <a:prstGeom prst="rect">
            <a:avLst/>
          </a:prstGeom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78FA1BB0-6842-40D4-AB4C-596CF424F991}"/>
              </a:ext>
            </a:extLst>
          </p:cNvPr>
          <p:cNvSpPr/>
          <p:nvPr/>
        </p:nvSpPr>
        <p:spPr>
          <a:xfrm>
            <a:off x="3309869" y="4309263"/>
            <a:ext cx="2718245" cy="1122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      WhatsApp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    Facebook</a:t>
            </a:r>
          </a:p>
        </p:txBody>
      </p:sp>
      <p:pic>
        <p:nvPicPr>
          <p:cNvPr id="1036" name="Picture 12" descr="WhatsApp - Wikipedia">
            <a:extLst>
              <a:ext uri="{FF2B5EF4-FFF2-40B4-BE49-F238E27FC236}">
                <a16:creationId xmlns:a16="http://schemas.microsoft.com/office/drawing/2014/main" id="{4B3FC63B-7687-4623-BD56-68005C19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2889" l="893" r="89286">
                        <a14:foregroundMark x1="16964" y1="80444" x2="71429" y2="28889"/>
                        <a14:foregroundMark x1="71429" y1="73778" x2="20089" y2="32444"/>
                        <a14:foregroundMark x1="20089" y1="32444" x2="68304" y2="48444"/>
                        <a14:foregroundMark x1="68304" y1="57778" x2="62054" y2="41778"/>
                        <a14:foregroundMark x1="84375" y1="57778" x2="33036" y2="83556"/>
                        <a14:foregroundMark x1="71429" y1="80444" x2="84375" y2="44889"/>
                        <a14:foregroundMark x1="84375" y1="80444" x2="893" y2="67556"/>
                        <a14:foregroundMark x1="71429" y1="92889" x2="45982" y2="16444"/>
                        <a14:foregroundMark x1="68304" y1="73778" x2="16964" y2="19556"/>
                        <a14:foregroundMark x1="16964" y1="19556" x2="75000" y2="12889"/>
                        <a14:foregroundMark x1="78125" y1="70667" x2="58929" y2="70667"/>
                        <a14:foregroundMark x1="52232" y1="3556" x2="36161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33" y="4433258"/>
            <a:ext cx="486245" cy="4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54BFB060-5302-4598-A346-2B40ABCC07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30" y="5451624"/>
            <a:ext cx="2219136" cy="1361552"/>
          </a:xfrm>
          <a:prstGeom prst="rect">
            <a:avLst/>
          </a:prstGeom>
        </p:spPr>
      </p:pic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881AC90D-48D4-4FBD-BF6B-7F1DB57C3963}"/>
              </a:ext>
            </a:extLst>
          </p:cNvPr>
          <p:cNvSpPr/>
          <p:nvPr/>
        </p:nvSpPr>
        <p:spPr>
          <a:xfrm>
            <a:off x="3484482" y="5540858"/>
            <a:ext cx="2907342" cy="11224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21 alumnos que asistieron a clase virtual.</a:t>
            </a:r>
          </a:p>
          <a:p>
            <a:pPr algn="ctr"/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21 alumnos entregaron evidencias</a:t>
            </a:r>
          </a:p>
          <a:p>
            <a:pPr algn="ctr"/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10 no se reportaron</a:t>
            </a:r>
          </a:p>
        </p:txBody>
      </p:sp>
      <p:pic>
        <p:nvPicPr>
          <p:cNvPr id="52" name="Imagen 51" descr="Texto&#10;&#10;Descripción generada automáticamente">
            <a:extLst>
              <a:ext uri="{FF2B5EF4-FFF2-40B4-BE49-F238E27FC236}">
                <a16:creationId xmlns:a16="http://schemas.microsoft.com/office/drawing/2014/main" id="{8493E572-5FBC-414E-B5BC-28699F8450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8" y="6803326"/>
            <a:ext cx="4426080" cy="2127688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5BF85908-8DF8-4728-9386-EB68B5F5A831}"/>
              </a:ext>
            </a:extLst>
          </p:cNvPr>
          <p:cNvSpPr txBox="1"/>
          <p:nvPr/>
        </p:nvSpPr>
        <p:spPr>
          <a:xfrm>
            <a:off x="2114642" y="7380496"/>
            <a:ext cx="42997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entury Gothic" panose="020B0502020202020204" pitchFamily="34" charset="0"/>
              </a:rPr>
              <a:t>Se registraron 21 alumnos en el programa de aprende en casa, de estos mismos mandaron las evidencias 21 alumnos y 10 no se reportaron durante el día.</a:t>
            </a:r>
          </a:p>
          <a:p>
            <a:endParaRPr lang="es-ES" sz="1400" dirty="0">
              <a:latin typeface="Century Gothic" panose="020B0502020202020204" pitchFamily="34" charset="0"/>
            </a:endParaRPr>
          </a:p>
        </p:txBody>
      </p:sp>
      <p:pic>
        <p:nvPicPr>
          <p:cNvPr id="1040" name="Picture 16" descr="Melonheadz">
            <a:extLst>
              <a:ext uri="{FF2B5EF4-FFF2-40B4-BE49-F238E27FC236}">
                <a16:creationId xmlns:a16="http://schemas.microsoft.com/office/drawing/2014/main" id="{469DFCE8-E35F-4B40-9661-A3CA7D82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5342" l="5508" r="92797">
                        <a14:foregroundMark x1="52119" y1="14795" x2="38559" y2="6575"/>
                        <a14:foregroundMark x1="39407" y1="2466" x2="47458" y2="0"/>
                        <a14:foregroundMark x1="27542" y1="95890" x2="43220" y2="85479"/>
                        <a14:foregroundMark x1="5932" y1="92329" x2="16949" y2="84932"/>
                        <a14:foregroundMark x1="22881" y1="86575" x2="9746" y2="83014"/>
                        <a14:foregroundMark x1="21186" y1="84932" x2="28390" y2="87123"/>
                        <a14:foregroundMark x1="37712" y1="55616" x2="39407" y2="36164"/>
                        <a14:foregroundMark x1="45763" y1="50411" x2="45763" y2="10685"/>
                        <a14:foregroundMark x1="42797" y1="22192" x2="41102" y2="36712"/>
                        <a14:foregroundMark x1="92797" y1="32329" x2="88983" y2="27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8999"/>
            <a:ext cx="2225400" cy="34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n 5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2FFFC79-0F77-4035-BE83-88B6AE54BD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9" y="-836673"/>
            <a:ext cx="3414056" cy="2139881"/>
          </a:xfrm>
          <a:prstGeom prst="rect">
            <a:avLst/>
          </a:prstGeom>
        </p:spPr>
      </p:pic>
      <p:pic>
        <p:nvPicPr>
          <p:cNvPr id="1026" name="Picture 2" descr="Facebook - Home | Facebook">
            <a:extLst>
              <a:ext uri="{FF2B5EF4-FFF2-40B4-BE49-F238E27FC236}">
                <a16:creationId xmlns:a16="http://schemas.microsoft.com/office/drawing/2014/main" id="{4F6F8B0B-643E-4573-924E-924C0EB5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7" b="96889" l="4000" r="98667">
                        <a14:foregroundMark x1="17778" y1="65778" x2="48000" y2="51556"/>
                        <a14:foregroundMark x1="81778" y1="74667" x2="65778" y2="35556"/>
                        <a14:foregroundMark x1="29333" y1="87111" x2="50222" y2="96000"/>
                        <a14:foregroundMark x1="50222" y1="96000" x2="72444" y2="90222"/>
                        <a14:foregroundMark x1="72444" y1="90222" x2="92889" y2="71111"/>
                        <a14:foregroundMark x1="92889" y1="71111" x2="94222" y2="45333"/>
                        <a14:foregroundMark x1="94222" y1="45333" x2="79556" y2="20000"/>
                        <a14:foregroundMark x1="79556" y1="20000" x2="53333" y2="10667"/>
                        <a14:foregroundMark x1="53333" y1="10667" x2="29333" y2="12000"/>
                        <a14:foregroundMark x1="29333" y1="12000" x2="16444" y2="31556"/>
                        <a14:foregroundMark x1="16444" y1="31556" x2="16889" y2="56000"/>
                        <a14:foregroundMark x1="16889" y1="56000" x2="24000" y2="79111"/>
                        <a14:foregroundMark x1="24000" y1="79111" x2="31111" y2="88000"/>
                        <a14:foregroundMark x1="64889" y1="96889" x2="32889" y2="96889"/>
                        <a14:foregroundMark x1="52444" y1="96889" x2="50667" y2="64000"/>
                        <a14:foregroundMark x1="4444" y1="57778" x2="7111" y2="42667"/>
                        <a14:foregroundMark x1="34667" y1="8000" x2="56889" y2="6222"/>
                        <a14:foregroundMark x1="98667" y1="51556" x2="97778" y2="46222"/>
                        <a14:foregroundMark x1="53333" y1="87111" x2="59556" y2="32889"/>
                        <a14:foregroundMark x1="46222" y1="68444" x2="58667" y2="13333"/>
                        <a14:foregroundMark x1="44444" y1="41778" x2="60444" y2="24889"/>
                        <a14:foregroundMark x1="60444" y1="24889" x2="60444" y2="24889"/>
                        <a14:foregroundMark x1="47111" y1="33778" x2="68444" y2="25778"/>
                        <a14:foregroundMark x1="65778" y1="65778" x2="64889" y2="47111"/>
                        <a14:foregroundMark x1="52444" y1="8889" x2="49778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33" y="4852654"/>
            <a:ext cx="441328" cy="4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8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D5D37CA-F098-4D0E-B9D6-AD549BD0571C}"/>
              </a:ext>
            </a:extLst>
          </p:cNvPr>
          <p:cNvSpPr txBox="1"/>
          <p:nvPr/>
        </p:nvSpPr>
        <p:spPr>
          <a:xfrm flipH="1">
            <a:off x="475937" y="684551"/>
            <a:ext cx="5906125" cy="6740307"/>
          </a:xfrm>
          <a:prstGeom prst="rect">
            <a:avLst/>
          </a:prstGeom>
          <a:solidFill>
            <a:schemeClr val="bg1"/>
          </a:solidFill>
          <a:ln w="38100"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Descripción de la clase y evidencias:</a:t>
            </a:r>
          </a:p>
          <a:p>
            <a:r>
              <a:rPr lang="es-ES" dirty="0">
                <a:latin typeface="Century Gothic" panose="020B0502020202020204" pitchFamily="34" charset="0"/>
              </a:rPr>
              <a:t>El día de hoy, miércoles 5 de mayo del 2021 se registraron 21 alumnos en el programa de aprende en casa.</a:t>
            </a:r>
          </a:p>
          <a:p>
            <a:r>
              <a:rPr lang="es-ES" dirty="0">
                <a:latin typeface="Century Gothic" panose="020B0502020202020204" pitchFamily="34" charset="0"/>
              </a:rPr>
              <a:t>Por problemas de mi internet no me fue posible ingresar a impartir la clase, pero le avise  ala educadora encargada en buena hora y ella logró impartir las actividades que tenia planeadas para los alumnos.</a:t>
            </a:r>
          </a:p>
          <a:p>
            <a:r>
              <a:rPr lang="es-ES" dirty="0">
                <a:latin typeface="Century Gothic" panose="020B0502020202020204" pitchFamily="34" charset="0"/>
              </a:rPr>
              <a:t>En el caso del campo formativo de pensamiento matemático se observaron diferentes siluetas de oficios por ejemplo: un perro porque el veterinario los cuida y un camión de bomberos; las siluetas fueron presentadas con hojas negras y se contaron los lados de cada figura para reconocerlo fácilmente, como actividad de seguimiento los niños representaron los objetos en su hogar.</a:t>
            </a:r>
          </a:p>
          <a:p>
            <a:r>
              <a:rPr lang="es-ES" dirty="0">
                <a:latin typeface="Century Gothic" panose="020B0502020202020204" pitchFamily="34" charset="0"/>
              </a:rPr>
              <a:t>Por otra parte en el campo de exploración y comprensión del mundo se converso acerca de los profesionales que estudian y cuidan el medio ambiente, en este caso el biólogo y el ecologista, después todos juntos realizar un listado de tres características de cada profesionista y como ayudan al mundo.</a:t>
            </a:r>
          </a:p>
        </p:txBody>
      </p:sp>
    </p:spTree>
    <p:extLst>
      <p:ext uri="{BB962C8B-B14F-4D97-AF65-F5344CB8AC3E}">
        <p14:creationId xmlns:p14="http://schemas.microsoft.com/office/powerpoint/2010/main" val="27415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5B25F234-A406-4588-923A-4F083AE36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2" y="8071011"/>
            <a:ext cx="5011346" cy="10729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989F99-6251-4A34-AA84-A5881CB48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9106"/>
            <a:ext cx="3012300" cy="4016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3B10CB4-F5AF-40E9-A863-21EFD8282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55" y="5058711"/>
            <a:ext cx="3012300" cy="3012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57345A-8863-4F3F-ACF3-A0B8EE903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5" y="4408556"/>
            <a:ext cx="2677600" cy="4016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DFD920-FD3E-4B47-B682-D162ABF98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00" y="169106"/>
            <a:ext cx="2677600" cy="40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8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ibreta rayada ilustración del vector. Ilustración de rayada - 13848753">
            <a:extLst>
              <a:ext uri="{FF2B5EF4-FFF2-40B4-BE49-F238E27FC236}">
                <a16:creationId xmlns:a16="http://schemas.microsoft.com/office/drawing/2014/main" id="{BE6B8336-695F-42DD-9310-6D3491152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 b="2443"/>
          <a:stretch/>
        </p:blipFill>
        <p:spPr bwMode="auto">
          <a:xfrm>
            <a:off x="322289" y="1712661"/>
            <a:ext cx="6535711" cy="72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EE8CCAF-E051-450C-B7CB-6E6DB1D6D7E9}"/>
              </a:ext>
            </a:extLst>
          </p:cNvPr>
          <p:cNvSpPr/>
          <p:nvPr/>
        </p:nvSpPr>
        <p:spPr>
          <a:xfrm>
            <a:off x="360515" y="691842"/>
            <a:ext cx="6190937" cy="734517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Jardín de Niños ¨María L. Pérez de Arreola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Maestra practicante: Dennise Arizpe Mesquitic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3° 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C839B8-5F68-4F29-AE60-0D8160DA2C16}"/>
              </a:ext>
            </a:extLst>
          </p:cNvPr>
          <p:cNvSpPr txBox="1"/>
          <p:nvPr/>
        </p:nvSpPr>
        <p:spPr>
          <a:xfrm flipH="1">
            <a:off x="3357493" y="1374107"/>
            <a:ext cx="398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Jueves 6 de mayo del 2021</a:t>
            </a:r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FD905182-9CC0-4473-A604-DD5702AA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78" y="1847731"/>
            <a:ext cx="2127688" cy="1347333"/>
          </a:xfrm>
          <a:prstGeom prst="rect">
            <a:avLst/>
          </a:prstGeom>
        </p:spPr>
      </p:pic>
      <p:sp>
        <p:nvSpPr>
          <p:cNvPr id="19" name="Estrella: 4 puntas 18">
            <a:extLst>
              <a:ext uri="{FF2B5EF4-FFF2-40B4-BE49-F238E27FC236}">
                <a16:creationId xmlns:a16="http://schemas.microsoft.com/office/drawing/2014/main" id="{70B8DA2E-2CDD-4A09-B8DA-14FF89C6C0CC}"/>
              </a:ext>
            </a:extLst>
          </p:cNvPr>
          <p:cNvSpPr/>
          <p:nvPr/>
        </p:nvSpPr>
        <p:spPr>
          <a:xfrm>
            <a:off x="1322272" y="2174845"/>
            <a:ext cx="389743" cy="40473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strella: 4 puntas 25">
            <a:extLst>
              <a:ext uri="{FF2B5EF4-FFF2-40B4-BE49-F238E27FC236}">
                <a16:creationId xmlns:a16="http://schemas.microsoft.com/office/drawing/2014/main" id="{8D0E5BF0-D6AF-4F51-AD9C-7E1149BDBE19}"/>
              </a:ext>
            </a:extLst>
          </p:cNvPr>
          <p:cNvSpPr/>
          <p:nvPr/>
        </p:nvSpPr>
        <p:spPr>
          <a:xfrm>
            <a:off x="2873168" y="2153651"/>
            <a:ext cx="389743" cy="40473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53A847E-F4B5-4D02-8C9C-8ABFB182FA9F}"/>
              </a:ext>
            </a:extLst>
          </p:cNvPr>
          <p:cNvSpPr/>
          <p:nvPr/>
        </p:nvSpPr>
        <p:spPr>
          <a:xfrm>
            <a:off x="3507017" y="2000554"/>
            <a:ext cx="2907342" cy="7345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Lenguaje y comunicación: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Pensamiento matemático: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Exploración del mundo: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D75BA4A-E174-4396-9F44-955739D5B4E4}"/>
              </a:ext>
            </a:extLst>
          </p:cNvPr>
          <p:cNvSpPr/>
          <p:nvPr/>
        </p:nvSpPr>
        <p:spPr>
          <a:xfrm>
            <a:off x="6006626" y="2042860"/>
            <a:ext cx="254833" cy="2037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0EE746F-7E7A-41F2-AD61-115B3020EA85}"/>
              </a:ext>
            </a:extLst>
          </p:cNvPr>
          <p:cNvSpPr/>
          <p:nvPr/>
        </p:nvSpPr>
        <p:spPr>
          <a:xfrm>
            <a:off x="6028114" y="2272856"/>
            <a:ext cx="254833" cy="2037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3536673-76A7-4C31-A715-9D631FBCD0C4}"/>
              </a:ext>
            </a:extLst>
          </p:cNvPr>
          <p:cNvSpPr/>
          <p:nvPr/>
        </p:nvSpPr>
        <p:spPr>
          <a:xfrm>
            <a:off x="6031111" y="2505630"/>
            <a:ext cx="254833" cy="2037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 descr="Texto&#10;&#10;Descripción generada automáticamente">
            <a:extLst>
              <a:ext uri="{FF2B5EF4-FFF2-40B4-BE49-F238E27FC236}">
                <a16:creationId xmlns:a16="http://schemas.microsoft.com/office/drawing/2014/main" id="{330DD0CC-EDDA-4341-92B6-AFF1B4F58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20" y="2944256"/>
            <a:ext cx="2402032" cy="1255885"/>
          </a:xfrm>
          <a:prstGeom prst="rect">
            <a:avLst/>
          </a:prstGeom>
        </p:spPr>
      </p:pic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71DA96B5-90DE-496F-946F-BC00E8D96321}"/>
              </a:ext>
            </a:extLst>
          </p:cNvPr>
          <p:cNvSpPr/>
          <p:nvPr/>
        </p:nvSpPr>
        <p:spPr>
          <a:xfrm>
            <a:off x="1297195" y="3195064"/>
            <a:ext cx="2852225" cy="9092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Artes: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Educación Socioemocional:</a:t>
            </a:r>
          </a:p>
          <a:p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Educación física: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C7402E83-B899-4A3E-914D-3B3184DEFF2A}"/>
              </a:ext>
            </a:extLst>
          </p:cNvPr>
          <p:cNvSpPr/>
          <p:nvPr/>
        </p:nvSpPr>
        <p:spPr>
          <a:xfrm>
            <a:off x="3893018" y="3312241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9DC3EA09-2617-49E3-A7CD-FF801BD056F1}"/>
              </a:ext>
            </a:extLst>
          </p:cNvPr>
          <p:cNvSpPr/>
          <p:nvPr/>
        </p:nvSpPr>
        <p:spPr>
          <a:xfrm>
            <a:off x="3863591" y="3851509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AB3DEA3C-27BD-4375-84E1-091A14E5B121}"/>
              </a:ext>
            </a:extLst>
          </p:cNvPr>
          <p:cNvSpPr/>
          <p:nvPr/>
        </p:nvSpPr>
        <p:spPr>
          <a:xfrm>
            <a:off x="3894587" y="3584105"/>
            <a:ext cx="254833" cy="20376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 descr="Imagen que contiene Texto&#10;&#10;Descripción generada automáticamente">
            <a:extLst>
              <a:ext uri="{FF2B5EF4-FFF2-40B4-BE49-F238E27FC236}">
                <a16:creationId xmlns:a16="http://schemas.microsoft.com/office/drawing/2014/main" id="{83D09377-57EB-403B-9946-7FA8069F7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72" y="4309263"/>
            <a:ext cx="1940639" cy="1124894"/>
          </a:xfrm>
          <a:prstGeom prst="rect">
            <a:avLst/>
          </a:prstGeom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78FA1BB0-6842-40D4-AB4C-596CF424F991}"/>
              </a:ext>
            </a:extLst>
          </p:cNvPr>
          <p:cNvSpPr/>
          <p:nvPr/>
        </p:nvSpPr>
        <p:spPr>
          <a:xfrm>
            <a:off x="3309869" y="4309263"/>
            <a:ext cx="2718245" cy="1122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      WhatsApp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  <a:latin typeface="Century Gothic" panose="020B0502020202020204" pitchFamily="34" charset="0"/>
              </a:rPr>
              <a:t>    Facebook</a:t>
            </a:r>
          </a:p>
        </p:txBody>
      </p:sp>
      <p:pic>
        <p:nvPicPr>
          <p:cNvPr id="1036" name="Picture 12" descr="WhatsApp - Wikipedia">
            <a:extLst>
              <a:ext uri="{FF2B5EF4-FFF2-40B4-BE49-F238E27FC236}">
                <a16:creationId xmlns:a16="http://schemas.microsoft.com/office/drawing/2014/main" id="{4B3FC63B-7687-4623-BD56-68005C19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2889" l="893" r="89286">
                        <a14:foregroundMark x1="16964" y1="80444" x2="71429" y2="28889"/>
                        <a14:foregroundMark x1="71429" y1="73778" x2="20089" y2="32444"/>
                        <a14:foregroundMark x1="20089" y1="32444" x2="68304" y2="48444"/>
                        <a14:foregroundMark x1="68304" y1="57778" x2="62054" y2="41778"/>
                        <a14:foregroundMark x1="84375" y1="57778" x2="33036" y2="83556"/>
                        <a14:foregroundMark x1="71429" y1="80444" x2="84375" y2="44889"/>
                        <a14:foregroundMark x1="84375" y1="80444" x2="893" y2="67556"/>
                        <a14:foregroundMark x1="71429" y1="92889" x2="45982" y2="16444"/>
                        <a14:foregroundMark x1="68304" y1="73778" x2="16964" y2="19556"/>
                        <a14:foregroundMark x1="16964" y1="19556" x2="75000" y2="12889"/>
                        <a14:foregroundMark x1="78125" y1="70667" x2="58929" y2="70667"/>
                        <a14:foregroundMark x1="52232" y1="3556" x2="36161" y2="1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33" y="4433258"/>
            <a:ext cx="486245" cy="4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 descr="Imagen que contiene Forma&#10;&#10;Descripción generada automáticamente">
            <a:extLst>
              <a:ext uri="{FF2B5EF4-FFF2-40B4-BE49-F238E27FC236}">
                <a16:creationId xmlns:a16="http://schemas.microsoft.com/office/drawing/2014/main" id="{54BFB060-5302-4598-A346-2B40ABCC07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30" y="5451624"/>
            <a:ext cx="2219136" cy="1361552"/>
          </a:xfrm>
          <a:prstGeom prst="rect">
            <a:avLst/>
          </a:prstGeom>
        </p:spPr>
      </p:pic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881AC90D-48D4-4FBD-BF6B-7F1DB57C3963}"/>
              </a:ext>
            </a:extLst>
          </p:cNvPr>
          <p:cNvSpPr/>
          <p:nvPr/>
        </p:nvSpPr>
        <p:spPr>
          <a:xfrm>
            <a:off x="3484482" y="5540858"/>
            <a:ext cx="2907342" cy="11224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20 alumnos que asistieron a clase virtual.</a:t>
            </a:r>
          </a:p>
          <a:p>
            <a:pPr algn="ctr"/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20 alumnos entregaron evidencias</a:t>
            </a:r>
          </a:p>
          <a:p>
            <a:pPr algn="ctr"/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11 no se reportaron</a:t>
            </a:r>
          </a:p>
        </p:txBody>
      </p:sp>
      <p:pic>
        <p:nvPicPr>
          <p:cNvPr id="52" name="Imagen 51" descr="Texto&#10;&#10;Descripción generada automáticamente">
            <a:extLst>
              <a:ext uri="{FF2B5EF4-FFF2-40B4-BE49-F238E27FC236}">
                <a16:creationId xmlns:a16="http://schemas.microsoft.com/office/drawing/2014/main" id="{8493E572-5FBC-414E-B5BC-28699F8450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8" y="6803326"/>
            <a:ext cx="4426080" cy="2127688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5BF85908-8DF8-4728-9386-EB68B5F5A831}"/>
              </a:ext>
            </a:extLst>
          </p:cNvPr>
          <p:cNvSpPr txBox="1"/>
          <p:nvPr/>
        </p:nvSpPr>
        <p:spPr>
          <a:xfrm>
            <a:off x="2114642" y="7380496"/>
            <a:ext cx="4299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entury Gothic" panose="020B0502020202020204" pitchFamily="34" charset="0"/>
              </a:rPr>
              <a:t>A las 8:00 a.m. se tomo la asistencia en el grupo de Facebook por medio del programa en la cual se registraron 20 alumnos, 20 de ellos mandaron sus evidencias y 11 alumnos no se reportaron. </a:t>
            </a:r>
          </a:p>
          <a:p>
            <a:endParaRPr lang="es-ES" sz="1400" dirty="0">
              <a:latin typeface="Century Gothic" panose="020B0502020202020204" pitchFamily="34" charset="0"/>
            </a:endParaRPr>
          </a:p>
        </p:txBody>
      </p:sp>
      <p:pic>
        <p:nvPicPr>
          <p:cNvPr id="1040" name="Picture 16" descr="Melonheadz">
            <a:extLst>
              <a:ext uri="{FF2B5EF4-FFF2-40B4-BE49-F238E27FC236}">
                <a16:creationId xmlns:a16="http://schemas.microsoft.com/office/drawing/2014/main" id="{469DFCE8-E35F-4B40-9661-A3CA7D82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5342" l="5508" r="92797">
                        <a14:foregroundMark x1="52119" y1="14795" x2="38559" y2="6575"/>
                        <a14:foregroundMark x1="39407" y1="2466" x2="47458" y2="0"/>
                        <a14:foregroundMark x1="27542" y1="95890" x2="43220" y2="85479"/>
                        <a14:foregroundMark x1="5932" y1="92329" x2="16949" y2="84932"/>
                        <a14:foregroundMark x1="22881" y1="86575" x2="9746" y2="83014"/>
                        <a14:foregroundMark x1="21186" y1="84932" x2="28390" y2="87123"/>
                        <a14:foregroundMark x1="37712" y1="55616" x2="39407" y2="36164"/>
                        <a14:foregroundMark x1="45763" y1="50411" x2="45763" y2="10685"/>
                        <a14:foregroundMark x1="42797" y1="22192" x2="41102" y2="36712"/>
                        <a14:foregroundMark x1="92797" y1="32329" x2="88983" y2="27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8999"/>
            <a:ext cx="2225400" cy="34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n 5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2FFFC79-0F77-4035-BE83-88B6AE54BD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9" y="-836673"/>
            <a:ext cx="3414056" cy="2139881"/>
          </a:xfrm>
          <a:prstGeom prst="rect">
            <a:avLst/>
          </a:prstGeom>
        </p:spPr>
      </p:pic>
      <p:pic>
        <p:nvPicPr>
          <p:cNvPr id="1026" name="Picture 2" descr="Facebook - Home | Facebook">
            <a:extLst>
              <a:ext uri="{FF2B5EF4-FFF2-40B4-BE49-F238E27FC236}">
                <a16:creationId xmlns:a16="http://schemas.microsoft.com/office/drawing/2014/main" id="{4F6F8B0B-643E-4573-924E-924C0EB5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7" b="96889" l="4000" r="98667">
                        <a14:foregroundMark x1="17778" y1="65778" x2="48000" y2="51556"/>
                        <a14:foregroundMark x1="81778" y1="74667" x2="65778" y2="35556"/>
                        <a14:foregroundMark x1="29333" y1="87111" x2="50222" y2="96000"/>
                        <a14:foregroundMark x1="50222" y1="96000" x2="72444" y2="90222"/>
                        <a14:foregroundMark x1="72444" y1="90222" x2="92889" y2="71111"/>
                        <a14:foregroundMark x1="92889" y1="71111" x2="94222" y2="45333"/>
                        <a14:foregroundMark x1="94222" y1="45333" x2="79556" y2="20000"/>
                        <a14:foregroundMark x1="79556" y1="20000" x2="53333" y2="10667"/>
                        <a14:foregroundMark x1="53333" y1="10667" x2="29333" y2="12000"/>
                        <a14:foregroundMark x1="29333" y1="12000" x2="16444" y2="31556"/>
                        <a14:foregroundMark x1="16444" y1="31556" x2="16889" y2="56000"/>
                        <a14:foregroundMark x1="16889" y1="56000" x2="24000" y2="79111"/>
                        <a14:foregroundMark x1="24000" y1="79111" x2="31111" y2="88000"/>
                        <a14:foregroundMark x1="64889" y1="96889" x2="32889" y2="96889"/>
                        <a14:foregroundMark x1="52444" y1="96889" x2="50667" y2="64000"/>
                        <a14:foregroundMark x1="4444" y1="57778" x2="7111" y2="42667"/>
                        <a14:foregroundMark x1="34667" y1="8000" x2="56889" y2="6222"/>
                        <a14:foregroundMark x1="98667" y1="51556" x2="97778" y2="46222"/>
                        <a14:foregroundMark x1="53333" y1="87111" x2="59556" y2="32889"/>
                        <a14:foregroundMark x1="46222" y1="68444" x2="58667" y2="13333"/>
                        <a14:foregroundMark x1="44444" y1="41778" x2="60444" y2="24889"/>
                        <a14:foregroundMark x1="60444" y1="24889" x2="60444" y2="24889"/>
                        <a14:foregroundMark x1="47111" y1="33778" x2="68444" y2="25778"/>
                        <a14:foregroundMark x1="65778" y1="65778" x2="64889" y2="47111"/>
                        <a14:foregroundMark x1="52444" y1="8889" x2="49778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33" y="4852654"/>
            <a:ext cx="441328" cy="4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0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D5D37CA-F098-4D0E-B9D6-AD549BD0571C}"/>
              </a:ext>
            </a:extLst>
          </p:cNvPr>
          <p:cNvSpPr txBox="1"/>
          <p:nvPr/>
        </p:nvSpPr>
        <p:spPr>
          <a:xfrm flipH="1">
            <a:off x="475937" y="684551"/>
            <a:ext cx="5906125" cy="6740307"/>
          </a:xfrm>
          <a:prstGeom prst="rect">
            <a:avLst/>
          </a:prstGeom>
          <a:solidFill>
            <a:schemeClr val="bg1"/>
          </a:solidFill>
          <a:ln w="38100"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Descripción de la clase y evidencias:</a:t>
            </a:r>
          </a:p>
          <a:p>
            <a:r>
              <a:rPr lang="es-ES" dirty="0">
                <a:latin typeface="Century Gothic" panose="020B0502020202020204" pitchFamily="34" charset="0"/>
              </a:rPr>
              <a:t>El día de hoy, jueves 6 de mayo del 2021 se inicio registrando la asistencia de los alumnos por medio de la publicación de Facebook.</a:t>
            </a:r>
          </a:p>
          <a:p>
            <a:r>
              <a:rPr lang="es-ES" dirty="0">
                <a:latin typeface="Century Gothic" panose="020B0502020202020204" pitchFamily="34" charset="0"/>
              </a:rPr>
              <a:t>Inicié la clase a las 9:00 a.m. conversando acerca de lo que observaron en la clase en lenguaje y comunicación y pensamiento matemático.</a:t>
            </a:r>
          </a:p>
          <a:p>
            <a:r>
              <a:rPr lang="es-ES" dirty="0">
                <a:latin typeface="Century Gothic" panose="020B0502020202020204" pitchFamily="34" charset="0"/>
              </a:rPr>
              <a:t>Para fortalecer el campo de pensamiento matemático mande una hoja de trabajo acerca de oficios y profesiones y en la clase, resolvieron los problemas que se les iban dando a conocer por ejemplo: la costurera hizo 7 vestidos rosas para una señora, pero después vendió otros 8 vestidos pero ahora morados ¿Cuántos vestidos vendió en total? Los alumnos respondieron correctamente en cada una de las problemáticas, unieron con una línea en donde correspondía cada uno y anotaron el número correcto en cada cantidad.</a:t>
            </a:r>
          </a:p>
          <a:p>
            <a:r>
              <a:rPr lang="es-ES" dirty="0">
                <a:latin typeface="Century Gothic" panose="020B0502020202020204" pitchFamily="34" charset="0"/>
              </a:rPr>
              <a:t>Para lenguaje y comunicación los alumnos escucharon tres rimas: de un doctor, una maestra y una modista para después elegir uno y observar las palabras que riman. Para terminar bien el día escucharon tres chistes y comentaron cual les gusto más.</a:t>
            </a:r>
          </a:p>
        </p:txBody>
      </p:sp>
    </p:spTree>
    <p:extLst>
      <p:ext uri="{BB962C8B-B14F-4D97-AF65-F5344CB8AC3E}">
        <p14:creationId xmlns:p14="http://schemas.microsoft.com/office/powerpoint/2010/main" val="168801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5B25F234-A406-4588-923A-4F083AE36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2" y="8071011"/>
            <a:ext cx="5011346" cy="10729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1DEF59-DA5E-40EB-9070-ED596FF01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4" y="812800"/>
            <a:ext cx="3881176" cy="2616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380A74-0191-469A-989D-C1FBD87F3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3" y="4344500"/>
            <a:ext cx="1901273" cy="4122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CB4CBE-6311-4526-A1FE-A36A365EE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64" y="4344500"/>
            <a:ext cx="1901273" cy="4122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4407F08-AB9D-4E44-A9DA-F4890A519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65" y="24756"/>
            <a:ext cx="1901273" cy="41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9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577</Words>
  <Application>Microsoft Office PowerPoint</Application>
  <PresentationFormat>Carta (216 x 279 mm)</PresentationFormat>
  <Paragraphs>42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mesquitic.arizpe@gmail.com</dc:creator>
  <cp:lastModifiedBy>DENNISE ARIZPE MESQUITIC</cp:lastModifiedBy>
  <cp:revision>64</cp:revision>
  <dcterms:created xsi:type="dcterms:W3CDTF">2020-10-05T22:46:43Z</dcterms:created>
  <dcterms:modified xsi:type="dcterms:W3CDTF">2021-05-07T05:11:46Z</dcterms:modified>
</cp:coreProperties>
</file>