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364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42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70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14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1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16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444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58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740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36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83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524A-8180-4CB9-BD42-9B16259E7971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BEFE4-315A-42EC-B8CE-C761B4D798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80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Juguetería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realizo en casa un juego sobre la juguetería donde los alumnos, compran y venden diversos juguetes, poniendo en juego la habilidad matemática.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0</a:t>
            </a:r>
            <a:r>
              <a:rPr lang="es-MX" dirty="0">
                <a:latin typeface="Berlin Sans FB" panose="020E0602020502020306" pitchFamily="34" charset="0"/>
              </a:rPr>
              <a:t>7</a:t>
            </a:r>
            <a:r>
              <a:rPr lang="es-MX">
                <a:latin typeface="Berlin Sans FB" panose="020E0602020502020306" pitchFamily="34" charset="0"/>
              </a:rPr>
              <a:t> </a:t>
            </a:r>
            <a:r>
              <a:rPr lang="es-MX" dirty="0">
                <a:latin typeface="Berlin Sans FB" panose="020E0602020502020306" pitchFamily="34" charset="0"/>
              </a:rPr>
              <a:t>DE MAYO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36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2021-05-05T21:23:48Z</dcterms:created>
  <dcterms:modified xsi:type="dcterms:W3CDTF">2021-05-05T21:25:45Z</dcterms:modified>
</cp:coreProperties>
</file>