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112" d="100"/>
          <a:sy n="112" d="100"/>
        </p:scale>
        <p:origin x="1464" y="-45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1CAE490-2D78-4CE8-9221-3A268C8BEF88}"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356265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CAE490-2D78-4CE8-9221-3A268C8BEF88}"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1895123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CAE490-2D78-4CE8-9221-3A268C8BEF88}"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2311859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CAE490-2D78-4CE8-9221-3A268C8BEF88}"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103108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1CAE490-2D78-4CE8-9221-3A268C8BEF88}"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314997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1CAE490-2D78-4CE8-9221-3A268C8BEF88}" type="datetimeFigureOut">
              <a:rPr lang="es-MX" smtClean="0"/>
              <a:t>07/05/2021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1348524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1CAE490-2D78-4CE8-9221-3A268C8BEF88}" type="datetimeFigureOut">
              <a:rPr lang="es-MX" smtClean="0"/>
              <a:t>07/05/2021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55004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1CAE490-2D78-4CE8-9221-3A268C8BEF88}" type="datetimeFigureOut">
              <a:rPr lang="es-MX" smtClean="0"/>
              <a:t>07/05/2021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2818460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AE490-2D78-4CE8-9221-3A268C8BEF88}" type="datetimeFigureOut">
              <a:rPr lang="es-MX" smtClean="0"/>
              <a:t>07/05/2021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909275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1CAE490-2D78-4CE8-9221-3A268C8BEF88}" type="datetimeFigureOut">
              <a:rPr lang="es-MX" smtClean="0"/>
              <a:t>07/05/2021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17724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1CAE490-2D78-4CE8-9221-3A268C8BEF88}" type="datetimeFigureOut">
              <a:rPr lang="es-MX" smtClean="0"/>
              <a:t>07/05/2021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8A9E9DD-65AA-4FDC-A475-6D1FAF7AF52D}" type="slidenum">
              <a:rPr lang="es-MX" smtClean="0"/>
              <a:t>‹Nº›</a:t>
            </a:fld>
            <a:endParaRPr lang="es-MX"/>
          </a:p>
        </p:txBody>
      </p:sp>
    </p:spTree>
    <p:extLst>
      <p:ext uri="{BB962C8B-B14F-4D97-AF65-F5344CB8AC3E}">
        <p14:creationId xmlns:p14="http://schemas.microsoft.com/office/powerpoint/2010/main" val="427790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81CAE490-2D78-4CE8-9221-3A268C8BEF88}" type="datetimeFigureOut">
              <a:rPr lang="es-MX" smtClean="0"/>
              <a:t>07/05/2021</a:t>
            </a:fld>
            <a:endParaRPr lang="es-MX"/>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F8A9E9DD-65AA-4FDC-A475-6D1FAF7AF52D}" type="slidenum">
              <a:rPr lang="es-MX" smtClean="0"/>
              <a:t>‹Nº›</a:t>
            </a:fld>
            <a:endParaRPr lang="es-MX"/>
          </a:p>
        </p:txBody>
      </p:sp>
    </p:spTree>
    <p:extLst>
      <p:ext uri="{BB962C8B-B14F-4D97-AF65-F5344CB8AC3E}">
        <p14:creationId xmlns:p14="http://schemas.microsoft.com/office/powerpoint/2010/main" val="407580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1"/>
          <p:cNvPicPr>
            <a:picLocks noChangeAspect="1"/>
          </p:cNvPicPr>
          <p:nvPr/>
        </p:nvPicPr>
        <p:blipFill>
          <a:blip r:embed="rId2"/>
          <a:stretch>
            <a:fillRect/>
          </a:stretch>
        </p:blipFill>
        <p:spPr>
          <a:xfrm>
            <a:off x="0" y="0"/>
            <a:ext cx="6858000" cy="12036490"/>
          </a:xfrm>
          <a:prstGeom prst="rect">
            <a:avLst/>
          </a:prstGeom>
        </p:spPr>
      </p:pic>
      <p:sp>
        <p:nvSpPr>
          <p:cNvPr id="5" name="CuadroTexto 2"/>
          <p:cNvSpPr txBox="1"/>
          <p:nvPr/>
        </p:nvSpPr>
        <p:spPr>
          <a:xfrm>
            <a:off x="1527813" y="5990195"/>
            <a:ext cx="2805643" cy="646331"/>
          </a:xfrm>
          <a:prstGeom prst="rect">
            <a:avLst/>
          </a:prstGeom>
          <a:noFill/>
        </p:spPr>
        <p:txBody>
          <a:bodyPr wrap="square" rtlCol="0">
            <a:spAutoFit/>
          </a:bodyPr>
          <a:lstStyle/>
          <a:p>
            <a:pPr algn="ctr"/>
            <a:r>
              <a:rPr lang="es-MX" sz="3600" b="1" dirty="0">
                <a:latin typeface="Century Gothic" panose="020B0502020202020204" pitchFamily="34" charset="0"/>
              </a:rPr>
              <a:t>Practicante</a:t>
            </a:r>
          </a:p>
        </p:txBody>
      </p:sp>
      <p:sp>
        <p:nvSpPr>
          <p:cNvPr id="2" name="CuadroTexto 1"/>
          <p:cNvSpPr txBox="1"/>
          <p:nvPr/>
        </p:nvSpPr>
        <p:spPr>
          <a:xfrm>
            <a:off x="1609530" y="2764265"/>
            <a:ext cx="3638939" cy="461665"/>
          </a:xfrm>
          <a:prstGeom prst="rect">
            <a:avLst/>
          </a:prstGeom>
          <a:noFill/>
        </p:spPr>
        <p:txBody>
          <a:bodyPr wrap="square" rtlCol="0">
            <a:spAutoFit/>
          </a:bodyPr>
          <a:lstStyle/>
          <a:p>
            <a:pPr algn="ctr"/>
            <a:r>
              <a:rPr lang="es-MX" sz="2400" b="1" dirty="0" smtClean="0">
                <a:solidFill>
                  <a:srgbClr val="7030A0"/>
                </a:solidFill>
                <a:latin typeface="Lucida Handwriting" panose="03010101010101010101" pitchFamily="66" charset="0"/>
              </a:rPr>
              <a:t>Octavo semestre </a:t>
            </a:r>
            <a:endParaRPr lang="es-MX" sz="2400" b="1" dirty="0">
              <a:solidFill>
                <a:srgbClr val="7030A0"/>
              </a:solidFill>
              <a:latin typeface="Lucida Handwriting" panose="03010101010101010101" pitchFamily="66" charset="0"/>
            </a:endParaRPr>
          </a:p>
        </p:txBody>
      </p:sp>
    </p:spTree>
    <p:extLst>
      <p:ext uri="{BB962C8B-B14F-4D97-AF65-F5344CB8AC3E}">
        <p14:creationId xmlns:p14="http://schemas.microsoft.com/office/powerpoint/2010/main" val="3101816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27002" y="0"/>
            <a:ext cx="3667490" cy="523220"/>
          </a:xfrm>
          <a:prstGeom prst="rect">
            <a:avLst/>
          </a:prstGeom>
        </p:spPr>
        <p:txBody>
          <a:bodyPr wrap="square">
            <a:spAutoFit/>
          </a:bodyPr>
          <a:lstStyle/>
          <a:p>
            <a:pPr marL="202511" indent="-202511">
              <a:buFont typeface="Wingdings" panose="05000000000000000000" pitchFamily="2" charset="2"/>
              <a:buChar char="Ø"/>
            </a:pPr>
            <a:r>
              <a:rPr lang="es-MX" sz="2800" b="1" dirty="0">
                <a:solidFill>
                  <a:schemeClr val="accent2"/>
                </a:solidFill>
                <a:latin typeface="Ink Free" panose="03080402000500000000" pitchFamily="66" charset="0"/>
              </a:rPr>
              <a:t>D</a:t>
            </a:r>
            <a:r>
              <a:rPr lang="es-MX" sz="2800" b="1" dirty="0">
                <a:solidFill>
                  <a:srgbClr val="00B0F0"/>
                </a:solidFill>
                <a:latin typeface="Ink Free" panose="03080402000500000000" pitchFamily="66" charset="0"/>
              </a:rPr>
              <a:t>i</a:t>
            </a:r>
            <a:r>
              <a:rPr lang="es-MX" sz="2800" b="1" dirty="0">
                <a:solidFill>
                  <a:schemeClr val="accent6"/>
                </a:solidFill>
                <a:latin typeface="Ink Free" panose="03080402000500000000" pitchFamily="66" charset="0"/>
              </a:rPr>
              <a:t>a</a:t>
            </a:r>
            <a:r>
              <a:rPr lang="es-MX" sz="2800" b="1" dirty="0">
                <a:solidFill>
                  <a:srgbClr val="7030A0"/>
                </a:solidFill>
                <a:latin typeface="Ink Free" panose="03080402000500000000" pitchFamily="66" charset="0"/>
              </a:rPr>
              <a:t>r</a:t>
            </a:r>
            <a:r>
              <a:rPr lang="es-MX" sz="2800" b="1" dirty="0">
                <a:solidFill>
                  <a:schemeClr val="accent4"/>
                </a:solidFill>
                <a:latin typeface="Ink Free" panose="03080402000500000000" pitchFamily="66" charset="0"/>
              </a:rPr>
              <a:t>i</a:t>
            </a:r>
            <a:r>
              <a:rPr lang="es-MX" sz="2800" b="1" dirty="0">
                <a:solidFill>
                  <a:srgbClr val="FF6699"/>
                </a:solidFill>
                <a:latin typeface="Ink Free" panose="03080402000500000000" pitchFamily="66" charset="0"/>
              </a:rPr>
              <a:t>o</a:t>
            </a:r>
            <a:r>
              <a:rPr lang="es-MX" sz="2800" b="1" dirty="0">
                <a:solidFill>
                  <a:schemeClr val="accent2"/>
                </a:solidFill>
                <a:latin typeface="Ink Free" panose="03080402000500000000" pitchFamily="66" charset="0"/>
              </a:rPr>
              <a:t> </a:t>
            </a:r>
            <a:r>
              <a:rPr lang="es-MX" sz="2800" b="1" dirty="0">
                <a:solidFill>
                  <a:srgbClr val="00B0F0"/>
                </a:solidFill>
                <a:latin typeface="Ink Free" panose="03080402000500000000" pitchFamily="66" charset="0"/>
              </a:rPr>
              <a:t>d</a:t>
            </a:r>
            <a:r>
              <a:rPr lang="es-MX" sz="2800" b="1" dirty="0">
                <a:solidFill>
                  <a:srgbClr val="FFC000"/>
                </a:solidFill>
                <a:latin typeface="Ink Free" panose="03080402000500000000" pitchFamily="66" charset="0"/>
              </a:rPr>
              <a:t>e</a:t>
            </a:r>
            <a:r>
              <a:rPr lang="es-MX" sz="2800" b="1" dirty="0">
                <a:solidFill>
                  <a:schemeClr val="accent2"/>
                </a:solidFill>
                <a:latin typeface="Ink Free" panose="03080402000500000000" pitchFamily="66" charset="0"/>
              </a:rPr>
              <a:t> </a:t>
            </a:r>
            <a:r>
              <a:rPr lang="es-MX" sz="2800" b="1" dirty="0">
                <a:solidFill>
                  <a:schemeClr val="accent6">
                    <a:lumMod val="75000"/>
                  </a:schemeClr>
                </a:solidFill>
                <a:latin typeface="Ink Free" panose="03080402000500000000" pitchFamily="66" charset="0"/>
              </a:rPr>
              <a:t>l</a:t>
            </a:r>
            <a:r>
              <a:rPr lang="es-MX" sz="2800" b="1" dirty="0">
                <a:solidFill>
                  <a:srgbClr val="7030A0"/>
                </a:solidFill>
                <a:latin typeface="Ink Free" panose="03080402000500000000" pitchFamily="66" charset="0"/>
              </a:rPr>
              <a:t>a</a:t>
            </a:r>
            <a:r>
              <a:rPr lang="es-MX" sz="2800" b="1" dirty="0">
                <a:solidFill>
                  <a:schemeClr val="accent2"/>
                </a:solidFill>
                <a:latin typeface="Ink Free" panose="03080402000500000000" pitchFamily="66" charset="0"/>
              </a:rPr>
              <a:t> </a:t>
            </a:r>
            <a:r>
              <a:rPr lang="es-MX" sz="2800" b="1" dirty="0">
                <a:solidFill>
                  <a:srgbClr val="66CCFF"/>
                </a:solidFill>
                <a:latin typeface="Ink Free" panose="03080402000500000000" pitchFamily="66" charset="0"/>
              </a:rPr>
              <a:t>a</a:t>
            </a:r>
            <a:r>
              <a:rPr lang="es-MX" sz="2800" b="1" dirty="0">
                <a:solidFill>
                  <a:srgbClr val="996633"/>
                </a:solidFill>
                <a:latin typeface="Ink Free" panose="03080402000500000000" pitchFamily="66" charset="0"/>
              </a:rPr>
              <a:t>l</a:t>
            </a:r>
            <a:r>
              <a:rPr lang="es-MX" sz="2800" b="1" dirty="0">
                <a:solidFill>
                  <a:schemeClr val="accent6">
                    <a:lumMod val="60000"/>
                    <a:lumOff val="40000"/>
                  </a:schemeClr>
                </a:solidFill>
                <a:latin typeface="Ink Free" panose="03080402000500000000" pitchFamily="66" charset="0"/>
              </a:rPr>
              <a:t>u</a:t>
            </a:r>
            <a:r>
              <a:rPr lang="es-MX" sz="2800" b="1" dirty="0">
                <a:solidFill>
                  <a:srgbClr val="FF6699"/>
                </a:solidFill>
                <a:latin typeface="Ink Free" panose="03080402000500000000" pitchFamily="66" charset="0"/>
              </a:rPr>
              <a:t>m</a:t>
            </a:r>
            <a:r>
              <a:rPr lang="es-MX" sz="2800" b="1" dirty="0">
                <a:solidFill>
                  <a:schemeClr val="bg2">
                    <a:lumMod val="50000"/>
                  </a:schemeClr>
                </a:solidFill>
                <a:latin typeface="Ink Free" panose="03080402000500000000" pitchFamily="66" charset="0"/>
              </a:rPr>
              <a:t>n</a:t>
            </a:r>
            <a:r>
              <a:rPr lang="es-MX" sz="2800" b="1" dirty="0">
                <a:solidFill>
                  <a:schemeClr val="accent2"/>
                </a:solidFill>
                <a:latin typeface="Ink Free" panose="03080402000500000000" pitchFamily="66" charset="0"/>
              </a:rPr>
              <a:t>a</a:t>
            </a:r>
            <a:endParaRPr lang="es-MX" sz="2800" b="1" dirty="0">
              <a:solidFill>
                <a:schemeClr val="accent2"/>
              </a:solidFill>
            </a:endParaRPr>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377070"/>
            <a:ext cx="6858000" cy="11750661"/>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87128" y="712862"/>
            <a:ext cx="3143900" cy="790473"/>
          </a:xfrm>
          <a:prstGeom prst="rect">
            <a:avLst/>
          </a:prstGeom>
          <a:solidFill>
            <a:schemeClr val="accent2">
              <a:lumMod val="20000"/>
              <a:lumOff val="80000"/>
            </a:schemeClr>
          </a:solidFill>
        </p:spPr>
        <p:txBody>
          <a:bodyPr wrap="square" rtlCol="0">
            <a:spAutoFit/>
          </a:bodyPr>
          <a:lstStyle/>
          <a:p>
            <a:pPr algn="ctr"/>
            <a:r>
              <a:rPr lang="es-MX" sz="1134" b="1" dirty="0">
                <a:solidFill>
                  <a:srgbClr val="996633"/>
                </a:solidFill>
                <a:latin typeface="Century Gothic" panose="020B0502020202020204" pitchFamily="34" charset="0"/>
              </a:rPr>
              <a:t>J.N. María L. Pérez de Arreola</a:t>
            </a:r>
          </a:p>
          <a:p>
            <a:pPr algn="ctr"/>
            <a:r>
              <a:rPr lang="es-MX" sz="1134" b="1" dirty="0">
                <a:solidFill>
                  <a:srgbClr val="FF6699"/>
                </a:solidFill>
                <a:latin typeface="Century Gothic" panose="020B0502020202020204" pitchFamily="34" charset="0"/>
              </a:rPr>
              <a:t>2° C y 3° Sección B</a:t>
            </a:r>
          </a:p>
          <a:p>
            <a:pPr algn="ctr"/>
            <a:r>
              <a:rPr lang="es-MX" sz="1134" b="1" dirty="0">
                <a:solidFill>
                  <a:srgbClr val="00B0F0"/>
                </a:solidFill>
                <a:latin typeface="Century Gothic" panose="020B0502020202020204" pitchFamily="34" charset="0"/>
              </a:rPr>
              <a:t>Educadora practicante</a:t>
            </a:r>
            <a:r>
              <a:rPr lang="es-MX" sz="1134" b="1" dirty="0">
                <a:solidFill>
                  <a:srgbClr val="0070C0"/>
                </a:solidFill>
                <a:latin typeface="Century Gothic" panose="020B0502020202020204" pitchFamily="34" charset="0"/>
              </a:rPr>
              <a:t>: </a:t>
            </a:r>
            <a:r>
              <a:rPr lang="es-MX" sz="1134" b="1" dirty="0">
                <a:solidFill>
                  <a:srgbClr val="7030A0"/>
                </a:solidFill>
                <a:latin typeface="Century Gothic" panose="020B0502020202020204" pitchFamily="34" charset="0"/>
              </a:rPr>
              <a:t>Jimena Guadalupe Charles H.</a:t>
            </a:r>
          </a:p>
        </p:txBody>
      </p:sp>
      <p:sp>
        <p:nvSpPr>
          <p:cNvPr id="14" name="CuadroTexto 13"/>
          <p:cNvSpPr txBox="1"/>
          <p:nvPr/>
        </p:nvSpPr>
        <p:spPr>
          <a:xfrm>
            <a:off x="333286" y="8525861"/>
            <a:ext cx="6280076" cy="3393237"/>
          </a:xfrm>
          <a:prstGeom prst="rect">
            <a:avLst/>
          </a:prstGeom>
          <a:noFill/>
        </p:spPr>
        <p:txBody>
          <a:bodyPr wrap="square" rtlCol="0">
            <a:spAutoFit/>
          </a:bodyPr>
          <a:lstStyle/>
          <a:p>
            <a:pPr algn="ctr">
              <a:lnSpc>
                <a:spcPct val="150000"/>
              </a:lnSpc>
            </a:pPr>
            <a:r>
              <a:rPr lang="es-MX" sz="1100" b="1" dirty="0" smtClean="0">
                <a:solidFill>
                  <a:srgbClr val="002060"/>
                </a:solidFill>
                <a:latin typeface="Bookman Old Style" panose="02050604050505020204" pitchFamily="18" charset="0"/>
              </a:rPr>
              <a:t>COMUNICACIÓN DE AVISOS  </a:t>
            </a:r>
            <a:endParaRPr lang="es-MX" sz="1050" dirty="0">
              <a:latin typeface="Century Gothic" panose="020B0502020202020204" pitchFamily="34" charset="0"/>
            </a:endParaRPr>
          </a:p>
          <a:p>
            <a:pPr>
              <a:lnSpc>
                <a:spcPct val="150000"/>
              </a:lnSpc>
            </a:pPr>
            <a:r>
              <a:rPr lang="es-MX" sz="1100" dirty="0" smtClean="0">
                <a:latin typeface="Century Gothic" panose="020B0502020202020204" pitchFamily="34" charset="0"/>
              </a:rPr>
              <a:t>El día de hoy no se tuvo interacción directa con los niños por medio de las sesiones virtuales de ZOOM, debido los viernes cargan sus evidencias de cuadernillo en la plataforma de Facebook. No obstante, en el transcurso de la mañana se enviaron mensajes en el grupo de WhatsApp para agradecer a padres de familia y a alumnos por una semana más de trabajo, esfuerzo y participación, la respuesta fue buena, además, se dieron indicaciones concretas para la dinámica del 10 de mayo, respondí algunas dudas, por último, envié un vídeo que permitió explicar descriptivamente la organización para ese día.  </a:t>
            </a:r>
          </a:p>
          <a:p>
            <a:pPr>
              <a:lnSpc>
                <a:spcPct val="150000"/>
              </a:lnSpc>
            </a:pPr>
            <a:r>
              <a:rPr lang="es-MX" sz="1100" dirty="0" smtClean="0">
                <a:latin typeface="Century Gothic" panose="020B0502020202020204" pitchFamily="34" charset="0"/>
              </a:rPr>
              <a:t>En la Programación de Aprende en Casa, se vio el campo de Exploración y Comprensión del Mundo Natural y Social, con la actividad ¿Por qué existen los animales? </a:t>
            </a:r>
          </a:p>
          <a:p>
            <a:pPr>
              <a:lnSpc>
                <a:spcPct val="150000"/>
              </a:lnSpc>
            </a:pPr>
            <a:r>
              <a:rPr lang="es-MX" sz="1100" dirty="0" smtClean="0">
                <a:latin typeface="Century Gothic" panose="020B0502020202020204" pitchFamily="34" charset="0"/>
              </a:rPr>
              <a:t>En la sección de inglés siguieron repasando la escritura de los estados de ánimo, a través de un cuento. </a:t>
            </a:r>
            <a:endParaRPr lang="es-MX" sz="1100" dirty="0" smtClean="0">
              <a:latin typeface="Century Gothic" panose="020B0502020202020204" pitchFamily="34" charset="0"/>
            </a:endParaRPr>
          </a:p>
        </p:txBody>
      </p:sp>
      <p:sp>
        <p:nvSpPr>
          <p:cNvPr id="3" name="2 Elipse"/>
          <p:cNvSpPr/>
          <p:nvPr/>
        </p:nvSpPr>
        <p:spPr>
          <a:xfrm>
            <a:off x="4386672" y="4000248"/>
            <a:ext cx="348932" cy="34587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76"/>
          </a:p>
        </p:txBody>
      </p:sp>
      <p:sp>
        <p:nvSpPr>
          <p:cNvPr id="10" name="CuadroTexto 9"/>
          <p:cNvSpPr txBox="1"/>
          <p:nvPr/>
        </p:nvSpPr>
        <p:spPr>
          <a:xfrm>
            <a:off x="3575666" y="1238543"/>
            <a:ext cx="3037696" cy="400110"/>
          </a:xfrm>
          <a:prstGeom prst="rect">
            <a:avLst/>
          </a:prstGeom>
          <a:noFill/>
        </p:spPr>
        <p:txBody>
          <a:bodyPr wrap="square" rtlCol="0">
            <a:spAutoFit/>
          </a:bodyPr>
          <a:lstStyle/>
          <a:p>
            <a:pPr algn="ctr"/>
            <a:r>
              <a:rPr lang="es-MX" sz="2000" b="1" dirty="0" smtClean="0">
                <a:latin typeface="Century Gothic" panose="020B0502020202020204" pitchFamily="34" charset="0"/>
              </a:rPr>
              <a:t>07</a:t>
            </a:r>
            <a:r>
              <a:rPr lang="es-MX" sz="2000" b="1" dirty="0" smtClean="0">
                <a:latin typeface="Century Gothic" panose="020B0502020202020204" pitchFamily="34" charset="0"/>
              </a:rPr>
              <a:t> </a:t>
            </a:r>
            <a:r>
              <a:rPr lang="es-MX" sz="2000" b="1" dirty="0" smtClean="0">
                <a:latin typeface="Century Gothic" panose="020B0502020202020204" pitchFamily="34" charset="0"/>
              </a:rPr>
              <a:t>de </a:t>
            </a:r>
            <a:r>
              <a:rPr lang="es-MX" sz="2000" b="1" dirty="0" smtClean="0">
                <a:latin typeface="Century Gothic" panose="020B0502020202020204" pitchFamily="34" charset="0"/>
              </a:rPr>
              <a:t>Mayo</a:t>
            </a:r>
            <a:r>
              <a:rPr lang="es-MX" sz="2000" b="1" dirty="0" smtClean="0">
                <a:latin typeface="Century Gothic" panose="020B0502020202020204" pitchFamily="34" charset="0"/>
              </a:rPr>
              <a:t> </a:t>
            </a:r>
            <a:r>
              <a:rPr lang="es-MX" sz="2000" b="1" dirty="0" smtClean="0">
                <a:latin typeface="Century Gothic" panose="020B0502020202020204" pitchFamily="34" charset="0"/>
              </a:rPr>
              <a:t>de 2021</a:t>
            </a:r>
            <a:endParaRPr lang="es-MX" sz="2000" b="1" dirty="0">
              <a:latin typeface="Century Gothic" panose="020B0502020202020204" pitchFamily="34" charset="0"/>
            </a:endParaRPr>
          </a:p>
        </p:txBody>
      </p:sp>
      <p:sp>
        <p:nvSpPr>
          <p:cNvPr id="8" name="2 Elipse"/>
          <p:cNvSpPr/>
          <p:nvPr/>
        </p:nvSpPr>
        <p:spPr>
          <a:xfrm>
            <a:off x="4386672" y="4502848"/>
            <a:ext cx="348932" cy="34587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76"/>
          </a:p>
        </p:txBody>
      </p:sp>
    </p:spTree>
    <p:extLst>
      <p:ext uri="{BB962C8B-B14F-4D97-AF65-F5344CB8AC3E}">
        <p14:creationId xmlns:p14="http://schemas.microsoft.com/office/powerpoint/2010/main" val="26336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203</Words>
  <Application>Microsoft Office PowerPoint</Application>
  <PresentationFormat>Panorámica</PresentationFormat>
  <Paragraphs>11</Paragraphs>
  <Slides>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vt:i4>
      </vt:variant>
    </vt:vector>
  </HeadingPairs>
  <TitlesOfParts>
    <vt:vector size="11" baseType="lpstr">
      <vt:lpstr>Arial</vt:lpstr>
      <vt:lpstr>Bookman Old Style</vt:lpstr>
      <vt:lpstr>Calibri</vt:lpstr>
      <vt:lpstr>Calibri Light</vt:lpstr>
      <vt:lpstr>Century Gothic</vt:lpstr>
      <vt:lpstr>Ink Free</vt:lpstr>
      <vt:lpstr>Lucida Handwriting</vt:lpstr>
      <vt:lpstr>Wingdings</vt:lpstr>
      <vt:lpstr>Tema de Office</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WIN8</dc:creator>
  <cp:lastModifiedBy>WIN8</cp:lastModifiedBy>
  <cp:revision>2</cp:revision>
  <dcterms:created xsi:type="dcterms:W3CDTF">2021-05-07T20:02:55Z</dcterms:created>
  <dcterms:modified xsi:type="dcterms:W3CDTF">2021-05-07T20:14:52Z</dcterms:modified>
</cp:coreProperties>
</file>