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219201" y="6488118"/>
            <a:ext cx="4902199" cy="316388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0101" y="6589313"/>
            <a:ext cx="496950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llevo a cabo por un video interactivo, los alumnos tendrían que apreciar los sonidos de un animal por medio de un video y adivinar cuantos animales eran según las veces que el sonido se escuchaba .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Los alumnos podrian tener una clase en vivo para este tipo de actividades que requiere mas indicaciones sobre el proceso de la realización pues así van teniendo una guía y ejemplos de como realizarlo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4723451" y="2466912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7/05/2021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215015" y="317604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5382317" y="3296258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17055</TotalTime>
  <Words>142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18</cp:revision>
  <dcterms:created xsi:type="dcterms:W3CDTF">2021-01-13T03:08:37Z</dcterms:created>
  <dcterms:modified xsi:type="dcterms:W3CDTF">2021-05-07T06:41:12Z</dcterms:modified>
</cp:coreProperties>
</file>