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1752" y="-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07/05/2021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</a:t>
            </a:r>
            <a:r>
              <a:rPr lang="es-MX" sz="1200" dirty="0" smtClean="0"/>
              <a:t>en el programa de aprende en casa se trabajo con el campo de exploración y comprensión del mundo natural, co</a:t>
            </a:r>
            <a:r>
              <a:rPr lang="es-MX" sz="1200" dirty="0" smtClean="0"/>
              <a:t>n el énfasis en obtener información acerca de la importancia de los animales, en el programa muestran algunos datos de un animal, y se les cuestiona sobre si saben que por que existen los animales, dando paso a videos de varios niños respondiendo a este cuestionamiento. </a:t>
            </a:r>
            <a:r>
              <a:rPr lang="es-MX" sz="1200" dirty="0" err="1" smtClean="0"/>
              <a:t>Despues</a:t>
            </a:r>
            <a:r>
              <a:rPr lang="es-MX" sz="1200" dirty="0" smtClean="0"/>
              <a:t> de varias repuestas de alumnos y especialistas se hace la actividad de registrar algunos animales con sus características, su importancia y que es lo que comen, como actividad </a:t>
            </a:r>
            <a:r>
              <a:rPr lang="es-MX" sz="1200" dirty="0" err="1" smtClean="0"/>
              <a:t>complemenria</a:t>
            </a:r>
            <a:r>
              <a:rPr lang="es-MX" sz="1200" dirty="0" smtClean="0"/>
              <a:t> se les solicito a los alumnos que buscaran algún animal de su interés e investigaran cuales eran </a:t>
            </a:r>
            <a:r>
              <a:rPr lang="es-MX" sz="1200" smtClean="0"/>
              <a:t>sus beneficios.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854021" y="2567887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72497" y="374883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</TotalTime>
  <Words>159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72</cp:revision>
  <dcterms:created xsi:type="dcterms:W3CDTF">2020-10-05T15:20:07Z</dcterms:created>
  <dcterms:modified xsi:type="dcterms:W3CDTF">2021-05-07T21:01:05Z</dcterms:modified>
</cp:coreProperties>
</file>