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07/05/2021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5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23871" y="7026716"/>
            <a:ext cx="5906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porque existen los animales a través de testimonios, la consulta en libros y en personas expertas en el tema, algunos animales y sus características. También se abordo en lengua extranjera un repaso general. Posteriormente se diseñaron actividades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537256" y="2439518"/>
            <a:ext cx="208547" cy="189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85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76</cp:revision>
  <dcterms:created xsi:type="dcterms:W3CDTF">2020-10-05T15:20:07Z</dcterms:created>
  <dcterms:modified xsi:type="dcterms:W3CDTF">2021-05-08T01:30:21Z</dcterms:modified>
</cp:coreProperties>
</file>