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-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07/05/2021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5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23871" y="7026716"/>
            <a:ext cx="5906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5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porque existen los animales a través de testimonios, la consulta en libros y en personas expertas en el tema, algunos animales y sus características. También se abordo en lengua extranjera un repaso general. Posteriormente se diseñaron actividades en casa para reforzar los aprendizajes.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5537256" y="2439518"/>
            <a:ext cx="208547" cy="1894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C6BB8DFE-C12C-449D-9E6F-9CFCF884BB06}"/>
              </a:ext>
            </a:extLst>
          </p:cNvPr>
          <p:cNvSpPr/>
          <p:nvPr/>
        </p:nvSpPr>
        <p:spPr>
          <a:xfrm>
            <a:off x="4509751" y="4091052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885</TotalTime>
  <Words>85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76</cp:revision>
  <dcterms:created xsi:type="dcterms:W3CDTF">2020-10-05T15:20:07Z</dcterms:created>
  <dcterms:modified xsi:type="dcterms:W3CDTF">2021-05-08T01:30:21Z</dcterms:modified>
</cp:coreProperties>
</file>