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07/05/2021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78983" y="1028693"/>
            <a:ext cx="523938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Día: </a:t>
            </a:r>
            <a:r>
              <a:rPr lang="es-MX" sz="1700" dirty="0" smtClean="0">
                <a:latin typeface="Century Gothic" panose="020B0502020202020204" pitchFamily="34" charset="0"/>
              </a:rPr>
              <a:t>Viernes 7 de mayo del 2021</a:t>
            </a:r>
            <a:endParaRPr lang="es-MX" sz="1700" dirty="0" smtClean="0">
              <a:latin typeface="Century Gothic" panose="020B0502020202020204" pitchFamily="34" charset="0"/>
            </a:endParaRPr>
          </a:p>
          <a:p>
            <a:pPr algn="just"/>
            <a:r>
              <a:rPr lang="es-MX" sz="17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700" b="1" dirty="0" smtClean="0">
                <a:latin typeface="Century Gothic" panose="020B0502020202020204" pitchFamily="34" charset="0"/>
              </a:rPr>
              <a:t>: </a:t>
            </a:r>
            <a:r>
              <a:rPr lang="es-MX" sz="1700" dirty="0" smtClean="0">
                <a:latin typeface="Century Gothic" panose="020B0502020202020204" pitchFamily="34" charset="0"/>
              </a:rPr>
              <a:t>El día de hoy se tuvo la clase virtual a la cual solo entraron 5 alumnos, se hizo la retroalimentación de la situación de aprendizaje que fue sobre la familia, un día antes se les pidió realizar un árbol genealógico y en la clase virtual lo expusieron, después les conté un cuento sobre el valor de la familia y respondieron una serie de preguntas, por ultimo se realizo el experimento semanal, que se trato de como una mezcla de maicena con agua cambia de solido a liquido, considero que mi intervención docente fue buena, mantuve una actitud positiv</a:t>
            </a:r>
            <a:r>
              <a:rPr lang="es-MX" sz="1700" dirty="0" smtClean="0">
                <a:latin typeface="Century Gothic" panose="020B0502020202020204" pitchFamily="34" charset="0"/>
              </a:rPr>
              <a:t>a, cuestione a los alumnos para poder evaluar los aprendizajes esperados, además la actividad del experimento semanal les parece muy interesante y divertida. </a:t>
            </a:r>
            <a:endParaRPr lang="es-MX" sz="17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44" r="9006"/>
          <a:stretch/>
        </p:blipFill>
        <p:spPr bwMode="auto">
          <a:xfrm rot="16200000">
            <a:off x="7674900" y="190882"/>
            <a:ext cx="2400307" cy="4075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escripción no disponible.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61" t="8021"/>
          <a:stretch/>
        </p:blipFill>
        <p:spPr bwMode="auto">
          <a:xfrm rot="16200000">
            <a:off x="7674902" y="2591190"/>
            <a:ext cx="2400306" cy="407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1529</TotalTime>
  <Words>141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98</cp:revision>
  <dcterms:created xsi:type="dcterms:W3CDTF">2021-01-12T03:37:15Z</dcterms:created>
  <dcterms:modified xsi:type="dcterms:W3CDTF">2021-05-07T21:03:25Z</dcterms:modified>
</cp:coreProperties>
</file>