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104" y="30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60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6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883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13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73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41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62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31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41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034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EF38-FDBB-47B8-B052-95D82C4A1DB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30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EF38-FDBB-47B8-B052-95D82C4A1DBC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E930-3D52-49A0-866B-B634635E96C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99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50" y="0"/>
            <a:ext cx="6855251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46" r="9915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0898" y="4020878"/>
            <a:ext cx="3464453" cy="686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827584"/>
            <a:ext cx="6858000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49" y="1475656"/>
            <a:ext cx="6858000" cy="14401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1247437"/>
            <a:ext cx="6858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075116" y="-228729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ln w="76200">
                  <a:solidFill>
                    <a:prstClr val="white"/>
                  </a:solidFill>
                </a:ln>
                <a:solidFill>
                  <a:prstClr val="white"/>
                </a:solidFill>
                <a:latin typeface="Cream candy" pitchFamily="50" charset="0"/>
              </a:rPr>
              <a:t>Diario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53155" y="-228729"/>
            <a:ext cx="37304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0" dirty="0">
                <a:solidFill>
                  <a:prstClr val="black"/>
                </a:solidFill>
                <a:latin typeface="Cream candy" pitchFamily="50" charset="0"/>
              </a:rPr>
              <a:t>Diario</a:t>
            </a:r>
          </a:p>
        </p:txBody>
      </p:sp>
      <p:pic>
        <p:nvPicPr>
          <p:cNvPr id="3076" name="Picture 4" descr=" 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52" b="89894" l="0" r="100000">
                        <a14:foregroundMark x1="5851" y1="69326" x2="19149" y2="71631"/>
                        <a14:foregroundMark x1="79610" y1="24113" x2="93972" y2="290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771" y="1901673"/>
            <a:ext cx="3782703" cy="378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2271931" y="3282090"/>
            <a:ext cx="232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06 </a:t>
            </a:r>
            <a:r>
              <a:rPr lang="es-MX" sz="2400" b="1" dirty="0">
                <a:solidFill>
                  <a:prstClr val="white">
                    <a:lumMod val="50000"/>
                  </a:prstClr>
                </a:solidFill>
                <a:latin typeface="Century Gothic" pitchFamily="34" charset="0"/>
              </a:rPr>
              <a:t>de mayo de 2021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767" y="6372200"/>
            <a:ext cx="2695600" cy="26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Menta Más Chocolate - RECURSOS y ACTIVIDADES PARA EDUCACIÓN INFANTIL:  Elementos de color ROSA | Colores, Color rosa, Crayola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62" b="100000" l="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" y="6872275"/>
            <a:ext cx="3810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10" y="6122641"/>
            <a:ext cx="2247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8" y="0"/>
            <a:ext cx="3611893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 rot="16200000">
            <a:off x="4075370" y="100688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9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5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43875" y="251520"/>
            <a:ext cx="6570249" cy="8640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3 CuadroTexto"/>
          <p:cNvSpPr txBox="1"/>
          <p:nvPr/>
        </p:nvSpPr>
        <p:spPr>
          <a:xfrm rot="21246149">
            <a:off x="5006927" y="652880"/>
            <a:ext cx="122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n>
                  <a:solidFill>
                    <a:srgbClr val="4BACC6">
                      <a:lumMod val="50000"/>
                    </a:srgbClr>
                  </a:solidFill>
                </a:ln>
                <a:solidFill>
                  <a:prstClr val="black"/>
                </a:solidFill>
                <a:latin typeface="Century Gothic" pitchFamily="34" charset="0"/>
              </a:rPr>
              <a:t>07/05/2021</a:t>
            </a:r>
            <a:endParaRPr lang="es-MX" sz="1400" b="1" dirty="0">
              <a:ln>
                <a:solidFill>
                  <a:srgbClr val="4BACC6">
                    <a:lumMod val="50000"/>
                  </a:srgbClr>
                </a:solidFill>
              </a:ln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4298900" y="2956315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4298900" y="3252731"/>
            <a:ext cx="288032" cy="288032"/>
          </a:xfrm>
          <a:prstGeom prst="star5">
            <a:avLst/>
          </a:prstGeom>
          <a:solidFill>
            <a:srgbClr val="FFFF00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32656" y="462772"/>
            <a:ext cx="2520280" cy="6341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2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2367" y="0"/>
            <a:ext cx="2202497" cy="165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516315" y="6346692"/>
            <a:ext cx="56922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>
                <a:solidFill>
                  <a:prstClr val="black"/>
                </a:solidFill>
                <a:latin typeface="Century Gothic" pitchFamily="34" charset="0"/>
              </a:rPr>
              <a:t>El día de hoy solamente asistí a la maestra titular del grupo en su taller para el día de las madres.</a:t>
            </a:r>
            <a:endParaRPr lang="es-MX" sz="1100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34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3</cp:revision>
  <dcterms:created xsi:type="dcterms:W3CDTF">2021-05-05T00:59:04Z</dcterms:created>
  <dcterms:modified xsi:type="dcterms:W3CDTF">2021-05-06T16:45:43Z</dcterms:modified>
</cp:coreProperties>
</file>