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Viernes 30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17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14 alumnos cumplieron con la actividad de seguimiento.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14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registraron 17 alumnos en el programa de aprende en casa y 14 de ellos mandaron la evidencia del día.  De los 31 alumnos 14 no se reportaron.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4801314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viernes 7 de mayo se registraron para la asistencia 17 alumnos y a las 9:00 mande la actividad de seguimiento.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enriquecer el campo formativo de esta actividad se solicito que observaran el video de ¿por qué existen los animales? Y para darle hincapié al tema solicite que identificaran la importancia de un veterinario y lo redactaran en su cuaderno, además se disfrazaron y realizaron un collage vestidos y el escrito.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la programación vieron el video ya mencionado y observaron diferentes características de como viven los animales, reunieron ideas de niños sobre el tema.</a:t>
            </a:r>
          </a:p>
          <a:p>
            <a:r>
              <a:rPr lang="es-ES" dirty="0">
                <a:latin typeface="Century Gothic" panose="020B0502020202020204" pitchFamily="34" charset="0"/>
              </a:rPr>
              <a:t>Realizaron también un cuadro de el animal, sus características y la importancia de cada uno.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CC53820-7648-41FD-B01C-5DA49DB53D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836649"/>
            <a:ext cx="2990850" cy="299085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FF6F4C1-31B7-4A9B-86E0-4D34216741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75" y="4464939"/>
            <a:ext cx="2500683" cy="384241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B86113A-4FB9-4F82-A221-0B47CEEA6C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300" y="4319550"/>
            <a:ext cx="1839373" cy="3987801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6B796D6-7288-4DBF-AFF1-546F2E75DF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300" y="171299"/>
            <a:ext cx="1839373" cy="398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230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67</cp:revision>
  <dcterms:created xsi:type="dcterms:W3CDTF">2020-10-05T22:46:43Z</dcterms:created>
  <dcterms:modified xsi:type="dcterms:W3CDTF">2021-05-08T02:25:06Z</dcterms:modified>
</cp:coreProperties>
</file>