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0" d="100"/>
          <a:sy n="70" d="100"/>
        </p:scale>
        <p:origin x="1908" y="-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80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27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491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716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462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452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276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85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8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77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8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45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03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3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64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F673-44E0-4D07-958B-6158373D8E15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033BBDAA-D7BA-4FAF-88C9-A21A87A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57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1509" y="8175981"/>
            <a:ext cx="4635874" cy="2774830"/>
          </a:xfrm>
        </p:spPr>
        <p:txBody>
          <a:bodyPr>
            <a:noAutofit/>
          </a:bodyPr>
          <a:lstStyle/>
          <a:p>
            <a:pPr algn="ctr"/>
            <a:r>
              <a:rPr lang="es-MX" sz="4573" dirty="0">
                <a:latin typeface="Ink Free" panose="03080402000500000000" pitchFamily="66" charset="0"/>
              </a:rPr>
              <a:t>Diario de campo de la alumna practicante</a:t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4573" dirty="0">
                <a:latin typeface="Ink Free" panose="03080402000500000000" pitchFamily="66" charset="0"/>
              </a:rPr>
              <a:t/>
            </a:r>
            <a:br>
              <a:rPr lang="es-MX" sz="4573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u="sng" dirty="0">
                <a:latin typeface="Ink Free" panose="03080402000500000000" pitchFamily="66" charset="0"/>
              </a:rPr>
              <a:t>2°A</a:t>
            </a:r>
            <a:r>
              <a:rPr lang="es-MX" sz="3049" dirty="0">
                <a:latin typeface="Ink Free" panose="03080402000500000000" pitchFamily="66" charset="0"/>
              </a:rPr>
              <a:t> 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Nombre de la alumna practicante:</a:t>
            </a:r>
            <a:br>
              <a:rPr lang="es-MX" sz="3049" dirty="0">
                <a:latin typeface="Ink Free" panose="03080402000500000000" pitchFamily="66" charset="0"/>
              </a:rPr>
            </a:br>
            <a:r>
              <a:rPr lang="es-MX" sz="3049" dirty="0">
                <a:latin typeface="Ink Free" panose="03080402000500000000" pitchFamily="66" charset="0"/>
              </a:rPr>
              <a:t>Diana Sofia Gutierrez Zapata  </a:t>
            </a:r>
            <a:endParaRPr lang="es-MX" sz="8763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282006" y="1292634"/>
            <a:ext cx="4144132" cy="1977435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4" y="6261068"/>
            <a:ext cx="2379045" cy="42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29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405528" y="1230026"/>
            <a:ext cx="5959595" cy="9445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81989" y="598696"/>
            <a:ext cx="2302553" cy="382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2484" indent="-192484">
              <a:buFont typeface="Wingdings" panose="05000000000000000000" pitchFamily="2" charset="2"/>
              <a:buChar char="Ø"/>
            </a:pPr>
            <a:r>
              <a:rPr lang="es-MX" sz="18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1886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1863" y="1230028"/>
            <a:ext cx="2213627" cy="1151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18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218" u="sng" dirty="0">
                <a:latin typeface="Ink Free" panose="03080402000500000000" pitchFamily="66" charset="0"/>
              </a:rPr>
              <a:t>2°A</a:t>
            </a:r>
            <a:r>
              <a:rPr lang="es-MX" sz="1077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077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020460" y="8720688"/>
            <a:ext cx="4729730" cy="146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778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778" dirty="0" smtClean="0">
                <a:latin typeface="Ink Free" panose="03080402000500000000" pitchFamily="66" charset="0"/>
              </a:rPr>
              <a:t>jueves 10 am </a:t>
            </a:r>
            <a:endParaRPr lang="es-MX" sz="1778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266" y="7345491"/>
            <a:ext cx="724770" cy="176990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57321" y="1805955"/>
            <a:ext cx="190780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24" b="1" dirty="0" smtClean="0">
                <a:latin typeface="Ink Free" panose="03080402000500000000" pitchFamily="66" charset="0"/>
              </a:rPr>
              <a:t>07 de </a:t>
            </a:r>
            <a:r>
              <a:rPr lang="es-MX" sz="1524" b="1" dirty="0" smtClean="0">
                <a:latin typeface="Ink Free" panose="03080402000500000000" pitchFamily="66" charset="0"/>
              </a:rPr>
              <a:t>mayo de </a:t>
            </a:r>
            <a:r>
              <a:rPr lang="es-MX" sz="1524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132464" y="4409558"/>
            <a:ext cx="396393" cy="40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5" name="Elipse 14"/>
          <p:cNvSpPr/>
          <p:nvPr/>
        </p:nvSpPr>
        <p:spPr>
          <a:xfrm>
            <a:off x="4163990" y="4031974"/>
            <a:ext cx="413724" cy="455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  <p:sp>
        <p:nvSpPr>
          <p:cNvPr id="12" name="Elipse 11"/>
          <p:cNvSpPr/>
          <p:nvPr/>
        </p:nvSpPr>
        <p:spPr>
          <a:xfrm flipV="1">
            <a:off x="5615097" y="2926153"/>
            <a:ext cx="270185" cy="2982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684"/>
          </a:p>
        </p:txBody>
      </p:sp>
    </p:spTree>
    <p:extLst>
      <p:ext uri="{BB962C8B-B14F-4D97-AF65-F5344CB8AC3E}">
        <p14:creationId xmlns:p14="http://schemas.microsoft.com/office/powerpoint/2010/main" val="1087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69391" y="822423"/>
            <a:ext cx="567143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</a:t>
            </a:r>
            <a:r>
              <a:rPr lang="es-ES" sz="2800" dirty="0" smtClean="0">
                <a:latin typeface="Ink Free" panose="03080402000500000000" pitchFamily="66" charset="0"/>
              </a:rPr>
              <a:t>realizo </a:t>
            </a:r>
            <a:r>
              <a:rPr lang="es-ES" sz="2800" dirty="0" smtClean="0">
                <a:latin typeface="Ink Free" panose="03080402000500000000" pitchFamily="66" charset="0"/>
              </a:rPr>
              <a:t>un video para explicar las actividades del día, comenzando con un video de porque existen los animales, así como la actividad de reconocer tres características y como segunda actividad, se da la clase de ingles, mencionando un poco del vocabulario de ingles que el día de hoy se reconocen 3 estados de animo por medio de un cuento.</a:t>
            </a:r>
            <a:endParaRPr lang="es-ES" sz="2800" dirty="0" smtClean="0">
              <a:latin typeface="Ink Free" panose="03080402000500000000" pitchFamily="66" charset="0"/>
            </a:endParaRPr>
          </a:p>
          <a:p>
            <a:r>
              <a:rPr lang="es-MX" sz="2800" b="1" dirty="0" smtClean="0">
                <a:latin typeface="Ink Free" panose="03080402000500000000" pitchFamily="66" charset="0"/>
              </a:rPr>
              <a:t>¿Que </a:t>
            </a:r>
            <a:r>
              <a:rPr lang="es-MX" sz="2800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Hacer dinámicas de la clase de ingles. </a:t>
            </a:r>
            <a:endParaRPr lang="es-ES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200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>sofi gutierrez</dc:creator>
  <cp:lastModifiedBy>sofi gutierrez</cp:lastModifiedBy>
  <cp:revision>3</cp:revision>
  <dcterms:created xsi:type="dcterms:W3CDTF">2021-05-07T19:42:39Z</dcterms:created>
  <dcterms:modified xsi:type="dcterms:W3CDTF">2021-05-07T20:00:13Z</dcterms:modified>
</cp:coreProperties>
</file>