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  <p:sldId id="258" r:id="rId3"/>
    <p:sldId id="259" r:id="rId4"/>
  </p:sldIdLst>
  <p:sldSz cx="6858000" cy="12192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4" autoAdjust="0"/>
    <p:restoredTop sz="94660"/>
  </p:normalViewPr>
  <p:slideViewPr>
    <p:cSldViewPr snapToGrid="0">
      <p:cViewPr>
        <p:scale>
          <a:sx n="70" d="100"/>
          <a:sy n="70" d="100"/>
        </p:scale>
        <p:origin x="1908" y="-15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56813" y="4470403"/>
            <a:ext cx="4950338" cy="4022722"/>
          </a:xfrm>
        </p:spPr>
        <p:txBody>
          <a:bodyPr anchor="b">
            <a:normAutofit/>
          </a:bodyPr>
          <a:lstStyle>
            <a:lvl1pPr>
              <a:defRPr sz="405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56813" y="8493121"/>
            <a:ext cx="4950338" cy="2002281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21F673-44E0-4D07-958B-6158373D8E15}" type="datetimeFigureOut">
              <a:rPr lang="es-MX" smtClean="0"/>
              <a:t>07/05/2021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Freeform 8"/>
          <p:cNvSpPr/>
          <p:nvPr/>
        </p:nvSpPr>
        <p:spPr bwMode="auto">
          <a:xfrm>
            <a:off x="-23789" y="7682060"/>
            <a:ext cx="1046605" cy="1389833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17500" y="8052518"/>
            <a:ext cx="438734" cy="649111"/>
          </a:xfrm>
        </p:spPr>
        <p:txBody>
          <a:bodyPr/>
          <a:lstStyle/>
          <a:p>
            <a:fld id="{033BBDAA-D7BA-4FAF-88C9-A21A87A73E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818034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6812" y="1083734"/>
            <a:ext cx="4943989" cy="5541404"/>
          </a:xfrm>
        </p:spPr>
        <p:txBody>
          <a:bodyPr anchor="ctr">
            <a:normAutofit/>
          </a:bodyPr>
          <a:lstStyle>
            <a:lvl1pPr algn="l">
              <a:defRPr sz="36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6812" y="7740526"/>
            <a:ext cx="4943989" cy="2765980"/>
          </a:xfrm>
        </p:spPr>
        <p:txBody>
          <a:bodyPr anchor="ctr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21F673-44E0-4D07-958B-6158373D8E15}" type="datetimeFigureOut">
              <a:rPr lang="es-MX" smtClean="0"/>
              <a:t>07/05/2021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44" y="5629382"/>
            <a:ext cx="1018767" cy="903120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83421" y="5767361"/>
            <a:ext cx="438734" cy="649111"/>
          </a:xfrm>
        </p:spPr>
        <p:txBody>
          <a:bodyPr/>
          <a:lstStyle/>
          <a:p>
            <a:fld id="{033BBDAA-D7BA-4FAF-88C9-A21A87A73E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822775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1093" y="1083734"/>
            <a:ext cx="4582190" cy="5147733"/>
          </a:xfrm>
        </p:spPr>
        <p:txBody>
          <a:bodyPr anchor="ctr">
            <a:normAutofit/>
          </a:bodyPr>
          <a:lstStyle>
            <a:lvl1pPr algn="l">
              <a:defRPr sz="36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811979" y="6231467"/>
            <a:ext cx="4240416" cy="677333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6812" y="7740526"/>
            <a:ext cx="4943989" cy="2765980"/>
          </a:xfrm>
        </p:spPr>
        <p:txBody>
          <a:bodyPr anchor="ctr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21F673-44E0-4D07-958B-6158373D8E15}" type="datetimeFigureOut">
              <a:rPr lang="es-MX" smtClean="0"/>
              <a:t>07/05/2021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44" y="5629382"/>
            <a:ext cx="1018767" cy="903120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83421" y="5767361"/>
            <a:ext cx="438734" cy="649111"/>
          </a:xfrm>
        </p:spPr>
        <p:txBody>
          <a:bodyPr/>
          <a:lstStyle/>
          <a:p>
            <a:fld id="{033BBDAA-D7BA-4FAF-88C9-A21A87A73EB1}" type="slidenum">
              <a:rPr lang="es-MX" smtClean="0"/>
              <a:t>‹Nº›</a:t>
            </a:fld>
            <a:endParaRPr lang="es-MX"/>
          </a:p>
        </p:txBody>
      </p:sp>
      <p:sp>
        <p:nvSpPr>
          <p:cNvPr id="14" name="TextBox 13"/>
          <p:cNvSpPr txBox="1"/>
          <p:nvPr/>
        </p:nvSpPr>
        <p:spPr>
          <a:xfrm>
            <a:off x="1356238" y="1152009"/>
            <a:ext cx="342989" cy="1039602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127150" y="5164988"/>
            <a:ext cx="342989" cy="1039602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6228840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6812" y="4334936"/>
            <a:ext cx="4943989" cy="4844169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6812" y="9211733"/>
            <a:ext cx="4943989" cy="1297106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21F673-44E0-4D07-958B-6158373D8E15}" type="datetimeFigureOut">
              <a:rPr lang="es-MX" smtClean="0"/>
              <a:t>07/05/2021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44" y="8730063"/>
            <a:ext cx="1018767" cy="903120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83421" y="8858824"/>
            <a:ext cx="438734" cy="649111"/>
          </a:xfrm>
        </p:spPr>
        <p:txBody>
          <a:bodyPr/>
          <a:lstStyle/>
          <a:p>
            <a:fld id="{033BBDAA-D7BA-4FAF-88C9-A21A87A73E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9649126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1641093" y="1083734"/>
            <a:ext cx="4582190" cy="5147733"/>
          </a:xfrm>
        </p:spPr>
        <p:txBody>
          <a:bodyPr anchor="ctr">
            <a:normAutofit/>
          </a:bodyPr>
          <a:lstStyle>
            <a:lvl1pPr algn="l">
              <a:defRPr sz="36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56811" y="7721600"/>
            <a:ext cx="5016219" cy="1490133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1800">
                <a:solidFill>
                  <a:schemeClr val="accent1"/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6811" y="9211733"/>
            <a:ext cx="5016219" cy="1297106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21F673-44E0-4D07-958B-6158373D8E15}" type="datetimeFigureOut">
              <a:rPr lang="es-MX" smtClean="0"/>
              <a:t>07/05/2021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44" y="8730063"/>
            <a:ext cx="1018767" cy="903120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83421" y="8858824"/>
            <a:ext cx="438734" cy="649111"/>
          </a:xfrm>
        </p:spPr>
        <p:txBody>
          <a:bodyPr/>
          <a:lstStyle/>
          <a:p>
            <a:fld id="{033BBDAA-D7BA-4FAF-88C9-A21A87A73EB1}" type="slidenum">
              <a:rPr lang="es-MX" smtClean="0"/>
              <a:t>‹Nº›</a:t>
            </a:fld>
            <a:endParaRPr lang="es-MX"/>
          </a:p>
        </p:txBody>
      </p:sp>
      <p:sp>
        <p:nvSpPr>
          <p:cNvPr id="11" name="TextBox 10"/>
          <p:cNvSpPr txBox="1"/>
          <p:nvPr/>
        </p:nvSpPr>
        <p:spPr>
          <a:xfrm>
            <a:off x="1356238" y="1152009"/>
            <a:ext cx="342989" cy="1039602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127150" y="5164988"/>
            <a:ext cx="342989" cy="1039602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67171617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6812" y="1115390"/>
            <a:ext cx="4943988" cy="5120036"/>
          </a:xfrm>
        </p:spPr>
        <p:txBody>
          <a:bodyPr anchor="ctr">
            <a:normAutofit/>
          </a:bodyPr>
          <a:lstStyle>
            <a:lvl1pPr algn="l">
              <a:defRPr sz="36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56812" y="7721600"/>
            <a:ext cx="4943989" cy="1490133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1800">
                <a:solidFill>
                  <a:schemeClr val="accent1"/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6812" y="9211733"/>
            <a:ext cx="4943989" cy="1297106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21F673-44E0-4D07-958B-6158373D8E15}" type="datetimeFigureOut">
              <a:rPr lang="es-MX" smtClean="0"/>
              <a:t>07/05/2021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44" y="8730063"/>
            <a:ext cx="1018767" cy="903120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83421" y="8858824"/>
            <a:ext cx="438734" cy="649111"/>
          </a:xfrm>
        </p:spPr>
        <p:txBody>
          <a:bodyPr/>
          <a:lstStyle/>
          <a:p>
            <a:fld id="{033BBDAA-D7BA-4FAF-88C9-A21A87A73E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446253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21F673-44E0-4D07-958B-6158373D8E15}" type="datetimeFigureOut">
              <a:rPr lang="es-MX" smtClean="0"/>
              <a:t>07/05/2021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44" y="1264346"/>
            <a:ext cx="1018767" cy="903120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BBDAA-D7BA-4FAF-88C9-A21A87A73E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0245290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158901" y="1115390"/>
            <a:ext cx="1242099" cy="9393452"/>
          </a:xfrm>
        </p:spPr>
        <p:txBody>
          <a:bodyPr vert="eaVert" anchor="ctr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56812" y="1115390"/>
            <a:ext cx="3537261" cy="9393452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21F673-44E0-4D07-958B-6158373D8E15}" type="datetimeFigureOut">
              <a:rPr lang="es-MX" smtClean="0"/>
              <a:t>07/05/2021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44" y="1264346"/>
            <a:ext cx="1018767" cy="903120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BBDAA-D7BA-4FAF-88C9-A21A87A73E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727649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8901" y="1109529"/>
            <a:ext cx="4941899" cy="2277138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56812" y="3793067"/>
            <a:ext cx="4943989" cy="6715772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21F673-44E0-4D07-958B-6158373D8E15}" type="datetimeFigureOut">
              <a:rPr lang="es-MX" smtClean="0"/>
              <a:t>07/05/2021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44" y="1264346"/>
            <a:ext cx="1018767" cy="903120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BBDAA-D7BA-4FAF-88C9-A21A87A73E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778535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6812" y="3688110"/>
            <a:ext cx="4943989" cy="2611200"/>
          </a:xfrm>
        </p:spPr>
        <p:txBody>
          <a:bodyPr anchor="b"/>
          <a:lstStyle>
            <a:lvl1pPr algn="l">
              <a:defRPr sz="3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6812" y="6366933"/>
            <a:ext cx="4943989" cy="1529600"/>
          </a:xfrm>
        </p:spPr>
        <p:txBody>
          <a:bodyPr anchor="t"/>
          <a:lstStyle>
            <a:lvl1pPr marL="0" indent="0" algn="l">
              <a:buNone/>
              <a:defRPr sz="15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21F673-44E0-4D07-958B-6158373D8E15}" type="datetimeFigureOut">
              <a:rPr lang="es-MX" smtClean="0"/>
              <a:t>07/05/2021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44" y="5629382"/>
            <a:ext cx="1018767" cy="903120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83421" y="5767361"/>
            <a:ext cx="438734" cy="649111"/>
          </a:xfrm>
        </p:spPr>
        <p:txBody>
          <a:bodyPr/>
          <a:lstStyle/>
          <a:p>
            <a:fld id="{033BBDAA-D7BA-4FAF-88C9-A21A87A73E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938931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56813" y="3798589"/>
            <a:ext cx="2398148" cy="6697595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02981" y="3798589"/>
            <a:ext cx="2397820" cy="6697595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21F673-44E0-4D07-958B-6158373D8E15}" type="datetimeFigureOut">
              <a:rPr lang="es-MX" smtClean="0"/>
              <a:t>07/05/2021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Freeform 11"/>
          <p:cNvSpPr/>
          <p:nvPr/>
        </p:nvSpPr>
        <p:spPr bwMode="auto">
          <a:xfrm flipV="1">
            <a:off x="44" y="1264346"/>
            <a:ext cx="1018767" cy="903120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83421" y="1400504"/>
            <a:ext cx="438734" cy="649111"/>
          </a:xfrm>
        </p:spPr>
        <p:txBody>
          <a:bodyPr/>
          <a:lstStyle/>
          <a:p>
            <a:fld id="{033BBDAA-D7BA-4FAF-88C9-A21A87A73E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097789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99014" y="3958446"/>
            <a:ext cx="2155947" cy="1024466"/>
          </a:xfrm>
        </p:spPr>
        <p:txBody>
          <a:bodyPr anchor="b">
            <a:noAutofit/>
          </a:bodyPr>
          <a:lstStyle>
            <a:lvl1pPr marL="0" indent="0">
              <a:buNone/>
              <a:defRPr sz="1800" b="0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56811" y="4982913"/>
            <a:ext cx="2398149" cy="5521250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42116" y="3952707"/>
            <a:ext cx="2154929" cy="1024466"/>
          </a:xfrm>
        </p:spPr>
        <p:txBody>
          <a:bodyPr anchor="b">
            <a:noAutofit/>
          </a:bodyPr>
          <a:lstStyle>
            <a:lvl1pPr marL="0" indent="0">
              <a:buNone/>
              <a:defRPr sz="1800" b="0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000286" y="4977174"/>
            <a:ext cx="2396760" cy="5521250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21F673-44E0-4D07-958B-6158373D8E15}" type="datetimeFigureOut">
              <a:rPr lang="es-MX" smtClean="0"/>
              <a:t>07/05/2021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44" y="1264346"/>
            <a:ext cx="1018767" cy="903120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83421" y="1400504"/>
            <a:ext cx="438734" cy="649111"/>
          </a:xfrm>
        </p:spPr>
        <p:txBody>
          <a:bodyPr/>
          <a:lstStyle/>
          <a:p>
            <a:fld id="{033BBDAA-D7BA-4FAF-88C9-A21A87A73E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128152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8900" y="1109529"/>
            <a:ext cx="4941900" cy="2277138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21F673-44E0-4D07-958B-6158373D8E15}" type="datetimeFigureOut">
              <a:rPr lang="es-MX" smtClean="0"/>
              <a:t>07/05/2021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8" name="Freeform 11"/>
          <p:cNvSpPr/>
          <p:nvPr/>
        </p:nvSpPr>
        <p:spPr bwMode="auto">
          <a:xfrm flipV="1">
            <a:off x="44" y="1264346"/>
            <a:ext cx="1018767" cy="903120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BBDAA-D7BA-4FAF-88C9-A21A87A73E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184579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21F673-44E0-4D07-958B-6158373D8E15}" type="datetimeFigureOut">
              <a:rPr lang="es-MX" smtClean="0"/>
              <a:t>07/05/2021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Freeform 11"/>
          <p:cNvSpPr/>
          <p:nvPr/>
        </p:nvSpPr>
        <p:spPr bwMode="auto">
          <a:xfrm flipV="1">
            <a:off x="44" y="1264346"/>
            <a:ext cx="1018767" cy="903120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BBDAA-D7BA-4FAF-88C9-A21A87A73E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970322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6811" y="793045"/>
            <a:ext cx="1972188" cy="1735666"/>
          </a:xfrm>
        </p:spPr>
        <p:txBody>
          <a:bodyPr anchor="b"/>
          <a:lstStyle>
            <a:lvl1pPr algn="l">
              <a:defRPr sz="15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57620" y="793048"/>
            <a:ext cx="2843180" cy="9626601"/>
          </a:xfrm>
        </p:spPr>
        <p:txBody>
          <a:bodyPr anchor="ctr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6811" y="2841979"/>
            <a:ext cx="1972188" cy="7577664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21F673-44E0-4D07-958B-6158373D8E15}" type="datetimeFigureOut">
              <a:rPr lang="es-MX" smtClean="0"/>
              <a:t>07/05/2021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44" y="1264346"/>
            <a:ext cx="1018767" cy="903120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BBDAA-D7BA-4FAF-88C9-A21A87A73E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998365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6812" y="8534400"/>
            <a:ext cx="4943989" cy="1007534"/>
          </a:xfrm>
        </p:spPr>
        <p:txBody>
          <a:bodyPr anchor="b">
            <a:normAutofit/>
          </a:bodyPr>
          <a:lstStyle>
            <a:lvl1pPr algn="l">
              <a:defRPr sz="1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456812" y="1128827"/>
            <a:ext cx="4943989" cy="6853280"/>
          </a:xfrm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6812" y="9541934"/>
            <a:ext cx="4943989" cy="877710"/>
          </a:xfrm>
        </p:spPr>
        <p:txBody>
          <a:bodyPr>
            <a:normAutofit/>
          </a:bodyPr>
          <a:lstStyle>
            <a:lvl1pPr marL="0" indent="0">
              <a:buNone/>
              <a:defRPr sz="9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21F673-44E0-4D07-958B-6158373D8E15}" type="datetimeFigureOut">
              <a:rPr lang="es-MX" smtClean="0"/>
              <a:t>07/05/2021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44" y="8730063"/>
            <a:ext cx="1018767" cy="903120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83421" y="8858824"/>
            <a:ext cx="438734" cy="649111"/>
          </a:xfrm>
        </p:spPr>
        <p:txBody>
          <a:bodyPr/>
          <a:lstStyle/>
          <a:p>
            <a:fld id="{033BBDAA-D7BA-4FAF-88C9-A21A87A73E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116400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406400"/>
            <a:ext cx="1485900" cy="11802005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15316" y="507"/>
            <a:ext cx="1464204" cy="12183054"/>
            <a:chOff x="6627813" y="195717"/>
            <a:chExt cx="1952625" cy="5678034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5717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37160" cy="12192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8900" y="1109529"/>
            <a:ext cx="4941900" cy="227713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6812" y="3793067"/>
            <a:ext cx="4943989" cy="6908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829300" y="10906826"/>
            <a:ext cx="574785" cy="65808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21F673-44E0-4D07-958B-6158373D8E15}" type="datetimeFigureOut">
              <a:rPr lang="es-MX" smtClean="0"/>
              <a:t>07/05/2021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6811" y="10908106"/>
            <a:ext cx="4287366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383421" y="1400504"/>
            <a:ext cx="438734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500">
                <a:solidFill>
                  <a:srgbClr val="FEFFFF"/>
                </a:solidFill>
              </a:defRPr>
            </a:lvl1pPr>
          </a:lstStyle>
          <a:p>
            <a:fld id="{033BBDAA-D7BA-4FAF-88C9-A21A87A73E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045775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</p:sldLayoutIdLst>
  <p:txStyles>
    <p:titleStyle>
      <a:lvl1pPr algn="l" defTabSz="342900" rtl="0" eaLnBrk="1" latinLnBrk="0" hangingPunct="1">
        <a:spcBef>
          <a:spcPct val="0"/>
        </a:spcBef>
        <a:buNone/>
        <a:defRPr sz="27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57175" indent="-257175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13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57213" indent="-214313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572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001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5430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8859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2288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5717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9146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891509" y="8175981"/>
            <a:ext cx="4635874" cy="2774830"/>
          </a:xfrm>
        </p:spPr>
        <p:txBody>
          <a:bodyPr>
            <a:noAutofit/>
          </a:bodyPr>
          <a:lstStyle/>
          <a:p>
            <a:pPr algn="ctr"/>
            <a:r>
              <a:rPr lang="es-MX" sz="4573" dirty="0">
                <a:latin typeface="Ink Free" panose="03080402000500000000" pitchFamily="66" charset="0"/>
              </a:rPr>
              <a:t>Diario de campo de la alumna practicante</a:t>
            </a:r>
            <a:br>
              <a:rPr lang="es-MX" sz="4573" dirty="0">
                <a:latin typeface="Ink Free" panose="03080402000500000000" pitchFamily="66" charset="0"/>
              </a:rPr>
            </a:br>
            <a:r>
              <a:rPr lang="es-MX" sz="4573" dirty="0">
                <a:latin typeface="Ink Free" panose="03080402000500000000" pitchFamily="66" charset="0"/>
              </a:rPr>
              <a:t/>
            </a:r>
            <a:br>
              <a:rPr lang="es-MX" sz="4573" dirty="0">
                <a:latin typeface="Ink Free" panose="03080402000500000000" pitchFamily="66" charset="0"/>
              </a:rPr>
            </a:br>
            <a:r>
              <a:rPr lang="es-MX" sz="4573" dirty="0">
                <a:latin typeface="Ink Free" panose="03080402000500000000" pitchFamily="66" charset="0"/>
              </a:rPr>
              <a:t/>
            </a:r>
            <a:br>
              <a:rPr lang="es-MX" sz="4573" dirty="0">
                <a:latin typeface="Ink Free" panose="03080402000500000000" pitchFamily="66" charset="0"/>
              </a:rPr>
            </a:br>
            <a:r>
              <a:rPr lang="es-MX" sz="4573" dirty="0">
                <a:latin typeface="Ink Free" panose="03080402000500000000" pitchFamily="66" charset="0"/>
              </a:rPr>
              <a:t/>
            </a:r>
            <a:br>
              <a:rPr lang="es-MX" sz="4573" dirty="0">
                <a:latin typeface="Ink Free" panose="03080402000500000000" pitchFamily="66" charset="0"/>
              </a:rPr>
            </a:br>
            <a:r>
              <a:rPr lang="es-MX" sz="3049" dirty="0">
                <a:latin typeface="Ink Free" panose="03080402000500000000" pitchFamily="66" charset="0"/>
              </a:rPr>
              <a:t>Jardín de niños “Eutimio Alberto Cuellar Goribar” </a:t>
            </a:r>
            <a:br>
              <a:rPr lang="es-MX" sz="3049" dirty="0">
                <a:latin typeface="Ink Free" panose="03080402000500000000" pitchFamily="66" charset="0"/>
              </a:rPr>
            </a:br>
            <a:r>
              <a:rPr lang="es-MX" sz="3049" u="sng" dirty="0">
                <a:latin typeface="Ink Free" panose="03080402000500000000" pitchFamily="66" charset="0"/>
              </a:rPr>
              <a:t>2°A</a:t>
            </a:r>
            <a:r>
              <a:rPr lang="es-MX" sz="3049" dirty="0">
                <a:latin typeface="Ink Free" panose="03080402000500000000" pitchFamily="66" charset="0"/>
              </a:rPr>
              <a:t> </a:t>
            </a:r>
            <a:br>
              <a:rPr lang="es-MX" sz="3049" dirty="0">
                <a:latin typeface="Ink Free" panose="03080402000500000000" pitchFamily="66" charset="0"/>
              </a:rPr>
            </a:br>
            <a:r>
              <a:rPr lang="es-MX" sz="3049" dirty="0">
                <a:latin typeface="Ink Free" panose="03080402000500000000" pitchFamily="66" charset="0"/>
              </a:rPr>
              <a:t>Nombre de la alumna practicante:</a:t>
            </a:r>
            <a:br>
              <a:rPr lang="es-MX" sz="3049" dirty="0">
                <a:latin typeface="Ink Free" panose="03080402000500000000" pitchFamily="66" charset="0"/>
              </a:rPr>
            </a:br>
            <a:r>
              <a:rPr lang="es-MX" sz="3049" dirty="0">
                <a:latin typeface="Ink Free" panose="03080402000500000000" pitchFamily="66" charset="0"/>
              </a:rPr>
              <a:t>Diana Sofia Gutierrez Zapata  </a:t>
            </a:r>
            <a:endParaRPr lang="es-MX" sz="8763" dirty="0">
              <a:latin typeface="Ink Free" panose="03080402000500000000" pitchFamily="66" charset="0"/>
            </a:endParaRP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 rotWithShape="1">
          <a:blip r:embed="rId2"/>
          <a:srcRect l="21848" t="21557" r="20659" b="17183"/>
          <a:stretch/>
        </p:blipFill>
        <p:spPr>
          <a:xfrm>
            <a:off x="1282006" y="1292634"/>
            <a:ext cx="4144132" cy="1977435"/>
          </a:xfrm>
          <a:prstGeom prst="rect">
            <a:avLst/>
          </a:prstGeom>
        </p:spPr>
      </p:pic>
      <p:pic>
        <p:nvPicPr>
          <p:cNvPr id="5" name="Picture 2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484" y="6261068"/>
            <a:ext cx="2379045" cy="4201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27292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67" t="937" r="3327" b="3745"/>
          <a:stretch/>
        </p:blipFill>
        <p:spPr bwMode="auto">
          <a:xfrm>
            <a:off x="405528" y="1230026"/>
            <a:ext cx="5959595" cy="9445595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4" name="Rectángulo 3"/>
          <p:cNvSpPr/>
          <p:nvPr/>
        </p:nvSpPr>
        <p:spPr>
          <a:xfrm>
            <a:off x="181989" y="598696"/>
            <a:ext cx="2302553" cy="3825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192484" indent="-192484">
              <a:buFont typeface="Wingdings" panose="05000000000000000000" pitchFamily="2" charset="2"/>
              <a:buChar char="Ø"/>
            </a:pPr>
            <a:r>
              <a:rPr lang="es-MX" sz="1886" dirty="0">
                <a:solidFill>
                  <a:schemeClr val="accent1"/>
                </a:solidFill>
                <a:latin typeface="Ink Free" panose="03080402000500000000" pitchFamily="66" charset="0"/>
              </a:rPr>
              <a:t>Diario de la alumna</a:t>
            </a:r>
            <a:endParaRPr lang="es-MX" sz="1886" dirty="0">
              <a:solidFill>
                <a:schemeClr val="accent1"/>
              </a:solidFill>
            </a:endParaRPr>
          </a:p>
        </p:txBody>
      </p:sp>
      <p:sp>
        <p:nvSpPr>
          <p:cNvPr id="5" name="CuadroTexto 4"/>
          <p:cNvSpPr txBox="1"/>
          <p:nvPr/>
        </p:nvSpPr>
        <p:spPr>
          <a:xfrm>
            <a:off x="291863" y="1230028"/>
            <a:ext cx="2213627" cy="1151854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MX" sz="1218" dirty="0">
                <a:latin typeface="Ink Free" panose="03080402000500000000" pitchFamily="66" charset="0"/>
              </a:rPr>
              <a:t>Jardín de niños “Eutimio Alberto Cuellar Goribar” </a:t>
            </a:r>
          </a:p>
          <a:p>
            <a:pPr algn="ctr"/>
            <a:r>
              <a:rPr lang="es-MX" sz="1218" u="sng" dirty="0">
                <a:latin typeface="Ink Free" panose="03080402000500000000" pitchFamily="66" charset="0"/>
              </a:rPr>
              <a:t>2°A</a:t>
            </a:r>
            <a:r>
              <a:rPr lang="es-MX" sz="1077" dirty="0">
                <a:latin typeface="Ink Free" panose="03080402000500000000" pitchFamily="66" charset="0"/>
              </a:rPr>
              <a:t> </a:t>
            </a:r>
          </a:p>
          <a:p>
            <a:pPr algn="ctr"/>
            <a:r>
              <a:rPr lang="es-MX" sz="1077" dirty="0">
                <a:latin typeface="Ink Free" panose="03080402000500000000" pitchFamily="66" charset="0"/>
              </a:rPr>
              <a:t>Nombre de la educadora practicante</a:t>
            </a:r>
          </a:p>
          <a:p>
            <a:pPr algn="ctr"/>
            <a:r>
              <a:rPr lang="es-MX" sz="1077" dirty="0">
                <a:latin typeface="Ink Free" panose="03080402000500000000" pitchFamily="66" charset="0"/>
              </a:rPr>
              <a:t>Diana Sofia Gutierrez Zapata  </a:t>
            </a:r>
          </a:p>
        </p:txBody>
      </p:sp>
      <p:sp>
        <p:nvSpPr>
          <p:cNvPr id="7" name="CuadroTexto 6"/>
          <p:cNvSpPr txBox="1"/>
          <p:nvPr/>
        </p:nvSpPr>
        <p:spPr>
          <a:xfrm>
            <a:off x="1020460" y="8720688"/>
            <a:ext cx="4729730" cy="14603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778" dirty="0">
                <a:latin typeface="Ink Free" panose="03080402000500000000" pitchFamily="66" charset="0"/>
              </a:rPr>
              <a:t>Los alumnos mandan las evidencias por semana en la recopilación del álbum </a:t>
            </a:r>
          </a:p>
          <a:p>
            <a:pPr algn="ctr"/>
            <a:r>
              <a:rPr lang="es-MX" sz="1778" dirty="0">
                <a:latin typeface="Ink Free" panose="03080402000500000000" pitchFamily="66" charset="0"/>
              </a:rPr>
              <a:t>Los alumnos se dividen en dos grupos para tomar las salas de Facebook y se conectan en días rotativos, se conectaran el </a:t>
            </a:r>
            <a:r>
              <a:rPr lang="es-MX" sz="1778" dirty="0" smtClean="0">
                <a:latin typeface="Ink Free" panose="03080402000500000000" pitchFamily="66" charset="0"/>
              </a:rPr>
              <a:t>jueves 10 am </a:t>
            </a:r>
            <a:endParaRPr lang="es-MX" sz="1778" dirty="0">
              <a:latin typeface="Ink Free" panose="03080402000500000000" pitchFamily="66" charset="0"/>
            </a:endParaRPr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33266" y="7345491"/>
            <a:ext cx="724770" cy="1769906"/>
          </a:xfrm>
          <a:prstGeom prst="rect">
            <a:avLst/>
          </a:prstGeom>
        </p:spPr>
      </p:pic>
      <p:sp>
        <p:nvSpPr>
          <p:cNvPr id="9" name="CuadroTexto 8"/>
          <p:cNvSpPr txBox="1"/>
          <p:nvPr/>
        </p:nvSpPr>
        <p:spPr>
          <a:xfrm>
            <a:off x="4457321" y="1805955"/>
            <a:ext cx="1907803" cy="326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524" b="1" dirty="0" smtClean="0">
                <a:latin typeface="Ink Free" panose="03080402000500000000" pitchFamily="66" charset="0"/>
              </a:rPr>
              <a:t>07 de </a:t>
            </a:r>
            <a:r>
              <a:rPr lang="es-MX" sz="1524" b="1" dirty="0" smtClean="0">
                <a:latin typeface="Ink Free" panose="03080402000500000000" pitchFamily="66" charset="0"/>
              </a:rPr>
              <a:t>mayo de </a:t>
            </a:r>
            <a:r>
              <a:rPr lang="es-MX" sz="1524" b="1" dirty="0">
                <a:latin typeface="Ink Free" panose="03080402000500000000" pitchFamily="66" charset="0"/>
              </a:rPr>
              <a:t>2021</a:t>
            </a:r>
          </a:p>
        </p:txBody>
      </p:sp>
      <p:sp>
        <p:nvSpPr>
          <p:cNvPr id="14" name="Elipse 13"/>
          <p:cNvSpPr/>
          <p:nvPr/>
        </p:nvSpPr>
        <p:spPr>
          <a:xfrm>
            <a:off x="4132464" y="4409558"/>
            <a:ext cx="396393" cy="4065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684"/>
          </a:p>
        </p:txBody>
      </p:sp>
      <p:sp>
        <p:nvSpPr>
          <p:cNvPr id="15" name="Elipse 14"/>
          <p:cNvSpPr/>
          <p:nvPr/>
        </p:nvSpPr>
        <p:spPr>
          <a:xfrm>
            <a:off x="4163990" y="4031974"/>
            <a:ext cx="413724" cy="45527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684"/>
          </a:p>
        </p:txBody>
      </p:sp>
      <p:sp>
        <p:nvSpPr>
          <p:cNvPr id="12" name="Elipse 11"/>
          <p:cNvSpPr/>
          <p:nvPr/>
        </p:nvSpPr>
        <p:spPr>
          <a:xfrm flipV="1">
            <a:off x="5615097" y="2926153"/>
            <a:ext cx="270185" cy="2982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684"/>
          </a:p>
        </p:txBody>
      </p:sp>
    </p:spTree>
    <p:extLst>
      <p:ext uri="{BB962C8B-B14F-4D97-AF65-F5344CB8AC3E}">
        <p14:creationId xmlns:p14="http://schemas.microsoft.com/office/powerpoint/2010/main" val="108780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969391" y="822423"/>
            <a:ext cx="5671438" cy="69865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2800" b="1" dirty="0">
                <a:latin typeface="Ink Free" panose="03080402000500000000" pitchFamily="66" charset="0"/>
              </a:rPr>
              <a:t>De la intervención de la clase virtual reflexiona acerca de:</a:t>
            </a:r>
          </a:p>
          <a:p>
            <a:r>
              <a:rPr lang="es-MX" sz="2800" b="1" dirty="0">
                <a:latin typeface="Ink Free" panose="03080402000500000000" pitchFamily="66" charset="0"/>
              </a:rPr>
              <a:t>¿Cómo desarrolle la clase?</a:t>
            </a:r>
          </a:p>
          <a:p>
            <a:r>
              <a:rPr lang="es-ES" sz="2800" dirty="0">
                <a:latin typeface="Ink Free" panose="03080402000500000000" pitchFamily="66" charset="0"/>
              </a:rPr>
              <a:t>El día de hoy se </a:t>
            </a:r>
            <a:r>
              <a:rPr lang="es-ES" sz="2800" dirty="0" smtClean="0">
                <a:latin typeface="Ink Free" panose="03080402000500000000" pitchFamily="66" charset="0"/>
              </a:rPr>
              <a:t>realizo </a:t>
            </a:r>
            <a:r>
              <a:rPr lang="es-ES" sz="2800" dirty="0" smtClean="0">
                <a:latin typeface="Ink Free" panose="03080402000500000000" pitchFamily="66" charset="0"/>
              </a:rPr>
              <a:t>un video para explicar las actividades del día, comenzando con un video de porque existen los animales, así como la actividad de reconocer tres características y como segunda actividad, se da la clase de ingles, mencionando un poco del vocabulario de ingles que el día de hoy se reconocen 3 estados de animo por medio de un cuento.</a:t>
            </a:r>
            <a:endParaRPr lang="es-ES" sz="2800" dirty="0" smtClean="0">
              <a:latin typeface="Ink Free" panose="03080402000500000000" pitchFamily="66" charset="0"/>
            </a:endParaRPr>
          </a:p>
          <a:p>
            <a:r>
              <a:rPr lang="es-MX" sz="2800" b="1" dirty="0" smtClean="0">
                <a:latin typeface="Ink Free" panose="03080402000500000000" pitchFamily="66" charset="0"/>
              </a:rPr>
              <a:t>¿Que </a:t>
            </a:r>
            <a:r>
              <a:rPr lang="es-MX" sz="2800" b="1" dirty="0">
                <a:latin typeface="Ink Free" panose="03080402000500000000" pitchFamily="66" charset="0"/>
              </a:rPr>
              <a:t>mejoras puedo realizar?</a:t>
            </a:r>
          </a:p>
          <a:p>
            <a:r>
              <a:rPr lang="es-ES" sz="2800" dirty="0" smtClean="0">
                <a:latin typeface="Ink Free" panose="03080402000500000000" pitchFamily="66" charset="0"/>
              </a:rPr>
              <a:t>Hacer dinámicas de la clase de ingles. </a:t>
            </a:r>
            <a:endParaRPr lang="es-ES" sz="2800" dirty="0">
              <a:latin typeface="Ink Free" panose="03080402000500000000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0613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spiral">
  <a:themeElements>
    <a:clrScheme name="Espiral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Espiral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17</TotalTime>
  <Words>200</Words>
  <Application>Microsoft Office PowerPoint</Application>
  <PresentationFormat>Panorámica</PresentationFormat>
  <Paragraphs>14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9" baseType="lpstr">
      <vt:lpstr>Arial</vt:lpstr>
      <vt:lpstr>Century Gothic</vt:lpstr>
      <vt:lpstr>Ink Free</vt:lpstr>
      <vt:lpstr>Wingdings</vt:lpstr>
      <vt:lpstr>Wingdings 3</vt:lpstr>
      <vt:lpstr>Espiral</vt:lpstr>
      <vt:lpstr>Diario de campo de la alumna practicante    Jardín de niños “Eutimio Alberto Cuellar Goribar”  2°A  Nombre de la alumna practicante: Diana Sofia Gutierrez Zapata  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</dc:title>
  <dc:creator>sofi gutierrez</dc:creator>
  <cp:lastModifiedBy>sofi gutierrez</cp:lastModifiedBy>
  <cp:revision>3</cp:revision>
  <dcterms:created xsi:type="dcterms:W3CDTF">2021-05-07T19:42:39Z</dcterms:created>
  <dcterms:modified xsi:type="dcterms:W3CDTF">2021-05-07T20:00:13Z</dcterms:modified>
</cp:coreProperties>
</file>