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9"/>
  </p:notesMasterIdLst>
  <p:sldIdLst>
    <p:sldId id="256" r:id="rId2"/>
    <p:sldId id="257" r:id="rId3"/>
    <p:sldId id="258" r:id="rId4"/>
    <p:sldId id="287" r:id="rId5"/>
    <p:sldId id="261" r:id="rId6"/>
    <p:sldId id="303" r:id="rId7"/>
    <p:sldId id="282" r:id="rId8"/>
  </p:sldIdLst>
  <p:sldSz cx="9144000" cy="5143500" type="screen16x9"/>
  <p:notesSz cx="6858000" cy="9144000"/>
  <p:embeddedFontLst>
    <p:embeddedFont>
      <p:font typeface="Glass Antiqua" panose="020B0604020202020204" charset="0"/>
      <p:regular r:id="rId10"/>
    </p:embeddedFont>
    <p:embeddedFont>
      <p:font typeface="Hammersmith One" panose="020B0604020202020204" charset="0"/>
      <p:regular r:id="rId11"/>
    </p:embeddedFont>
    <p:embeddedFont>
      <p:font typeface="Roboto Condensed Light" panose="02000000000000000000" pitchFamily="2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A93A2E-D118-43E5-904F-93D1B10C69DB}">
  <a:tblStyle styleId="{96A93A2E-D118-43E5-904F-93D1B10C69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745DD7-7840-416C-9CE6-CAF9CCC1E00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F680EDD-3A12-45EF-A772-6F7244BAD416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A5E9F9-72EF-47D5-B4A9-4CFA747F4EBA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94E9E62-CC36-4C0E-8056-C0CCA1076F22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92BE24-4796-4A72-BF88-F7FFEF80CBC9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c33250489b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c33250489b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c6a01074ef_0_20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c6a01074ef_0_20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gc6a01074ef_0_19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Google Shape;1805;gc6a01074ef_0_19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3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6" name="Google Shape;216;p13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7" name="Google Shape;217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7" name="Google Shape;227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 rot="-8234214" flipH="1">
            <a:off x="6462164" y="-167221"/>
            <a:ext cx="4162685" cy="256099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 rot="672094">
            <a:off x="-1833836" y="1849763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8042975" y="3533675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/>
          <p:nvPr/>
        </p:nvSpPr>
        <p:spPr>
          <a:xfrm rot="-2505069" flipH="1">
            <a:off x="6267646" y="1159768"/>
            <a:ext cx="4436783" cy="37142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7"/>
          <p:cNvSpPr/>
          <p:nvPr/>
        </p:nvSpPr>
        <p:spPr>
          <a:xfrm rot="3781174">
            <a:off x="-1644519" y="1806437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 rot="10800000" flipH="1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642" name="Google Shape;642;p2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2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65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2"/>
                </a:solidFill>
              </a:rPr>
              <a:t>Aplicaciones de la Web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321" name="Google Shape;1321;p54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Diana Cristina Hernandez Gonzalez   #13     1°D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Computacion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05/05/2021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2631992" y="1700115"/>
            <a:ext cx="453923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Las aplicaciones de la web son herramientas que se codifican en lenguaje soportado por los navegadores y que se ejecuta en los mismos, es decir son softwares que se usan al acceder a un servidor de internet.</a:t>
            </a:r>
            <a:endParaRPr sz="1600" dirty="0"/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936534" y="738638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son?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DF6A95-C95D-45F9-AB5D-2B062F75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006" y="3067900"/>
            <a:ext cx="2943225" cy="15525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AB9E565-CF83-425B-A9D4-2AD9D5E71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0" b="89729" l="862" r="99569">
                        <a14:foregroundMark x1="6034" y1="22674" x2="4957" y2="26744"/>
                        <a14:foregroundMark x1="17457" y1="17636" x2="38362" y2="5814"/>
                        <a14:foregroundMark x1="38362" y1="5814" x2="50216" y2="4457"/>
                        <a14:foregroundMark x1="50216" y1="4457" x2="62931" y2="6202"/>
                        <a14:foregroundMark x1="62931" y1="6202" x2="83836" y2="17054"/>
                        <a14:foregroundMark x1="83836" y1="17054" x2="89655" y2="25969"/>
                        <a14:foregroundMark x1="89655" y1="25969" x2="93103" y2="47287"/>
                        <a14:foregroundMark x1="93103" y1="47287" x2="84483" y2="70543"/>
                        <a14:foregroundMark x1="95690" y1="55426" x2="95474" y2="36434"/>
                        <a14:foregroundMark x1="99784" y1="45930" x2="99353" y2="46124"/>
                        <a14:foregroundMark x1="79095" y1="49225" x2="81897" y2="46512"/>
                        <a14:foregroundMark x1="70043" y1="6589" x2="59267" y2="3488"/>
                        <a14:foregroundMark x1="59267" y1="3488" x2="35991" y2="6589"/>
                        <a14:foregroundMark x1="35991" y1="6589" x2="35991" y2="6589"/>
                        <a14:foregroundMark x1="41595" y1="3101" x2="49784" y2="1744"/>
                        <a14:foregroundMark x1="862" y1="54651" x2="862" y2="52326"/>
                        <a14:backgroundMark x1="10560" y1="6202" x2="10560" y2="6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76" y="318662"/>
            <a:ext cx="1242237" cy="1381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56"/>
          <p:cNvSpPr txBox="1">
            <a:spLocks noGrp="1"/>
          </p:cNvSpPr>
          <p:nvPr>
            <p:ph type="title"/>
          </p:nvPr>
        </p:nvSpPr>
        <p:spPr>
          <a:xfrm>
            <a:off x="898989" y="482289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 de aplicaciones dela web</a:t>
            </a:r>
            <a:endParaRPr dirty="0"/>
          </a:p>
        </p:txBody>
      </p:sp>
      <p:sp>
        <p:nvSpPr>
          <p:cNvPr id="1335" name="Google Shape;1335;p56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Drive</a:t>
            </a:r>
            <a:endParaRPr dirty="0"/>
          </a:p>
        </p:txBody>
      </p:sp>
      <p:sp>
        <p:nvSpPr>
          <p:cNvPr id="1336" name="Google Shape;1336;p56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Gmail</a:t>
            </a:r>
            <a:endParaRPr dirty="0"/>
          </a:p>
        </p:txBody>
      </p:sp>
      <p:sp>
        <p:nvSpPr>
          <p:cNvPr id="1337" name="Google Shape;1337;p56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360675" y="2970676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Maps</a:t>
            </a:r>
            <a:endParaRPr dirty="0"/>
          </a:p>
        </p:txBody>
      </p:sp>
      <p:sp>
        <p:nvSpPr>
          <p:cNvPr id="1338" name="Google Shape;1338;p56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Youtube</a:t>
            </a:r>
            <a:endParaRPr dirty="0"/>
          </a:p>
        </p:txBody>
      </p:sp>
      <p:sp>
        <p:nvSpPr>
          <p:cNvPr id="1341" name="Google Shape;1341;p56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792175" y="1434475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42" name="Google Shape;1342;p56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43" name="Google Shape;1343;p56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92175" y="2992276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44" name="Google Shape;1344;p56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46" name="Google Shape;1346;p56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Amazon</a:t>
            </a:r>
            <a:endParaRPr dirty="0"/>
          </a:p>
        </p:txBody>
      </p:sp>
      <p:sp>
        <p:nvSpPr>
          <p:cNvPr id="1347" name="Google Shape;1347;p56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Fotos</a:t>
            </a:r>
            <a:endParaRPr dirty="0"/>
          </a:p>
        </p:txBody>
      </p:sp>
      <p:sp>
        <p:nvSpPr>
          <p:cNvPr id="1349" name="Google Shape;1349;p56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350" name="Google Shape;1350;p56">
            <a:hlinkClick r:id="" action="ppaction://noaction"/>
          </p:cNvPr>
          <p:cNvSpPr txBox="1">
            <a:spLocks noGrp="1"/>
          </p:cNvSpPr>
          <p:nvPr>
            <p:ph type="title" idx="2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4D3D16E-D91F-42CD-A62A-FBD6D2EA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278" t="17565" r="15536" b="18336"/>
          <a:stretch/>
        </p:blipFill>
        <p:spPr>
          <a:xfrm>
            <a:off x="1360675" y="1867789"/>
            <a:ext cx="1046769" cy="9698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7D7B257-A890-432E-877F-7B705D735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9844" l="4948" r="96094">
                        <a14:foregroundMark x1="24740" y1="30208" x2="11458" y2="30208"/>
                        <a14:foregroundMark x1="11458" y1="30208" x2="11458" y2="29948"/>
                        <a14:foregroundMark x1="11458" y1="29948" x2="19531" y2="19271"/>
                        <a14:foregroundMark x1="19531" y1="19271" x2="26563" y2="28646"/>
                        <a14:foregroundMark x1="14063" y1="16667" x2="4948" y2="27865"/>
                        <a14:foregroundMark x1="4948" y1="27865" x2="5990" y2="46875"/>
                        <a14:foregroundMark x1="71094" y1="32292" x2="81510" y2="22135"/>
                        <a14:foregroundMark x1="81510" y1="22135" x2="92379" y2="20947"/>
                        <a14:foregroundMark x1="92185" y1="76912" x2="82552" y2="71354"/>
                        <a14:foregroundMark x1="82552" y1="71354" x2="83073" y2="65365"/>
                        <a14:foregroundMark x1="95833" y1="67708" x2="95833" y2="67708"/>
                        <a14:foregroundMark x1="95573" y1="67188" x2="95573" y2="67188"/>
                        <a14:foregroundMark x1="95313" y1="67448" x2="95313" y2="73698"/>
                        <a14:foregroundMark x1="95313" y1="64844" x2="95313" y2="67448"/>
                        <a14:backgroundMark x1="97135" y1="24479" x2="97135" y2="24479"/>
                        <a14:backgroundMark x1="97135" y1="24479" x2="97135" y2="20313"/>
                        <a14:backgroundMark x1="97135" y1="20313" x2="96615" y2="20313"/>
                        <a14:backgroundMark x1="95573" y1="20313" x2="95573" y2="20313"/>
                        <a14:backgroundMark x1="94792" y1="18750" x2="98958" y2="24479"/>
                        <a14:backgroundMark x1="96615" y1="18229" x2="98177" y2="38802"/>
                        <a14:backgroundMark x1="97396" y1="41146" x2="97917" y2="61979"/>
                        <a14:backgroundMark x1="96094" y1="80208" x2="95833" y2="79688"/>
                        <a14:backgroundMark x1="97083" y1="64844" x2="97135" y2="61198"/>
                        <a14:backgroundMark x1="96875" y1="79167" x2="96954" y2="73698"/>
                        <a14:backgroundMark x1="97656" y1="37240" x2="97656" y2="43750"/>
                        <a14:backgroundMark x1="96615" y1="61198" x2="96615" y2="64844"/>
                        <a14:backgroundMark x1="96615" y1="73698" x2="96615" y2="82031"/>
                        <a14:backgroundMark x1="96615" y1="75260" x2="96481" y2="73698"/>
                        <a14:backgroundMark x1="96094" y1="67448" x2="96094" y2="67448"/>
                        <a14:backgroundMark x1="96094" y1="67448" x2="96094" y2="674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1574" y="1730126"/>
            <a:ext cx="1218939" cy="12189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09CC236-A2DF-4E78-B45D-EB2D2DB268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176" t="17953" r="1176" b="17203"/>
          <a:stretch/>
        </p:blipFill>
        <p:spPr>
          <a:xfrm>
            <a:off x="6167620" y="1853644"/>
            <a:ext cx="1615705" cy="10476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8BD1D6F-0CCA-4A68-9FC9-34F1D03CF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92444" l="9778" r="89778">
                        <a14:foregroundMark x1="55556" y1="8000" x2="55556" y2="8000"/>
                        <a14:foregroundMark x1="50222" y1="92444" x2="50222" y2="9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699" y="3403576"/>
            <a:ext cx="1304745" cy="130474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B30504C-6963-4427-A5A0-0CAAEC944D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13" b="14875"/>
          <a:stretch/>
        </p:blipFill>
        <p:spPr>
          <a:xfrm>
            <a:off x="3351776" y="3470406"/>
            <a:ext cx="1847290" cy="123791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D24E075-6031-4B3B-8471-D71FE6F9A5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95667" l="5000" r="95000">
                        <a14:foregroundMark x1="50333" y1="2333" x2="60000" y2="10000"/>
                        <a14:foregroundMark x1="11000" y1="42000" x2="5000" y2="45000"/>
                        <a14:foregroundMark x1="34000" y1="68000" x2="49000" y2="89000"/>
                        <a14:foregroundMark x1="68000" y1="66667" x2="95333" y2="51000"/>
                        <a14:foregroundMark x1="34333" y1="62000" x2="48667" y2="95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097" y="3405523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85"/>
          <p:cNvSpPr/>
          <p:nvPr/>
        </p:nvSpPr>
        <p:spPr>
          <a:xfrm rot="18340092" flipH="1">
            <a:off x="5149640" y="1706540"/>
            <a:ext cx="1938828" cy="4759329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022;p86">
            <a:extLst>
              <a:ext uri="{FF2B5EF4-FFF2-40B4-BE49-F238E27FC236}">
                <a16:creationId xmlns:a16="http://schemas.microsoft.com/office/drawing/2014/main" id="{281C50F7-3F2F-47FD-B6CE-1007B78E0718}"/>
              </a:ext>
            </a:extLst>
          </p:cNvPr>
          <p:cNvSpPr/>
          <p:nvPr/>
        </p:nvSpPr>
        <p:spPr>
          <a:xfrm flipH="1">
            <a:off x="3245061" y="9750"/>
            <a:ext cx="1062209" cy="93695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944;p84">
            <a:extLst>
              <a:ext uri="{FF2B5EF4-FFF2-40B4-BE49-F238E27FC236}">
                <a16:creationId xmlns:a16="http://schemas.microsoft.com/office/drawing/2014/main" id="{906180F4-9523-40B5-B022-1D6C199E81F1}"/>
              </a:ext>
            </a:extLst>
          </p:cNvPr>
          <p:cNvGrpSpPr/>
          <p:nvPr/>
        </p:nvGrpSpPr>
        <p:grpSpPr>
          <a:xfrm flipH="1">
            <a:off x="1110041" y="3529785"/>
            <a:ext cx="2270935" cy="2260334"/>
            <a:chOff x="6762468" y="1386456"/>
            <a:chExt cx="2270935" cy="2260334"/>
          </a:xfrm>
        </p:grpSpPr>
        <p:sp>
          <p:nvSpPr>
            <p:cNvPr id="10" name="Google Shape;1945;p84">
              <a:extLst>
                <a:ext uri="{FF2B5EF4-FFF2-40B4-BE49-F238E27FC236}">
                  <a16:creationId xmlns:a16="http://schemas.microsoft.com/office/drawing/2014/main" id="{586BC7E0-5A97-4EE6-88AB-7E552ABBAC60}"/>
                </a:ext>
              </a:extLst>
            </p:cNvPr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46;p84">
              <a:extLst>
                <a:ext uri="{FF2B5EF4-FFF2-40B4-BE49-F238E27FC236}">
                  <a16:creationId xmlns:a16="http://schemas.microsoft.com/office/drawing/2014/main" id="{85EA8A52-15EA-4339-AE43-85360A27979B}"/>
                </a:ext>
              </a:extLst>
            </p:cNvPr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7;p84">
              <a:extLst>
                <a:ext uri="{FF2B5EF4-FFF2-40B4-BE49-F238E27FC236}">
                  <a16:creationId xmlns:a16="http://schemas.microsoft.com/office/drawing/2014/main" id="{577C9B58-0664-4791-B8A4-748A36A20F24}"/>
                </a:ext>
              </a:extLst>
            </p:cNvPr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48;p84">
              <a:extLst>
                <a:ext uri="{FF2B5EF4-FFF2-40B4-BE49-F238E27FC236}">
                  <a16:creationId xmlns:a16="http://schemas.microsoft.com/office/drawing/2014/main" id="{68A18BBB-C91B-4D66-982D-90A2DB07C32B}"/>
                </a:ext>
              </a:extLst>
            </p:cNvPr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49;p84">
              <a:extLst>
                <a:ext uri="{FF2B5EF4-FFF2-40B4-BE49-F238E27FC236}">
                  <a16:creationId xmlns:a16="http://schemas.microsoft.com/office/drawing/2014/main" id="{72869C69-8E7E-42CA-A91A-D8DA547DC215}"/>
                </a:ext>
              </a:extLst>
            </p:cNvPr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0;p84">
              <a:extLst>
                <a:ext uri="{FF2B5EF4-FFF2-40B4-BE49-F238E27FC236}">
                  <a16:creationId xmlns:a16="http://schemas.microsoft.com/office/drawing/2014/main" id="{3B1BF345-CECA-41C2-A60F-8C8B56B2827C}"/>
                </a:ext>
              </a:extLst>
            </p:cNvPr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1;p84">
              <a:extLst>
                <a:ext uri="{FF2B5EF4-FFF2-40B4-BE49-F238E27FC236}">
                  <a16:creationId xmlns:a16="http://schemas.microsoft.com/office/drawing/2014/main" id="{8F051425-BD76-468B-A25B-5CC6D44809FC}"/>
                </a:ext>
              </a:extLst>
            </p:cNvPr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2;p84">
              <a:extLst>
                <a:ext uri="{FF2B5EF4-FFF2-40B4-BE49-F238E27FC236}">
                  <a16:creationId xmlns:a16="http://schemas.microsoft.com/office/drawing/2014/main" id="{94473E60-9774-4915-8511-3BB708C50EE6}"/>
                </a:ext>
              </a:extLst>
            </p:cNvPr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53;p84">
              <a:extLst>
                <a:ext uri="{FF2B5EF4-FFF2-40B4-BE49-F238E27FC236}">
                  <a16:creationId xmlns:a16="http://schemas.microsoft.com/office/drawing/2014/main" id="{3D747EC1-04D9-4803-92F9-51FF2B338B05}"/>
                </a:ext>
              </a:extLst>
            </p:cNvPr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54;p84">
              <a:extLst>
                <a:ext uri="{FF2B5EF4-FFF2-40B4-BE49-F238E27FC236}">
                  <a16:creationId xmlns:a16="http://schemas.microsoft.com/office/drawing/2014/main" id="{8133B9F2-4AD8-4A65-B8C7-709C4AEA3E96}"/>
                </a:ext>
              </a:extLst>
            </p:cNvPr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55;p84">
              <a:extLst>
                <a:ext uri="{FF2B5EF4-FFF2-40B4-BE49-F238E27FC236}">
                  <a16:creationId xmlns:a16="http://schemas.microsoft.com/office/drawing/2014/main" id="{0E9C3B72-7229-4F19-A9B4-00784A3E4B0F}"/>
                </a:ext>
              </a:extLst>
            </p:cNvPr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56;p84">
              <a:extLst>
                <a:ext uri="{FF2B5EF4-FFF2-40B4-BE49-F238E27FC236}">
                  <a16:creationId xmlns:a16="http://schemas.microsoft.com/office/drawing/2014/main" id="{ADA11DB5-ED08-4D58-B3E1-BBF9A7470842}"/>
                </a:ext>
              </a:extLst>
            </p:cNvPr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57;p84">
              <a:extLst>
                <a:ext uri="{FF2B5EF4-FFF2-40B4-BE49-F238E27FC236}">
                  <a16:creationId xmlns:a16="http://schemas.microsoft.com/office/drawing/2014/main" id="{A7945F41-6C5C-42D7-9860-32B213E00D06}"/>
                </a:ext>
              </a:extLst>
            </p:cNvPr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58;p84">
              <a:extLst>
                <a:ext uri="{FF2B5EF4-FFF2-40B4-BE49-F238E27FC236}">
                  <a16:creationId xmlns:a16="http://schemas.microsoft.com/office/drawing/2014/main" id="{900DB9EE-5662-4B35-88DF-24676295AE95}"/>
                </a:ext>
              </a:extLst>
            </p:cNvPr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59;p84">
              <a:extLst>
                <a:ext uri="{FF2B5EF4-FFF2-40B4-BE49-F238E27FC236}">
                  <a16:creationId xmlns:a16="http://schemas.microsoft.com/office/drawing/2014/main" id="{4F417810-FAB7-4076-B2B4-BEB499A7EDF8}"/>
                </a:ext>
              </a:extLst>
            </p:cNvPr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60;p84">
              <a:extLst>
                <a:ext uri="{FF2B5EF4-FFF2-40B4-BE49-F238E27FC236}">
                  <a16:creationId xmlns:a16="http://schemas.microsoft.com/office/drawing/2014/main" id="{CA5E74B3-C2C6-4868-A7BD-A9FA2A860DC8}"/>
                </a:ext>
              </a:extLst>
            </p:cNvPr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61;p84">
              <a:extLst>
                <a:ext uri="{FF2B5EF4-FFF2-40B4-BE49-F238E27FC236}">
                  <a16:creationId xmlns:a16="http://schemas.microsoft.com/office/drawing/2014/main" id="{E9827E27-15B8-4074-88E7-6BA7BDA856CE}"/>
                </a:ext>
              </a:extLst>
            </p:cNvPr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62;p84">
              <a:extLst>
                <a:ext uri="{FF2B5EF4-FFF2-40B4-BE49-F238E27FC236}">
                  <a16:creationId xmlns:a16="http://schemas.microsoft.com/office/drawing/2014/main" id="{2AFF862A-3B25-4E01-BC48-7FF027B78980}"/>
                </a:ext>
              </a:extLst>
            </p:cNvPr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63;p84">
              <a:extLst>
                <a:ext uri="{FF2B5EF4-FFF2-40B4-BE49-F238E27FC236}">
                  <a16:creationId xmlns:a16="http://schemas.microsoft.com/office/drawing/2014/main" id="{37A263DC-EBC6-419B-A418-7D17B3849C58}"/>
                </a:ext>
              </a:extLst>
            </p:cNvPr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64;p84">
              <a:extLst>
                <a:ext uri="{FF2B5EF4-FFF2-40B4-BE49-F238E27FC236}">
                  <a16:creationId xmlns:a16="http://schemas.microsoft.com/office/drawing/2014/main" id="{017A0E36-28F9-4617-B777-4BB1DD11EE7B}"/>
                </a:ext>
              </a:extLst>
            </p:cNvPr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65;p84">
              <a:extLst>
                <a:ext uri="{FF2B5EF4-FFF2-40B4-BE49-F238E27FC236}">
                  <a16:creationId xmlns:a16="http://schemas.microsoft.com/office/drawing/2014/main" id="{F9755567-25AC-4B87-8419-ED7DE10DC31B}"/>
                </a:ext>
              </a:extLst>
            </p:cNvPr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66;p84">
              <a:extLst>
                <a:ext uri="{FF2B5EF4-FFF2-40B4-BE49-F238E27FC236}">
                  <a16:creationId xmlns:a16="http://schemas.microsoft.com/office/drawing/2014/main" id="{07B6A781-0476-4FBE-8AEA-45A4E3302FCC}"/>
                </a:ext>
              </a:extLst>
            </p:cNvPr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67;p84">
              <a:extLst>
                <a:ext uri="{FF2B5EF4-FFF2-40B4-BE49-F238E27FC236}">
                  <a16:creationId xmlns:a16="http://schemas.microsoft.com/office/drawing/2014/main" id="{66A1EB6D-F118-4930-8554-FB2AA969A453}"/>
                </a:ext>
              </a:extLst>
            </p:cNvPr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68;p84">
              <a:extLst>
                <a:ext uri="{FF2B5EF4-FFF2-40B4-BE49-F238E27FC236}">
                  <a16:creationId xmlns:a16="http://schemas.microsoft.com/office/drawing/2014/main" id="{1D714E57-94C4-4EFB-97D2-381AA151D441}"/>
                </a:ext>
              </a:extLst>
            </p:cNvPr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9;p84">
              <a:extLst>
                <a:ext uri="{FF2B5EF4-FFF2-40B4-BE49-F238E27FC236}">
                  <a16:creationId xmlns:a16="http://schemas.microsoft.com/office/drawing/2014/main" id="{08274B08-A731-460E-87AF-9833696F0429}"/>
                </a:ext>
              </a:extLst>
            </p:cNvPr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70;p84">
              <a:extLst>
                <a:ext uri="{FF2B5EF4-FFF2-40B4-BE49-F238E27FC236}">
                  <a16:creationId xmlns:a16="http://schemas.microsoft.com/office/drawing/2014/main" id="{667B1CD0-0234-489C-9F79-99E5518B9763}"/>
                </a:ext>
              </a:extLst>
            </p:cNvPr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71;p84">
              <a:extLst>
                <a:ext uri="{FF2B5EF4-FFF2-40B4-BE49-F238E27FC236}">
                  <a16:creationId xmlns:a16="http://schemas.microsoft.com/office/drawing/2014/main" id="{0F8C5ACD-72E7-4CF9-91CB-F9BC77E3CB29}"/>
                </a:ext>
              </a:extLst>
            </p:cNvPr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72;p84">
              <a:extLst>
                <a:ext uri="{FF2B5EF4-FFF2-40B4-BE49-F238E27FC236}">
                  <a16:creationId xmlns:a16="http://schemas.microsoft.com/office/drawing/2014/main" id="{D9E21236-F2D9-4209-9669-612AB702A6C6}"/>
                </a:ext>
              </a:extLst>
            </p:cNvPr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73;p84">
              <a:extLst>
                <a:ext uri="{FF2B5EF4-FFF2-40B4-BE49-F238E27FC236}">
                  <a16:creationId xmlns:a16="http://schemas.microsoft.com/office/drawing/2014/main" id="{F92E00F6-8067-4832-82AC-0E4D657F2A00}"/>
                </a:ext>
              </a:extLst>
            </p:cNvPr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74;p84">
              <a:extLst>
                <a:ext uri="{FF2B5EF4-FFF2-40B4-BE49-F238E27FC236}">
                  <a16:creationId xmlns:a16="http://schemas.microsoft.com/office/drawing/2014/main" id="{4075A262-1487-472F-BB7A-5416DD67E17A}"/>
                </a:ext>
              </a:extLst>
            </p:cNvPr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75;p84">
              <a:extLst>
                <a:ext uri="{FF2B5EF4-FFF2-40B4-BE49-F238E27FC236}">
                  <a16:creationId xmlns:a16="http://schemas.microsoft.com/office/drawing/2014/main" id="{0CA464C7-7309-4450-A2F3-4972A10E4931}"/>
                </a:ext>
              </a:extLst>
            </p:cNvPr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76;p84">
              <a:extLst>
                <a:ext uri="{FF2B5EF4-FFF2-40B4-BE49-F238E27FC236}">
                  <a16:creationId xmlns:a16="http://schemas.microsoft.com/office/drawing/2014/main" id="{2001B6A0-DFA2-4755-AD7C-621A50EE7C56}"/>
                </a:ext>
              </a:extLst>
            </p:cNvPr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77;p84">
              <a:extLst>
                <a:ext uri="{FF2B5EF4-FFF2-40B4-BE49-F238E27FC236}">
                  <a16:creationId xmlns:a16="http://schemas.microsoft.com/office/drawing/2014/main" id="{A480E577-8DE0-4C3B-96DE-A2A05333DE4B}"/>
                </a:ext>
              </a:extLst>
            </p:cNvPr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7" name="Google Shape;1987;p85"/>
          <p:cNvSpPr/>
          <p:nvPr/>
        </p:nvSpPr>
        <p:spPr>
          <a:xfrm flipH="1">
            <a:off x="-465936" y="445541"/>
            <a:ext cx="1871779" cy="179602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85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986" name="Google Shape;1986;p85"/>
          <p:cNvSpPr/>
          <p:nvPr/>
        </p:nvSpPr>
        <p:spPr>
          <a:xfrm>
            <a:off x="5666513" y="-1056875"/>
            <a:ext cx="3967449" cy="395099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85"/>
          <p:cNvSpPr txBox="1"/>
          <p:nvPr/>
        </p:nvSpPr>
        <p:spPr>
          <a:xfrm flipH="1">
            <a:off x="1042416" y="998675"/>
            <a:ext cx="336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Ventajas</a:t>
            </a:r>
            <a:endParaRPr sz="2200" b="1" dirty="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989" name="Google Shape;1989;p85"/>
          <p:cNvSpPr txBox="1"/>
          <p:nvPr/>
        </p:nvSpPr>
        <p:spPr>
          <a:xfrm flipH="1">
            <a:off x="1139016" y="1610805"/>
            <a:ext cx="32640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Son una solución rápida y barata.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Accesibilidad para todos.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Menos tendencia a surgir de bugs o caerse.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No necesita actualizaciones periódicas.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No hay necesidad de descargas.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endParaRPr lang="es-MX" sz="1600" dirty="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endParaRPr sz="1600" dirty="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8" name="Google Shape;1984;p85">
            <a:extLst>
              <a:ext uri="{FF2B5EF4-FFF2-40B4-BE49-F238E27FC236}">
                <a16:creationId xmlns:a16="http://schemas.microsoft.com/office/drawing/2014/main" id="{620574A6-4B61-448F-A9A2-C5534FB8F4AC}"/>
              </a:ext>
            </a:extLst>
          </p:cNvPr>
          <p:cNvSpPr/>
          <p:nvPr/>
        </p:nvSpPr>
        <p:spPr>
          <a:xfrm flipH="1">
            <a:off x="4929861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45" name="Google Shape;1988;p85">
            <a:extLst>
              <a:ext uri="{FF2B5EF4-FFF2-40B4-BE49-F238E27FC236}">
                <a16:creationId xmlns:a16="http://schemas.microsoft.com/office/drawing/2014/main" id="{1D07E034-30B8-4062-813D-D08A3C070183}"/>
              </a:ext>
            </a:extLst>
          </p:cNvPr>
          <p:cNvSpPr txBox="1"/>
          <p:nvPr/>
        </p:nvSpPr>
        <p:spPr>
          <a:xfrm flipH="1">
            <a:off x="4929861" y="998675"/>
            <a:ext cx="336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Desventajas</a:t>
            </a:r>
            <a:endParaRPr sz="2200" b="1" dirty="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46" name="Google Shape;1989;p85">
            <a:extLst>
              <a:ext uri="{FF2B5EF4-FFF2-40B4-BE49-F238E27FC236}">
                <a16:creationId xmlns:a16="http://schemas.microsoft.com/office/drawing/2014/main" id="{5060F29F-C1D3-4D95-880A-4AEC265961E7}"/>
              </a:ext>
            </a:extLst>
          </p:cNvPr>
          <p:cNvSpPr txBox="1"/>
          <p:nvPr/>
        </p:nvSpPr>
        <p:spPr>
          <a:xfrm flipH="1">
            <a:off x="5054361" y="1621281"/>
            <a:ext cx="3264000" cy="2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n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No se encuentran en markets oficiales.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n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Son muy volatiles.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n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El usuario necesita una buena conectividad.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n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Se adapta menos que una app nativa regular.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jari"/>
              <a:buChar char="●"/>
            </a:pPr>
            <a:r>
              <a:rPr lang="en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No hay funcionalidad offline o sin internet.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59"/>
          <p:cNvSpPr txBox="1">
            <a:spLocks noGrp="1"/>
          </p:cNvSpPr>
          <p:nvPr>
            <p:ph type="title"/>
          </p:nvPr>
        </p:nvSpPr>
        <p:spPr>
          <a:xfrm>
            <a:off x="309213" y="1616187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	Utilidad</a:t>
            </a:r>
            <a:endParaRPr dirty="0"/>
          </a:p>
        </p:txBody>
      </p:sp>
      <p:sp>
        <p:nvSpPr>
          <p:cNvPr id="1370" name="Google Shape;1370;p59"/>
          <p:cNvSpPr txBox="1">
            <a:spLocks noGrp="1"/>
          </p:cNvSpPr>
          <p:nvPr>
            <p:ph type="subTitle" idx="1"/>
          </p:nvPr>
        </p:nvSpPr>
        <p:spPr>
          <a:xfrm>
            <a:off x="2596337" y="2367447"/>
            <a:ext cx="4464806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MX" dirty="0"/>
              <a:t>Almacenar datos en la nube, son para guardar, cuidar y organizar la información importante del usuario sin la necesidad de tener tanto cache en la memoria de su dispositivo.</a:t>
            </a:r>
            <a:endParaRPr dirty="0"/>
          </a:p>
        </p:txBody>
      </p:sp>
      <p:pic>
        <p:nvPicPr>
          <p:cNvPr id="4" name="Google Shape;2761;p132">
            <a:extLst>
              <a:ext uri="{FF2B5EF4-FFF2-40B4-BE49-F238E27FC236}">
                <a16:creationId xmlns:a16="http://schemas.microsoft.com/office/drawing/2014/main" id="{36298B2F-B664-4F38-8063-A44657780F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94" t="11228" r="4213" b="8854"/>
          <a:stretch/>
        </p:blipFill>
        <p:spPr>
          <a:xfrm>
            <a:off x="510363" y="161379"/>
            <a:ext cx="2085974" cy="1786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101"/>
          <p:cNvSpPr txBox="1">
            <a:spLocks noGrp="1"/>
          </p:cNvSpPr>
          <p:nvPr>
            <p:ph type="title"/>
          </p:nvPr>
        </p:nvSpPr>
        <p:spPr>
          <a:xfrm>
            <a:off x="280279" y="536049"/>
            <a:ext cx="8739089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Partes que componen una aplicacion de l</a:t>
            </a:r>
            <a:r>
              <a:rPr lang="en" dirty="0">
                <a:solidFill>
                  <a:schemeClr val="tx1"/>
                </a:solidFill>
              </a:rPr>
              <a:t>a</a:t>
            </a:r>
            <a:r>
              <a:rPr lang="en" dirty="0"/>
              <a:t> </a:t>
            </a:r>
            <a:r>
              <a:rPr lang="en" dirty="0">
                <a:solidFill>
                  <a:schemeClr val="tx1"/>
                </a:solidFill>
              </a:rPr>
              <a:t>web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252BFD4-AB76-42C3-98E9-90C0EEDE5834}"/>
              </a:ext>
            </a:extLst>
          </p:cNvPr>
          <p:cNvGrpSpPr/>
          <p:nvPr/>
        </p:nvGrpSpPr>
        <p:grpSpPr>
          <a:xfrm>
            <a:off x="1600474" y="1077549"/>
            <a:ext cx="6193532" cy="3144721"/>
            <a:chOff x="1522650" y="1013754"/>
            <a:chExt cx="6193532" cy="3144721"/>
          </a:xfrm>
        </p:grpSpPr>
        <p:sp>
          <p:nvSpPr>
            <p:cNvPr id="2256" name="Google Shape;2256;p101"/>
            <p:cNvSpPr/>
            <p:nvPr/>
          </p:nvSpPr>
          <p:spPr>
            <a:xfrm>
              <a:off x="1532250" y="1658575"/>
              <a:ext cx="1884600" cy="249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2257" name="Google Shape;2257;p101"/>
            <p:cNvSpPr/>
            <p:nvPr/>
          </p:nvSpPr>
          <p:spPr>
            <a:xfrm>
              <a:off x="3648600" y="1648950"/>
              <a:ext cx="1884600" cy="249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2258" name="Google Shape;2258;p101"/>
            <p:cNvSpPr/>
            <p:nvPr/>
          </p:nvSpPr>
          <p:spPr>
            <a:xfrm>
              <a:off x="5784150" y="1658575"/>
              <a:ext cx="1884600" cy="2499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59" name="Google Shape;2259;p101"/>
            <p:cNvSpPr txBox="1"/>
            <p:nvPr/>
          </p:nvSpPr>
          <p:spPr>
            <a:xfrm>
              <a:off x="1522650" y="2567220"/>
              <a:ext cx="18846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accent2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Acceso desde el navegador</a:t>
              </a:r>
              <a:endParaRPr sz="1800" b="1" dirty="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2260" name="Google Shape;2260;p101"/>
            <p:cNvSpPr txBox="1"/>
            <p:nvPr/>
          </p:nvSpPr>
          <p:spPr>
            <a:xfrm>
              <a:off x="3696032" y="2567220"/>
              <a:ext cx="18846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dirty="0">
                  <a:solidFill>
                    <a:schemeClr val="accent2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Base de datos</a:t>
              </a:r>
              <a:endParaRPr sz="1800" b="1" dirty="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2261" name="Google Shape;2261;p101"/>
            <p:cNvSpPr txBox="1"/>
            <p:nvPr/>
          </p:nvSpPr>
          <p:spPr>
            <a:xfrm>
              <a:off x="5831582" y="2542690"/>
              <a:ext cx="18846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dirty="0">
                  <a:solidFill>
                    <a:schemeClr val="accent2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Código de aplicación </a:t>
              </a:r>
              <a:endParaRPr sz="1800" b="1" dirty="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2262" name="Google Shape;2262;p101"/>
            <p:cNvSpPr txBox="1"/>
            <p:nvPr/>
          </p:nvSpPr>
          <p:spPr>
            <a:xfrm>
              <a:off x="5784150" y="3074349"/>
              <a:ext cx="1884600" cy="8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dirty="0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rPr>
                <a:t>Esta se aloja en un servidor localizado en la nube</a:t>
              </a:r>
              <a:endParaRPr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endParaRPr>
            </a:p>
          </p:txBody>
        </p:sp>
        <p:sp>
          <p:nvSpPr>
            <p:cNvPr id="2263" name="Google Shape;2263;p101"/>
            <p:cNvSpPr txBox="1"/>
            <p:nvPr/>
          </p:nvSpPr>
          <p:spPr>
            <a:xfrm>
              <a:off x="3658200" y="3074349"/>
              <a:ext cx="1884600" cy="8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dirty="0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rPr>
                <a:t>Aquí se almacenan permisos, usuarios, contraseñas, etc.</a:t>
              </a:r>
              <a:endParaRPr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endParaRPr>
            </a:p>
          </p:txBody>
        </p:sp>
        <p:sp>
          <p:nvSpPr>
            <p:cNvPr id="2264" name="Google Shape;2264;p101"/>
            <p:cNvSpPr txBox="1"/>
            <p:nvPr/>
          </p:nvSpPr>
          <p:spPr>
            <a:xfrm>
              <a:off x="1532250" y="3074349"/>
              <a:ext cx="1884600" cy="8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dirty="0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rPr>
                <a:t>Accesibilidad desde cualquier tipo de dispositivo.</a:t>
              </a:r>
              <a:endParaRPr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endParaRPr>
            </a:p>
          </p:txBody>
        </p:sp>
        <p:sp>
          <p:nvSpPr>
            <p:cNvPr id="2265" name="Google Shape;2265;p101"/>
            <p:cNvSpPr/>
            <p:nvPr/>
          </p:nvSpPr>
          <p:spPr>
            <a:xfrm>
              <a:off x="2300805" y="1891751"/>
              <a:ext cx="328289" cy="374914"/>
            </a:xfrm>
            <a:custGeom>
              <a:avLst/>
              <a:gdLst/>
              <a:ahLst/>
              <a:cxnLst/>
              <a:rect l="l" t="t" r="r" b="b"/>
              <a:pathLst>
                <a:path w="11153" h="12737" extrusionOk="0">
                  <a:moveTo>
                    <a:pt x="9452" y="4262"/>
                  </a:moveTo>
                  <a:lnTo>
                    <a:pt x="9452" y="4262"/>
                  </a:lnTo>
                  <a:cubicBezTo>
                    <a:pt x="9704" y="4703"/>
                    <a:pt x="9609" y="5270"/>
                    <a:pt x="9231" y="5679"/>
                  </a:cubicBezTo>
                  <a:cubicBezTo>
                    <a:pt x="8976" y="5915"/>
                    <a:pt x="8672" y="6040"/>
                    <a:pt x="8364" y="6040"/>
                  </a:cubicBezTo>
                  <a:cubicBezTo>
                    <a:pt x="8178" y="6040"/>
                    <a:pt x="7992" y="5995"/>
                    <a:pt x="7814" y="5900"/>
                  </a:cubicBezTo>
                  <a:lnTo>
                    <a:pt x="9452" y="4262"/>
                  </a:lnTo>
                  <a:close/>
                  <a:moveTo>
                    <a:pt x="6018" y="835"/>
                  </a:moveTo>
                  <a:cubicBezTo>
                    <a:pt x="6120" y="835"/>
                    <a:pt x="6223" y="875"/>
                    <a:pt x="6301" y="954"/>
                  </a:cubicBezTo>
                  <a:lnTo>
                    <a:pt x="7215" y="1867"/>
                  </a:lnTo>
                  <a:cubicBezTo>
                    <a:pt x="7306" y="1935"/>
                    <a:pt x="7397" y="1987"/>
                    <a:pt x="7499" y="1987"/>
                  </a:cubicBezTo>
                  <a:cubicBezTo>
                    <a:pt x="7539" y="1987"/>
                    <a:pt x="7581" y="1979"/>
                    <a:pt x="7625" y="1962"/>
                  </a:cubicBezTo>
                  <a:cubicBezTo>
                    <a:pt x="7863" y="1897"/>
                    <a:pt x="8110" y="1865"/>
                    <a:pt x="8359" y="1865"/>
                  </a:cubicBezTo>
                  <a:cubicBezTo>
                    <a:pt x="8963" y="1865"/>
                    <a:pt x="9578" y="2055"/>
                    <a:pt x="10113" y="2434"/>
                  </a:cubicBezTo>
                  <a:lnTo>
                    <a:pt x="6049" y="6498"/>
                  </a:lnTo>
                  <a:cubicBezTo>
                    <a:pt x="5482" y="5774"/>
                    <a:pt x="5356" y="4892"/>
                    <a:pt x="5577" y="4010"/>
                  </a:cubicBezTo>
                  <a:cubicBezTo>
                    <a:pt x="5608" y="3852"/>
                    <a:pt x="5577" y="3726"/>
                    <a:pt x="5451" y="3631"/>
                  </a:cubicBezTo>
                  <a:lnTo>
                    <a:pt x="5199" y="3379"/>
                  </a:lnTo>
                  <a:lnTo>
                    <a:pt x="4537" y="2718"/>
                  </a:lnTo>
                  <a:cubicBezTo>
                    <a:pt x="4380" y="2560"/>
                    <a:pt x="4380" y="2277"/>
                    <a:pt x="4537" y="2119"/>
                  </a:cubicBezTo>
                  <a:lnTo>
                    <a:pt x="5734" y="954"/>
                  </a:lnTo>
                  <a:cubicBezTo>
                    <a:pt x="5813" y="875"/>
                    <a:pt x="5915" y="835"/>
                    <a:pt x="6018" y="835"/>
                  </a:cubicBezTo>
                  <a:close/>
                  <a:moveTo>
                    <a:pt x="1290" y="6917"/>
                  </a:moveTo>
                  <a:cubicBezTo>
                    <a:pt x="1502" y="6917"/>
                    <a:pt x="1702" y="7106"/>
                    <a:pt x="1702" y="7318"/>
                  </a:cubicBezTo>
                  <a:cubicBezTo>
                    <a:pt x="1670" y="7538"/>
                    <a:pt x="1544" y="7696"/>
                    <a:pt x="1387" y="7727"/>
                  </a:cubicBezTo>
                  <a:cubicBezTo>
                    <a:pt x="1342" y="7740"/>
                    <a:pt x="1298" y="7746"/>
                    <a:pt x="1256" y="7746"/>
                  </a:cubicBezTo>
                  <a:cubicBezTo>
                    <a:pt x="1084" y="7746"/>
                    <a:pt x="933" y="7645"/>
                    <a:pt x="883" y="7444"/>
                  </a:cubicBezTo>
                  <a:cubicBezTo>
                    <a:pt x="788" y="7223"/>
                    <a:pt x="914" y="7002"/>
                    <a:pt x="1166" y="6939"/>
                  </a:cubicBezTo>
                  <a:cubicBezTo>
                    <a:pt x="1207" y="6924"/>
                    <a:pt x="1248" y="6917"/>
                    <a:pt x="1290" y="6917"/>
                  </a:cubicBezTo>
                  <a:close/>
                  <a:moveTo>
                    <a:pt x="5807" y="10240"/>
                  </a:moveTo>
                  <a:cubicBezTo>
                    <a:pt x="6104" y="10240"/>
                    <a:pt x="6409" y="10293"/>
                    <a:pt x="6711" y="10405"/>
                  </a:cubicBezTo>
                  <a:cubicBezTo>
                    <a:pt x="7373" y="10626"/>
                    <a:pt x="7877" y="11193"/>
                    <a:pt x="8160" y="11886"/>
                  </a:cubicBezTo>
                  <a:lnTo>
                    <a:pt x="3529" y="11886"/>
                  </a:lnTo>
                  <a:cubicBezTo>
                    <a:pt x="3847" y="10882"/>
                    <a:pt x="4774" y="10240"/>
                    <a:pt x="5807" y="10240"/>
                  </a:cubicBezTo>
                  <a:close/>
                  <a:moveTo>
                    <a:pt x="6030" y="1"/>
                  </a:moveTo>
                  <a:cubicBezTo>
                    <a:pt x="5711" y="1"/>
                    <a:pt x="5388" y="119"/>
                    <a:pt x="5136" y="355"/>
                  </a:cubicBezTo>
                  <a:lnTo>
                    <a:pt x="3938" y="1552"/>
                  </a:lnTo>
                  <a:cubicBezTo>
                    <a:pt x="3466" y="1993"/>
                    <a:pt x="3466" y="2781"/>
                    <a:pt x="3938" y="3316"/>
                  </a:cubicBezTo>
                  <a:lnTo>
                    <a:pt x="4348" y="3694"/>
                  </a:lnTo>
                  <a:lnTo>
                    <a:pt x="1828" y="6215"/>
                  </a:lnTo>
                  <a:cubicBezTo>
                    <a:pt x="1652" y="6127"/>
                    <a:pt x="1468" y="6087"/>
                    <a:pt x="1287" y="6087"/>
                  </a:cubicBezTo>
                  <a:cubicBezTo>
                    <a:pt x="623" y="6087"/>
                    <a:pt x="0" y="6625"/>
                    <a:pt x="0" y="7318"/>
                  </a:cubicBezTo>
                  <a:cubicBezTo>
                    <a:pt x="0" y="8052"/>
                    <a:pt x="611" y="8583"/>
                    <a:pt x="1293" y="8583"/>
                  </a:cubicBezTo>
                  <a:cubicBezTo>
                    <a:pt x="1459" y="8583"/>
                    <a:pt x="1629" y="8551"/>
                    <a:pt x="1796" y="8483"/>
                  </a:cubicBezTo>
                  <a:lnTo>
                    <a:pt x="3592" y="10279"/>
                  </a:lnTo>
                  <a:cubicBezTo>
                    <a:pt x="3056" y="10783"/>
                    <a:pt x="2647" y="11476"/>
                    <a:pt x="2584" y="12264"/>
                  </a:cubicBezTo>
                  <a:cubicBezTo>
                    <a:pt x="2521" y="12484"/>
                    <a:pt x="2741" y="12736"/>
                    <a:pt x="2962" y="12736"/>
                  </a:cubicBezTo>
                  <a:lnTo>
                    <a:pt x="8664" y="12736"/>
                  </a:lnTo>
                  <a:cubicBezTo>
                    <a:pt x="8916" y="12736"/>
                    <a:pt x="9105" y="12484"/>
                    <a:pt x="9074" y="12264"/>
                  </a:cubicBezTo>
                  <a:cubicBezTo>
                    <a:pt x="8837" y="10556"/>
                    <a:pt x="7367" y="9419"/>
                    <a:pt x="5795" y="9419"/>
                  </a:cubicBezTo>
                  <a:cubicBezTo>
                    <a:pt x="5279" y="9419"/>
                    <a:pt x="4752" y="9542"/>
                    <a:pt x="4254" y="9806"/>
                  </a:cubicBezTo>
                  <a:lnTo>
                    <a:pt x="2363" y="7916"/>
                  </a:lnTo>
                  <a:cubicBezTo>
                    <a:pt x="2521" y="7601"/>
                    <a:pt x="2521" y="7223"/>
                    <a:pt x="2426" y="6845"/>
                  </a:cubicBezTo>
                  <a:lnTo>
                    <a:pt x="4663" y="4608"/>
                  </a:lnTo>
                  <a:lnTo>
                    <a:pt x="4663" y="4608"/>
                  </a:lnTo>
                  <a:cubicBezTo>
                    <a:pt x="4632" y="5679"/>
                    <a:pt x="4978" y="6687"/>
                    <a:pt x="5734" y="7444"/>
                  </a:cubicBezTo>
                  <a:cubicBezTo>
                    <a:pt x="5813" y="7522"/>
                    <a:pt x="5915" y="7562"/>
                    <a:pt x="6018" y="7562"/>
                  </a:cubicBezTo>
                  <a:cubicBezTo>
                    <a:pt x="6120" y="7562"/>
                    <a:pt x="6223" y="7522"/>
                    <a:pt x="6301" y="7444"/>
                  </a:cubicBezTo>
                  <a:lnTo>
                    <a:pt x="7215" y="6530"/>
                  </a:lnTo>
                  <a:cubicBezTo>
                    <a:pt x="7564" y="6771"/>
                    <a:pt x="7958" y="6887"/>
                    <a:pt x="8352" y="6887"/>
                  </a:cubicBezTo>
                  <a:cubicBezTo>
                    <a:pt x="8883" y="6887"/>
                    <a:pt x="9414" y="6676"/>
                    <a:pt x="9830" y="6278"/>
                  </a:cubicBezTo>
                  <a:cubicBezTo>
                    <a:pt x="10523" y="5553"/>
                    <a:pt x="10618" y="4451"/>
                    <a:pt x="10082" y="3663"/>
                  </a:cubicBezTo>
                  <a:lnTo>
                    <a:pt x="10996" y="2749"/>
                  </a:lnTo>
                  <a:cubicBezTo>
                    <a:pt x="11153" y="2560"/>
                    <a:pt x="11153" y="2340"/>
                    <a:pt x="10996" y="2119"/>
                  </a:cubicBezTo>
                  <a:cubicBezTo>
                    <a:pt x="10259" y="1383"/>
                    <a:pt x="9297" y="1056"/>
                    <a:pt x="8341" y="1056"/>
                  </a:cubicBezTo>
                  <a:cubicBezTo>
                    <a:pt x="8111" y="1056"/>
                    <a:pt x="7882" y="1074"/>
                    <a:pt x="7656" y="1111"/>
                  </a:cubicBezTo>
                  <a:lnTo>
                    <a:pt x="6900" y="355"/>
                  </a:lnTo>
                  <a:cubicBezTo>
                    <a:pt x="6664" y="119"/>
                    <a:pt x="6349" y="1"/>
                    <a:pt x="6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01"/>
            <p:cNvSpPr/>
            <p:nvPr/>
          </p:nvSpPr>
          <p:spPr>
            <a:xfrm>
              <a:off x="6590906" y="1888031"/>
              <a:ext cx="290288" cy="375355"/>
            </a:xfrm>
            <a:custGeom>
              <a:avLst/>
              <a:gdLst/>
              <a:ahLst/>
              <a:cxnLst/>
              <a:rect l="l" t="t" r="r" b="b"/>
              <a:pathLst>
                <a:path w="9862" h="12752" extrusionOk="0">
                  <a:moveTo>
                    <a:pt x="2395" y="1001"/>
                  </a:moveTo>
                  <a:lnTo>
                    <a:pt x="5042" y="3552"/>
                  </a:lnTo>
                  <a:lnTo>
                    <a:pt x="3971" y="4655"/>
                  </a:lnTo>
                  <a:lnTo>
                    <a:pt x="1356" y="2103"/>
                  </a:lnTo>
                  <a:lnTo>
                    <a:pt x="2395" y="1001"/>
                  </a:lnTo>
                  <a:close/>
                  <a:moveTo>
                    <a:pt x="5640" y="4151"/>
                  </a:moveTo>
                  <a:lnTo>
                    <a:pt x="6302" y="4781"/>
                  </a:lnTo>
                  <a:lnTo>
                    <a:pt x="5231" y="5884"/>
                  </a:lnTo>
                  <a:lnTo>
                    <a:pt x="4569" y="5254"/>
                  </a:lnTo>
                  <a:lnTo>
                    <a:pt x="5640" y="4151"/>
                  </a:lnTo>
                  <a:close/>
                  <a:moveTo>
                    <a:pt x="4443" y="8562"/>
                  </a:moveTo>
                  <a:cubicBezTo>
                    <a:pt x="4664" y="8562"/>
                    <a:pt x="4821" y="8688"/>
                    <a:pt x="4853" y="8845"/>
                  </a:cubicBezTo>
                  <a:cubicBezTo>
                    <a:pt x="4884" y="8908"/>
                    <a:pt x="4853" y="8877"/>
                    <a:pt x="4884" y="9790"/>
                  </a:cubicBezTo>
                  <a:lnTo>
                    <a:pt x="4884" y="10200"/>
                  </a:lnTo>
                  <a:lnTo>
                    <a:pt x="4065" y="10200"/>
                  </a:lnTo>
                  <a:lnTo>
                    <a:pt x="4065" y="9003"/>
                  </a:lnTo>
                  <a:cubicBezTo>
                    <a:pt x="4065" y="8751"/>
                    <a:pt x="4254" y="8562"/>
                    <a:pt x="4443" y="8562"/>
                  </a:cubicBezTo>
                  <a:close/>
                  <a:moveTo>
                    <a:pt x="7814" y="10956"/>
                  </a:moveTo>
                  <a:cubicBezTo>
                    <a:pt x="8035" y="10956"/>
                    <a:pt x="8224" y="11145"/>
                    <a:pt x="8224" y="11366"/>
                  </a:cubicBezTo>
                  <a:lnTo>
                    <a:pt x="8224" y="11744"/>
                  </a:lnTo>
                  <a:lnTo>
                    <a:pt x="789" y="11870"/>
                  </a:lnTo>
                  <a:lnTo>
                    <a:pt x="789" y="11460"/>
                  </a:lnTo>
                  <a:cubicBezTo>
                    <a:pt x="789" y="11271"/>
                    <a:pt x="915" y="11114"/>
                    <a:pt x="1072" y="11082"/>
                  </a:cubicBezTo>
                  <a:cubicBezTo>
                    <a:pt x="1104" y="11066"/>
                    <a:pt x="1072" y="11066"/>
                    <a:pt x="1371" y="11066"/>
                  </a:cubicBezTo>
                  <a:cubicBezTo>
                    <a:pt x="1671" y="11066"/>
                    <a:pt x="2301" y="11066"/>
                    <a:pt x="3656" y="11051"/>
                  </a:cubicBezTo>
                  <a:cubicBezTo>
                    <a:pt x="3719" y="11051"/>
                    <a:pt x="5357" y="10988"/>
                    <a:pt x="5325" y="10988"/>
                  </a:cubicBezTo>
                  <a:cubicBezTo>
                    <a:pt x="5483" y="10988"/>
                    <a:pt x="7121" y="10956"/>
                    <a:pt x="7814" y="10956"/>
                  </a:cubicBezTo>
                  <a:close/>
                  <a:moveTo>
                    <a:pt x="2427" y="0"/>
                  </a:moveTo>
                  <a:cubicBezTo>
                    <a:pt x="2324" y="0"/>
                    <a:pt x="2222" y="40"/>
                    <a:pt x="2143" y="118"/>
                  </a:cubicBezTo>
                  <a:lnTo>
                    <a:pt x="505" y="1820"/>
                  </a:lnTo>
                  <a:cubicBezTo>
                    <a:pt x="348" y="1977"/>
                    <a:pt x="348" y="2261"/>
                    <a:pt x="505" y="2418"/>
                  </a:cubicBezTo>
                  <a:lnTo>
                    <a:pt x="1608" y="3458"/>
                  </a:lnTo>
                  <a:cubicBezTo>
                    <a:pt x="726" y="4624"/>
                    <a:pt x="505" y="6104"/>
                    <a:pt x="946" y="7396"/>
                  </a:cubicBezTo>
                  <a:cubicBezTo>
                    <a:pt x="1356" y="8499"/>
                    <a:pt x="2175" y="9412"/>
                    <a:pt x="3277" y="9885"/>
                  </a:cubicBezTo>
                  <a:lnTo>
                    <a:pt x="3277" y="10263"/>
                  </a:lnTo>
                  <a:lnTo>
                    <a:pt x="1230" y="10294"/>
                  </a:lnTo>
                  <a:cubicBezTo>
                    <a:pt x="568" y="10294"/>
                    <a:pt x="1" y="10862"/>
                    <a:pt x="1" y="11555"/>
                  </a:cubicBezTo>
                  <a:lnTo>
                    <a:pt x="1" y="12374"/>
                  </a:lnTo>
                  <a:cubicBezTo>
                    <a:pt x="1" y="12594"/>
                    <a:pt x="222" y="12752"/>
                    <a:pt x="442" y="12752"/>
                  </a:cubicBezTo>
                  <a:lnTo>
                    <a:pt x="8728" y="12657"/>
                  </a:lnTo>
                  <a:cubicBezTo>
                    <a:pt x="8948" y="12657"/>
                    <a:pt x="9106" y="12437"/>
                    <a:pt x="9106" y="12216"/>
                  </a:cubicBezTo>
                  <a:lnTo>
                    <a:pt x="9106" y="11397"/>
                  </a:lnTo>
                  <a:cubicBezTo>
                    <a:pt x="9106" y="10704"/>
                    <a:pt x="8507" y="10168"/>
                    <a:pt x="7846" y="10168"/>
                  </a:cubicBezTo>
                  <a:lnTo>
                    <a:pt x="5798" y="10200"/>
                  </a:lnTo>
                  <a:lnTo>
                    <a:pt x="5798" y="10137"/>
                  </a:lnTo>
                  <a:cubicBezTo>
                    <a:pt x="7153" y="9853"/>
                    <a:pt x="8255" y="8908"/>
                    <a:pt x="8759" y="7680"/>
                  </a:cubicBezTo>
                  <a:lnTo>
                    <a:pt x="9452" y="7680"/>
                  </a:lnTo>
                  <a:cubicBezTo>
                    <a:pt x="9704" y="7680"/>
                    <a:pt x="9862" y="7491"/>
                    <a:pt x="9862" y="7270"/>
                  </a:cubicBezTo>
                  <a:cubicBezTo>
                    <a:pt x="9799" y="6986"/>
                    <a:pt x="9610" y="6797"/>
                    <a:pt x="9389" y="6797"/>
                  </a:cubicBezTo>
                  <a:lnTo>
                    <a:pt x="6901" y="6829"/>
                  </a:lnTo>
                  <a:cubicBezTo>
                    <a:pt x="6649" y="6829"/>
                    <a:pt x="6491" y="7018"/>
                    <a:pt x="6491" y="7270"/>
                  </a:cubicBezTo>
                  <a:cubicBezTo>
                    <a:pt x="6491" y="7491"/>
                    <a:pt x="6712" y="7648"/>
                    <a:pt x="6932" y="7648"/>
                  </a:cubicBezTo>
                  <a:lnTo>
                    <a:pt x="7751" y="7648"/>
                  </a:lnTo>
                  <a:cubicBezTo>
                    <a:pt x="7342" y="8436"/>
                    <a:pt x="6586" y="9003"/>
                    <a:pt x="5703" y="9223"/>
                  </a:cubicBezTo>
                  <a:lnTo>
                    <a:pt x="5703" y="8908"/>
                  </a:lnTo>
                  <a:cubicBezTo>
                    <a:pt x="5703" y="8341"/>
                    <a:pt x="5357" y="7900"/>
                    <a:pt x="4821" y="7711"/>
                  </a:cubicBezTo>
                  <a:cubicBezTo>
                    <a:pt x="4709" y="7680"/>
                    <a:pt x="4598" y="7665"/>
                    <a:pt x="4488" y="7665"/>
                  </a:cubicBezTo>
                  <a:cubicBezTo>
                    <a:pt x="3826" y="7665"/>
                    <a:pt x="3246" y="8205"/>
                    <a:pt x="3246" y="8908"/>
                  </a:cubicBezTo>
                  <a:cubicBezTo>
                    <a:pt x="1450" y="7932"/>
                    <a:pt x="1041" y="5569"/>
                    <a:pt x="2206" y="4025"/>
                  </a:cubicBezTo>
                  <a:lnTo>
                    <a:pt x="2206" y="4025"/>
                  </a:lnTo>
                  <a:lnTo>
                    <a:pt x="5010" y="6734"/>
                  </a:lnTo>
                  <a:cubicBezTo>
                    <a:pt x="5089" y="6813"/>
                    <a:pt x="5199" y="6853"/>
                    <a:pt x="5310" y="6853"/>
                  </a:cubicBezTo>
                  <a:cubicBezTo>
                    <a:pt x="5420" y="6853"/>
                    <a:pt x="5530" y="6813"/>
                    <a:pt x="5609" y="6734"/>
                  </a:cubicBezTo>
                  <a:lnTo>
                    <a:pt x="7216" y="5033"/>
                  </a:lnTo>
                  <a:cubicBezTo>
                    <a:pt x="7373" y="4876"/>
                    <a:pt x="7373" y="4624"/>
                    <a:pt x="7216" y="4466"/>
                  </a:cubicBezTo>
                  <a:lnTo>
                    <a:pt x="5955" y="3237"/>
                  </a:lnTo>
                  <a:lnTo>
                    <a:pt x="2710" y="118"/>
                  </a:lnTo>
                  <a:cubicBezTo>
                    <a:pt x="2632" y="40"/>
                    <a:pt x="2529" y="0"/>
                    <a:pt x="2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101"/>
            <p:cNvGrpSpPr/>
            <p:nvPr/>
          </p:nvGrpSpPr>
          <p:grpSpPr>
            <a:xfrm>
              <a:off x="4414088" y="1897881"/>
              <a:ext cx="372824" cy="372058"/>
              <a:chOff x="-38686270" y="2188337"/>
              <a:chExt cx="316650" cy="316000"/>
            </a:xfrm>
          </p:grpSpPr>
          <p:sp>
            <p:nvSpPr>
              <p:cNvPr id="2268" name="Google Shape;2268;p101"/>
              <p:cNvSpPr/>
              <p:nvPr/>
            </p:nvSpPr>
            <p:spPr>
              <a:xfrm>
                <a:off x="-38686270" y="2188337"/>
                <a:ext cx="316650" cy="31600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40" extrusionOk="0">
                    <a:moveTo>
                      <a:pt x="8161" y="852"/>
                    </a:moveTo>
                    <a:cubicBezTo>
                      <a:pt x="8381" y="852"/>
                      <a:pt x="8539" y="1041"/>
                      <a:pt x="8570" y="1262"/>
                    </a:cubicBezTo>
                    <a:lnTo>
                      <a:pt x="8570" y="1703"/>
                    </a:lnTo>
                    <a:lnTo>
                      <a:pt x="4160" y="1703"/>
                    </a:lnTo>
                    <a:lnTo>
                      <a:pt x="4160" y="1230"/>
                    </a:lnTo>
                    <a:lnTo>
                      <a:pt x="4128" y="1230"/>
                    </a:lnTo>
                    <a:cubicBezTo>
                      <a:pt x="4128" y="1199"/>
                      <a:pt x="4128" y="1104"/>
                      <a:pt x="4160" y="1073"/>
                    </a:cubicBezTo>
                    <a:cubicBezTo>
                      <a:pt x="4254" y="915"/>
                      <a:pt x="4380" y="852"/>
                      <a:pt x="4569" y="852"/>
                    </a:cubicBezTo>
                    <a:close/>
                    <a:moveTo>
                      <a:pt x="11437" y="2427"/>
                    </a:moveTo>
                    <a:cubicBezTo>
                      <a:pt x="11658" y="2427"/>
                      <a:pt x="11815" y="2616"/>
                      <a:pt x="11847" y="2805"/>
                    </a:cubicBezTo>
                    <a:lnTo>
                      <a:pt x="11847" y="5641"/>
                    </a:lnTo>
                    <a:cubicBezTo>
                      <a:pt x="11847" y="5830"/>
                      <a:pt x="11721" y="5987"/>
                      <a:pt x="11563" y="6050"/>
                    </a:cubicBezTo>
                    <a:cubicBezTo>
                      <a:pt x="11542" y="6061"/>
                      <a:pt x="11532" y="6064"/>
                      <a:pt x="11478" y="6064"/>
                    </a:cubicBezTo>
                    <a:cubicBezTo>
                      <a:pt x="11371" y="6064"/>
                      <a:pt x="11091" y="6050"/>
                      <a:pt x="10208" y="6050"/>
                    </a:cubicBezTo>
                    <a:lnTo>
                      <a:pt x="10208" y="4822"/>
                    </a:lnTo>
                    <a:cubicBezTo>
                      <a:pt x="10208" y="4570"/>
                      <a:pt x="9988" y="4381"/>
                      <a:pt x="9767" y="4381"/>
                    </a:cubicBezTo>
                    <a:lnTo>
                      <a:pt x="8129" y="4381"/>
                    </a:lnTo>
                    <a:cubicBezTo>
                      <a:pt x="7877" y="4381"/>
                      <a:pt x="7688" y="4570"/>
                      <a:pt x="7688" y="4822"/>
                    </a:cubicBezTo>
                    <a:lnTo>
                      <a:pt x="7688" y="6050"/>
                    </a:lnTo>
                    <a:lnTo>
                      <a:pt x="4916" y="6050"/>
                    </a:lnTo>
                    <a:lnTo>
                      <a:pt x="4916" y="4822"/>
                    </a:lnTo>
                    <a:cubicBezTo>
                      <a:pt x="4916" y="4570"/>
                      <a:pt x="4727" y="4381"/>
                      <a:pt x="4506" y="4381"/>
                    </a:cubicBezTo>
                    <a:lnTo>
                      <a:pt x="2836" y="4381"/>
                    </a:lnTo>
                    <a:cubicBezTo>
                      <a:pt x="2710" y="4381"/>
                      <a:pt x="2647" y="4412"/>
                      <a:pt x="2553" y="4507"/>
                    </a:cubicBezTo>
                    <a:cubicBezTo>
                      <a:pt x="2490" y="4570"/>
                      <a:pt x="2458" y="4696"/>
                      <a:pt x="2458" y="4790"/>
                    </a:cubicBezTo>
                    <a:lnTo>
                      <a:pt x="2458" y="5987"/>
                    </a:lnTo>
                    <a:lnTo>
                      <a:pt x="1230" y="5987"/>
                    </a:lnTo>
                    <a:cubicBezTo>
                      <a:pt x="978" y="5987"/>
                      <a:pt x="820" y="5798"/>
                      <a:pt x="788" y="5578"/>
                    </a:cubicBezTo>
                    <a:lnTo>
                      <a:pt x="788" y="2805"/>
                    </a:lnTo>
                    <a:cubicBezTo>
                      <a:pt x="788" y="2585"/>
                      <a:pt x="978" y="2427"/>
                      <a:pt x="1230" y="2427"/>
                    </a:cubicBezTo>
                    <a:close/>
                    <a:moveTo>
                      <a:pt x="4128" y="5200"/>
                    </a:moveTo>
                    <a:lnTo>
                      <a:pt x="4128" y="6428"/>
                    </a:lnTo>
                    <a:cubicBezTo>
                      <a:pt x="4128" y="6586"/>
                      <a:pt x="4065" y="6712"/>
                      <a:pt x="3939" y="6775"/>
                    </a:cubicBezTo>
                    <a:cubicBezTo>
                      <a:pt x="3857" y="6826"/>
                      <a:pt x="3768" y="6851"/>
                      <a:pt x="3684" y="6851"/>
                    </a:cubicBezTo>
                    <a:cubicBezTo>
                      <a:pt x="3508" y="6851"/>
                      <a:pt x="3351" y="6746"/>
                      <a:pt x="3309" y="6554"/>
                    </a:cubicBezTo>
                    <a:lnTo>
                      <a:pt x="3309" y="5200"/>
                    </a:lnTo>
                    <a:close/>
                    <a:moveTo>
                      <a:pt x="9358" y="5200"/>
                    </a:moveTo>
                    <a:lnTo>
                      <a:pt x="9358" y="6428"/>
                    </a:lnTo>
                    <a:cubicBezTo>
                      <a:pt x="9358" y="6586"/>
                      <a:pt x="9295" y="6712"/>
                      <a:pt x="9169" y="6775"/>
                    </a:cubicBezTo>
                    <a:cubicBezTo>
                      <a:pt x="9097" y="6826"/>
                      <a:pt x="9015" y="6851"/>
                      <a:pt x="8934" y="6851"/>
                    </a:cubicBezTo>
                    <a:cubicBezTo>
                      <a:pt x="8766" y="6851"/>
                      <a:pt x="8602" y="6746"/>
                      <a:pt x="8539" y="6554"/>
                    </a:cubicBezTo>
                    <a:lnTo>
                      <a:pt x="8539" y="5200"/>
                    </a:lnTo>
                    <a:close/>
                    <a:moveTo>
                      <a:pt x="11059" y="6869"/>
                    </a:moveTo>
                    <a:lnTo>
                      <a:pt x="11059" y="11438"/>
                    </a:lnTo>
                    <a:lnTo>
                      <a:pt x="11028" y="11438"/>
                    </a:lnTo>
                    <a:cubicBezTo>
                      <a:pt x="11028" y="11658"/>
                      <a:pt x="10839" y="11816"/>
                      <a:pt x="10618" y="11816"/>
                    </a:cubicBezTo>
                    <a:lnTo>
                      <a:pt x="2080" y="11816"/>
                    </a:lnTo>
                    <a:cubicBezTo>
                      <a:pt x="1860" y="11816"/>
                      <a:pt x="1702" y="11627"/>
                      <a:pt x="1702" y="11438"/>
                    </a:cubicBezTo>
                    <a:lnTo>
                      <a:pt x="1702" y="6869"/>
                    </a:lnTo>
                    <a:lnTo>
                      <a:pt x="2616" y="6869"/>
                    </a:lnTo>
                    <a:cubicBezTo>
                      <a:pt x="2710" y="7216"/>
                      <a:pt x="3025" y="7531"/>
                      <a:pt x="3403" y="7657"/>
                    </a:cubicBezTo>
                    <a:cubicBezTo>
                      <a:pt x="3520" y="7692"/>
                      <a:pt x="3637" y="7709"/>
                      <a:pt x="3752" y="7709"/>
                    </a:cubicBezTo>
                    <a:cubicBezTo>
                      <a:pt x="4263" y="7709"/>
                      <a:pt x="4736" y="7383"/>
                      <a:pt x="4916" y="6869"/>
                    </a:cubicBezTo>
                    <a:lnTo>
                      <a:pt x="7846" y="6869"/>
                    </a:lnTo>
                    <a:cubicBezTo>
                      <a:pt x="8017" y="7384"/>
                      <a:pt x="8513" y="7708"/>
                      <a:pt x="9036" y="7708"/>
                    </a:cubicBezTo>
                    <a:cubicBezTo>
                      <a:pt x="9185" y="7708"/>
                      <a:pt x="9337" y="7682"/>
                      <a:pt x="9484" y="7626"/>
                    </a:cubicBezTo>
                    <a:cubicBezTo>
                      <a:pt x="9799" y="7500"/>
                      <a:pt x="10082" y="7216"/>
                      <a:pt x="10145" y="6869"/>
                    </a:cubicBezTo>
                    <a:close/>
                    <a:moveTo>
                      <a:pt x="8211" y="0"/>
                    </a:moveTo>
                    <a:cubicBezTo>
                      <a:pt x="8194" y="0"/>
                      <a:pt x="8177" y="1"/>
                      <a:pt x="8161" y="1"/>
                    </a:cubicBezTo>
                    <a:lnTo>
                      <a:pt x="4569" y="1"/>
                    </a:lnTo>
                    <a:cubicBezTo>
                      <a:pt x="3907" y="1"/>
                      <a:pt x="3309" y="569"/>
                      <a:pt x="3340" y="1230"/>
                    </a:cubicBezTo>
                    <a:lnTo>
                      <a:pt x="3340" y="1671"/>
                    </a:lnTo>
                    <a:lnTo>
                      <a:pt x="1261" y="1671"/>
                    </a:lnTo>
                    <a:cubicBezTo>
                      <a:pt x="599" y="1671"/>
                      <a:pt x="1" y="2207"/>
                      <a:pt x="1" y="2868"/>
                    </a:cubicBezTo>
                    <a:lnTo>
                      <a:pt x="1" y="5641"/>
                    </a:lnTo>
                    <a:cubicBezTo>
                      <a:pt x="1" y="6145"/>
                      <a:pt x="316" y="6617"/>
                      <a:pt x="820" y="6838"/>
                    </a:cubicBezTo>
                    <a:lnTo>
                      <a:pt x="820" y="11438"/>
                    </a:lnTo>
                    <a:cubicBezTo>
                      <a:pt x="820" y="12067"/>
                      <a:pt x="1333" y="12639"/>
                      <a:pt x="1953" y="12639"/>
                    </a:cubicBezTo>
                    <a:cubicBezTo>
                      <a:pt x="1984" y="12639"/>
                      <a:pt x="2016" y="12638"/>
                      <a:pt x="2049" y="12635"/>
                    </a:cubicBezTo>
                    <a:lnTo>
                      <a:pt x="10587" y="12635"/>
                    </a:lnTo>
                    <a:cubicBezTo>
                      <a:pt x="11248" y="12635"/>
                      <a:pt x="11847" y="12099"/>
                      <a:pt x="11815" y="11438"/>
                    </a:cubicBezTo>
                    <a:lnTo>
                      <a:pt x="11815" y="6838"/>
                    </a:lnTo>
                    <a:cubicBezTo>
                      <a:pt x="12288" y="6680"/>
                      <a:pt x="12634" y="6208"/>
                      <a:pt x="12634" y="5641"/>
                    </a:cubicBezTo>
                    <a:lnTo>
                      <a:pt x="12634" y="2868"/>
                    </a:lnTo>
                    <a:cubicBezTo>
                      <a:pt x="12666" y="2207"/>
                      <a:pt x="12130" y="1640"/>
                      <a:pt x="11469" y="1640"/>
                    </a:cubicBezTo>
                    <a:lnTo>
                      <a:pt x="9358" y="1640"/>
                    </a:lnTo>
                    <a:lnTo>
                      <a:pt x="9358" y="1230"/>
                    </a:lnTo>
                    <a:cubicBezTo>
                      <a:pt x="9358" y="585"/>
                      <a:pt x="8849" y="0"/>
                      <a:pt x="8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01"/>
              <p:cNvSpPr/>
              <p:nvPr/>
            </p:nvSpPr>
            <p:spPr>
              <a:xfrm>
                <a:off x="-38582129" y="2403471"/>
                <a:ext cx="111075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2522" extrusionOk="0">
                    <a:moveTo>
                      <a:pt x="3592" y="851"/>
                    </a:moveTo>
                    <a:lnTo>
                      <a:pt x="3592" y="1670"/>
                    </a:lnTo>
                    <a:lnTo>
                      <a:pt x="819" y="1670"/>
                    </a:lnTo>
                    <a:lnTo>
                      <a:pt x="819" y="851"/>
                    </a:lnTo>
                    <a:close/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112"/>
                    </a:lnTo>
                    <a:cubicBezTo>
                      <a:pt x="0" y="2332"/>
                      <a:pt x="189" y="2521"/>
                      <a:pt x="441" y="2521"/>
                    </a:cubicBezTo>
                    <a:lnTo>
                      <a:pt x="4033" y="2521"/>
                    </a:lnTo>
                    <a:cubicBezTo>
                      <a:pt x="4253" y="2521"/>
                      <a:pt x="4442" y="2332"/>
                      <a:pt x="4442" y="2112"/>
                    </a:cubicBezTo>
                    <a:lnTo>
                      <a:pt x="4442" y="442"/>
                    </a:lnTo>
                    <a:cubicBezTo>
                      <a:pt x="4411" y="221"/>
                      <a:pt x="4253" y="1"/>
                      <a:pt x="4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0" name="Google Shape;2270;p101"/>
            <p:cNvGrpSpPr/>
            <p:nvPr/>
          </p:nvGrpSpPr>
          <p:grpSpPr>
            <a:xfrm>
              <a:off x="2464950" y="1013754"/>
              <a:ext cx="4271100" cy="653834"/>
              <a:chOff x="2464950" y="1013754"/>
              <a:chExt cx="4271100" cy="653834"/>
            </a:xfrm>
          </p:grpSpPr>
          <p:cxnSp>
            <p:nvCxnSpPr>
              <p:cNvPr id="2271" name="Google Shape;2271;p101"/>
              <p:cNvCxnSpPr/>
              <p:nvPr/>
            </p:nvCxnSpPr>
            <p:spPr>
              <a:xfrm>
                <a:off x="2464950" y="1424200"/>
                <a:ext cx="4271100" cy="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101"/>
              <p:cNvCxnSpPr>
                <a:stCxn id="2256" idx="0"/>
              </p:cNvCxnSpPr>
              <p:nvPr/>
            </p:nvCxnSpPr>
            <p:spPr>
              <a:xfrm rot="10800000">
                <a:off x="2474550" y="1416475"/>
                <a:ext cx="0" cy="24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101"/>
              <p:cNvCxnSpPr/>
              <p:nvPr/>
            </p:nvCxnSpPr>
            <p:spPr>
              <a:xfrm rot="10800000">
                <a:off x="6726450" y="1425488"/>
                <a:ext cx="0" cy="24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101"/>
              <p:cNvCxnSpPr/>
              <p:nvPr/>
            </p:nvCxnSpPr>
            <p:spPr>
              <a:xfrm rot="10800000">
                <a:off x="4572000" y="1425488"/>
                <a:ext cx="0" cy="24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274;p101">
                <a:extLst>
                  <a:ext uri="{FF2B5EF4-FFF2-40B4-BE49-F238E27FC236}">
                    <a16:creationId xmlns:a16="http://schemas.microsoft.com/office/drawing/2014/main" id="{34936523-904C-45A6-B8FB-D9FB7E6645F5}"/>
                  </a:ext>
                </a:extLst>
              </p:cNvPr>
              <p:cNvCxnSpPr>
                <a:cxnSpLocks/>
                <a:endCxn id="2255" idx="2"/>
              </p:cNvCxnSpPr>
              <p:nvPr/>
            </p:nvCxnSpPr>
            <p:spPr>
              <a:xfrm flipV="1">
                <a:off x="4572000" y="1013754"/>
                <a:ext cx="0" cy="40272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80"/>
          <p:cNvSpPr/>
          <p:nvPr/>
        </p:nvSpPr>
        <p:spPr>
          <a:xfrm>
            <a:off x="2085380" y="834550"/>
            <a:ext cx="4783940" cy="3656575"/>
          </a:xfrm>
          <a:prstGeom prst="roundRect">
            <a:avLst>
              <a:gd name="adj" fmla="val 35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80"/>
          <p:cNvSpPr txBox="1"/>
          <p:nvPr/>
        </p:nvSpPr>
        <p:spPr>
          <a:xfrm>
            <a:off x="2883300" y="609208"/>
            <a:ext cx="3188100" cy="5620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54850" rIns="91425" bIns="91425" anchor="t" anchorCtr="0">
            <a:noAutofit/>
          </a:bodyPr>
          <a:lstStyle/>
          <a:p>
            <a:pPr algn="ctr"/>
            <a:r>
              <a:rPr lang="es-MX" sz="1600" b="1" i="1" dirty="0">
                <a:solidFill>
                  <a:schemeClr val="tx1"/>
                </a:solidFill>
                <a:effectLst/>
                <a:latin typeface="Poppins"/>
              </a:rPr>
              <a:t>Mejores prácticas para garantizar la seguridad de aplicaciones web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 b="1" i="1" dirty="0">
                <a:solidFill>
                  <a:schemeClr val="tx1"/>
                </a:solidFill>
                <a:latin typeface="Glass Antiqua"/>
                <a:ea typeface="Glass Antiqua"/>
                <a:cs typeface="Glass Antiqua"/>
                <a:sym typeface="Glass Antiqua"/>
              </a:rPr>
            </a:br>
            <a:endParaRPr sz="600" b="1" i="1" dirty="0">
              <a:solidFill>
                <a:schemeClr val="tx1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1810" name="Google Shape;1810;p80"/>
          <p:cNvSpPr txBox="1"/>
          <p:nvPr/>
        </p:nvSpPr>
        <p:spPr>
          <a:xfrm>
            <a:off x="2883300" y="1483255"/>
            <a:ext cx="3377400" cy="277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Hacer una evaluación de riesgos.</a:t>
            </a:r>
          </a:p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Crear estrategias contra entradas dañinas de usuarios.</a:t>
            </a:r>
          </a:p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Proteger datos sensibles.</a:t>
            </a:r>
          </a:p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Establecer contraseñas seguras.</a:t>
            </a:r>
          </a:p>
          <a:p>
            <a:pPr marL="285750" lvl="0" indent="-285750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Utilizar aplicaciones web seguras.</a:t>
            </a:r>
            <a:endParaRPr sz="1600" dirty="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260</Words>
  <Application>Microsoft Office PowerPoint</Application>
  <PresentationFormat>Presentación en pantalla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Manjari</vt:lpstr>
      <vt:lpstr>Poppins</vt:lpstr>
      <vt:lpstr>Hammersmith One</vt:lpstr>
      <vt:lpstr>Glass Antiqua</vt:lpstr>
      <vt:lpstr>Arial</vt:lpstr>
      <vt:lpstr>Roboto Condensed Light</vt:lpstr>
      <vt:lpstr>Wingdings</vt:lpstr>
      <vt:lpstr>Elegant Education Pack for Students by Slidesgo</vt:lpstr>
      <vt:lpstr>Aplicaciones de la Web </vt:lpstr>
      <vt:lpstr>¿Qué son?</vt:lpstr>
      <vt:lpstr>Ejemplos de aplicaciones dela web</vt:lpstr>
      <vt:lpstr>Presentación de PowerPoint</vt:lpstr>
      <vt:lpstr> Utilidad</vt:lpstr>
      <vt:lpstr>Partes que componen una aplicacion de la web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Aplicaciones de la Web</dc:title>
  <dc:creator>ana cristina gonzalez martinez</dc:creator>
  <cp:lastModifiedBy>DIANA CRISTINA HERNANDEZ GONZALEZ</cp:lastModifiedBy>
  <cp:revision>7</cp:revision>
  <dcterms:modified xsi:type="dcterms:W3CDTF">2021-05-05T07:22:30Z</dcterms:modified>
</cp:coreProperties>
</file>