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AD70"/>
    <a:srgbClr val="D1E4C4"/>
    <a:srgbClr val="507C47"/>
    <a:srgbClr val="EAB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2" y="-6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952501" y="2378074"/>
            <a:ext cx="9575800" cy="1829081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s-ES" dirty="0" smtClean="0"/>
              <a:t>Haga clic para modificar el estilo de titulo del </a:t>
            </a:r>
            <a:r>
              <a:rPr lang="es-ES" dirty="0" err="1" smtClean="0"/>
              <a:t>patron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23158" y="405475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833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6BAD70"/>
          </a:solidFill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408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6BAD70"/>
          </a:solidFill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647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7166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0261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D1E4C4"/>
          </a:solidFill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507C47"/>
          </a:solidFill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507C47"/>
          </a:solidFill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3873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solidFill>
            <a:srgbClr val="D1E4C4"/>
          </a:solidFill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solidFill>
            <a:srgbClr val="6BAD7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6BAD70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1311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6BAD70"/>
          </a:solidFill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2548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799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solidFill>
            <a:srgbClr val="6BAD70"/>
          </a:solidFill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2483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4388" y="457200"/>
            <a:ext cx="3932237" cy="1600200"/>
          </a:xfrm>
          <a:solidFill>
            <a:srgbClr val="6BAD70"/>
          </a:solidFill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454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8C8B-7181-41F3-8B32-343CBE454C1D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8362A-5ABE-40CE-BD00-9E47707E492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48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ln>
            <a:solidFill>
              <a:schemeClr val="bg1">
                <a:lumMod val="50000"/>
              </a:schemeClr>
            </a:solidFill>
          </a:ln>
          <a:solidFill>
            <a:schemeClr val="bg1"/>
          </a:solidFill>
          <a:latin typeface="Sunrise International Demo" panose="02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s-ES" sz="2800" kern="1200" dirty="0" smtClean="0">
          <a:ln w="3175">
            <a:noFill/>
          </a:ln>
          <a:solidFill>
            <a:schemeClr val="tx1"/>
          </a:solidFill>
          <a:latin typeface="Eternate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lease write me a song" panose="02000603000000000000" pitchFamily="2" charset="0"/>
          <a:ea typeface="Please write me a song" panose="02000603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lease write me a song" panose="02000603000000000000" pitchFamily="2" charset="0"/>
          <a:ea typeface="Please write me a song" panose="02000603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lease write me a song" panose="02000603000000000000" pitchFamily="2" charset="0"/>
          <a:ea typeface="Please write me a song" panose="02000603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lease write me a song" panose="02000603000000000000" pitchFamily="2" charset="0"/>
          <a:ea typeface="Please write me a song" panose="02000603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95754" y="363415"/>
            <a:ext cx="9613900" cy="2145323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/>
          <a:lstStyle/>
          <a:p>
            <a:r>
              <a:rPr lang="es-MX" sz="4000" dirty="0" smtClean="0">
                <a:solidFill>
                  <a:schemeClr val="tx1"/>
                </a:solidFill>
              </a:rPr>
              <a:t>Escuela normal de educación preescolar</a:t>
            </a:r>
            <a:br>
              <a:rPr lang="es-MX" sz="4000" dirty="0" smtClean="0">
                <a:solidFill>
                  <a:schemeClr val="tx1"/>
                </a:solidFill>
              </a:rPr>
            </a:br>
            <a:r>
              <a:rPr lang="es-MX" sz="4000" dirty="0" smtClean="0">
                <a:solidFill>
                  <a:schemeClr val="tx1"/>
                </a:solidFill>
              </a:rPr>
              <a:t/>
            </a:r>
            <a:br>
              <a:rPr lang="es-MX" sz="4000" dirty="0" smtClean="0">
                <a:solidFill>
                  <a:schemeClr val="tx1"/>
                </a:solidFill>
              </a:rPr>
            </a:br>
            <a:endParaRPr lang="es-MX" sz="40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31919" y="2999679"/>
            <a:ext cx="9882266" cy="323699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s-MX" sz="3600" dirty="0" smtClean="0"/>
              <a:t>TEMA: APLICACIONES WEB</a:t>
            </a:r>
          </a:p>
          <a:p>
            <a:r>
              <a:rPr lang="es-MX" sz="3600" dirty="0" smtClean="0"/>
              <a:t>CURSO: COMPUTACION</a:t>
            </a:r>
          </a:p>
          <a:p>
            <a:r>
              <a:rPr lang="es-MX" sz="3600" dirty="0"/>
              <a:t>MAESTRA: DIANA ELIZABETH CERDA OROCIO </a:t>
            </a:r>
            <a:endParaRPr lang="es-MX" sz="3600" dirty="0" smtClean="0"/>
          </a:p>
          <a:p>
            <a:r>
              <a:rPr lang="es-MX" sz="3600" dirty="0" smtClean="0"/>
              <a:t>ALUMNA: JULISA SERNA REYES</a:t>
            </a:r>
          </a:p>
          <a:p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247" y="1374894"/>
            <a:ext cx="1561731" cy="116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35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6169" y="246186"/>
            <a:ext cx="9009185" cy="1195754"/>
          </a:xfrm>
        </p:spPr>
        <p:txBody>
          <a:bodyPr/>
          <a:lstStyle/>
          <a:p>
            <a:pPr algn="ctr"/>
            <a:r>
              <a:rPr lang="es-MX" sz="4800" b="1" dirty="0" smtClean="0"/>
              <a:t>¿Qué son las aplicaciones web?</a:t>
            </a:r>
            <a:endParaRPr lang="es-MX" sz="4800" b="1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737339" y="3759079"/>
            <a:ext cx="9009185" cy="766030"/>
          </a:xfrm>
          <a:prstGeom prst="rect">
            <a:avLst/>
          </a:prstGeom>
          <a:solidFill>
            <a:srgbClr val="6BAD7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ln>
                  <a:solidFill>
                    <a:schemeClr val="bg1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Sunrise International Demo" panose="020005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s-MX" sz="4400" b="1" dirty="0" smtClean="0"/>
              <a:t>¿En que nos beneficia? </a:t>
            </a:r>
            <a:endParaRPr lang="es-MX" sz="44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3341078" y="1711569"/>
            <a:ext cx="6494584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r"/>
            <a:r>
              <a:rPr lang="es-MX" sz="2400" dirty="0" smtClean="0"/>
              <a:t>Son una herramienta que se codifica en un lenguaje soportado por los navegadores. Son una clase de software que se pueden usar accediendo a cierto servidor  web o a través de internet o por medio de un navegador que ejecutara la App.</a:t>
            </a:r>
            <a:endParaRPr lang="es-MX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926121" y="4611231"/>
            <a:ext cx="4525109" cy="22467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Ahorran costes de hardware y software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Fáciles de usar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Facilitan la colaboración y trabajo a distancia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Rápida actualización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Provoca menos errores y problemas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Datos mas seguros.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0235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3600" dirty="0" smtClean="0"/>
              <a:t>¿Que debe de tener una presentación para exponer un tema?</a:t>
            </a:r>
            <a:endParaRPr lang="es-MX" sz="3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458307" y="2028088"/>
            <a:ext cx="6775939" cy="33239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Portada. </a:t>
            </a:r>
          </a:p>
          <a:p>
            <a:pPr algn="ctr"/>
            <a:r>
              <a:rPr lang="es-MX" sz="2400" dirty="0" smtClean="0"/>
              <a:t>Diagramas en diapositivas o solo información importante.</a:t>
            </a:r>
          </a:p>
          <a:p>
            <a:pPr algn="ctr"/>
            <a:r>
              <a:rPr lang="es-MX" sz="2400" dirty="0" smtClean="0"/>
              <a:t>Utilizar una misma letra para los párrafos y diferente para los títulos.</a:t>
            </a:r>
          </a:p>
          <a:p>
            <a:pPr algn="ctr"/>
            <a:r>
              <a:rPr lang="es-MX" sz="2400" dirty="0" smtClean="0"/>
              <a:t>Utilizar imágenes. </a:t>
            </a:r>
          </a:p>
          <a:p>
            <a:pPr algn="ctr"/>
            <a:r>
              <a:rPr lang="es-MX" sz="2400" dirty="0" smtClean="0"/>
              <a:t>Buena organización.</a:t>
            </a:r>
          </a:p>
          <a:p>
            <a:pPr algn="ctr"/>
            <a:r>
              <a:rPr lang="es-MX" sz="2400" dirty="0" smtClean="0"/>
              <a:t>Buena ortografía y diseño visible.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7514916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Floral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" id="{E080499A-9CA9-40B9-97C3-DB360B10D2D9}" vid="{D1298C31-3B6C-4894-925A-8C4E1F89A6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Floral 2</Template>
  <TotalTime>58</TotalTime>
  <Words>154</Words>
  <Application>Microsoft Office PowerPoint</Application>
  <PresentationFormat>Personalizado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Plantilla Floral 2</vt:lpstr>
      <vt:lpstr>Escuela normal de educación preescolar  </vt:lpstr>
      <vt:lpstr>¿Qué son las aplicaciones web?</vt:lpstr>
      <vt:lpstr>¿Que debe de tener una presentación para exponer un tema?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 manera individual consulta que son y en que nos benefician las aplicaciones de la web y lo que debe tener una presentación para exponer un tema.</dc:title>
  <dc:creator>Usuario de Windows</dc:creator>
  <cp:lastModifiedBy>Usuario de Windows</cp:lastModifiedBy>
  <cp:revision>5</cp:revision>
  <dcterms:created xsi:type="dcterms:W3CDTF">2021-05-04T18:30:41Z</dcterms:created>
  <dcterms:modified xsi:type="dcterms:W3CDTF">2021-05-04T19:29:41Z</dcterms:modified>
</cp:coreProperties>
</file>