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Fira Sans Extra Condensed" panose="020B0604020202020204" charset="0"/>
      <p:regular r:id="rId5"/>
      <p:bold r:id="rId6"/>
      <p:italic r:id="rId7"/>
      <p:boldItalic r:id="rId8"/>
    </p:embeddedFont>
    <p:embeddedFont>
      <p:font typeface="Fira Sans Extra Condensed SemiBold" panose="020B0604020202020204" charset="0"/>
      <p:regular r:id="rId9"/>
      <p:bold r:id="rId10"/>
      <p:italic r:id="rId11"/>
      <p:boldItalic r:id="rId12"/>
    </p:embeddedFont>
    <p:embeddedFont>
      <p:font typeface="Garamond" panose="02020404030301010803" pitchFamily="18" charset="0"/>
      <p:regular r:id="rId13"/>
      <p:bold r:id="rId14"/>
      <p:italic r:id="rId15"/>
    </p:embeddedFon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3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23" Type="http://schemas.openxmlformats.org/officeDocument/2006/relationships/tableStyles" Target="tableStyles.xml"/><Relationship Id="rId10" Type="http://schemas.openxmlformats.org/officeDocument/2006/relationships/font" Target="fonts/font6.fntdata"/><Relationship Id="rId19" Type="http://schemas.openxmlformats.org/officeDocument/2006/relationships/font" Target="fonts/font1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beab75a8ce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beab75a8ce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074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519021" y="68370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 Pasos para tomar notas</a:t>
            </a:r>
            <a:endParaRPr dirty="0"/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118666" y="2075444"/>
            <a:ext cx="4390800" cy="20230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Andrea E. Aguirre Rodriguez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Paulina García Sanchez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Natalia Guevara García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Victoria B. Monrreal Camacho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Ariana J. Morales Saucedo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latin typeface="Garamond" panose="02020404030301010803" pitchFamily="18" charset="0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Garamond" panose="02020404030301010803" pitchFamily="18" charset="0"/>
                <a:ea typeface="Roboto"/>
                <a:cs typeface="Roboto"/>
                <a:sym typeface="Roboto"/>
              </a:rPr>
              <a:t>Tutoría 2 “A”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52" name="Google Shape;52;p17"/>
          <p:cNvGrpSpPr/>
          <p:nvPr/>
        </p:nvGrpSpPr>
        <p:grpSpPr>
          <a:xfrm>
            <a:off x="762822" y="411500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"/>
                  <a:ea typeface="Roboto"/>
                  <a:cs typeface="Roboto"/>
                  <a:sym typeface="Roboto"/>
                </a:rPr>
                <a:t>Jupiter is the biggest planet</a:t>
              </a:r>
              <a:endParaRPr sz="12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Pluto is an icy dwarf planet</a:t>
              </a:r>
              <a:endParaRPr sz="11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Pluto</a:t>
              </a:r>
              <a:endParaRPr sz="130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71" y="2528448"/>
              <a:ext cx="339253" cy="339253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pic>
        <p:nvPicPr>
          <p:cNvPr id="3" name="Imagen 2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3568910E-9AA7-49D9-8597-9D479F7B0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282" y="155111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10 Pasos para tomar apuntes</a:t>
            </a:r>
            <a:endParaRPr dirty="0"/>
          </a:p>
        </p:txBody>
      </p:sp>
      <p:grpSp>
        <p:nvGrpSpPr>
          <p:cNvPr id="238" name="Google Shape;238;p19"/>
          <p:cNvGrpSpPr/>
          <p:nvPr/>
        </p:nvGrpSpPr>
        <p:grpSpPr>
          <a:xfrm>
            <a:off x="641875" y="951299"/>
            <a:ext cx="2027475" cy="3780670"/>
            <a:chOff x="641875" y="951299"/>
            <a:chExt cx="2027475" cy="3780670"/>
          </a:xfrm>
        </p:grpSpPr>
        <p:sp>
          <p:nvSpPr>
            <p:cNvPr id="239" name="Google Shape;239;p19"/>
            <p:cNvSpPr/>
            <p:nvPr/>
          </p:nvSpPr>
          <p:spPr>
            <a:xfrm>
              <a:off x="641875" y="951299"/>
              <a:ext cx="2027475" cy="3780670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9"/>
            <p:cNvSpPr/>
            <p:nvPr/>
          </p:nvSpPr>
          <p:spPr>
            <a:xfrm>
              <a:off x="641875" y="951299"/>
              <a:ext cx="2027475" cy="373949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Google Shape;241;p19"/>
          <p:cNvGrpSpPr/>
          <p:nvPr/>
        </p:nvGrpSpPr>
        <p:grpSpPr>
          <a:xfrm>
            <a:off x="5378250" y="951299"/>
            <a:ext cx="2027475" cy="3780670"/>
            <a:chOff x="5378250" y="951299"/>
            <a:chExt cx="2027475" cy="3780670"/>
          </a:xfrm>
        </p:grpSpPr>
        <p:sp>
          <p:nvSpPr>
            <p:cNvPr id="242" name="Google Shape;242;p19"/>
            <p:cNvSpPr/>
            <p:nvPr/>
          </p:nvSpPr>
          <p:spPr>
            <a:xfrm>
              <a:off x="5378250" y="951299"/>
              <a:ext cx="2027475" cy="3780670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0" y="0"/>
                  </a:moveTo>
                  <a:lnTo>
                    <a:pt x="0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9"/>
            <p:cNvSpPr/>
            <p:nvPr/>
          </p:nvSpPr>
          <p:spPr>
            <a:xfrm>
              <a:off x="5378250" y="951299"/>
              <a:ext cx="2027475" cy="373949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0" y="0"/>
                  </a:moveTo>
                  <a:lnTo>
                    <a:pt x="0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19"/>
          <p:cNvGrpSpPr/>
          <p:nvPr/>
        </p:nvGrpSpPr>
        <p:grpSpPr>
          <a:xfrm>
            <a:off x="3010350" y="951299"/>
            <a:ext cx="2026900" cy="3780670"/>
            <a:chOff x="3010350" y="951299"/>
            <a:chExt cx="2026900" cy="3780670"/>
          </a:xfrm>
        </p:grpSpPr>
        <p:sp>
          <p:nvSpPr>
            <p:cNvPr id="245" name="Google Shape;245;p19"/>
            <p:cNvSpPr/>
            <p:nvPr/>
          </p:nvSpPr>
          <p:spPr>
            <a:xfrm>
              <a:off x="3010350" y="951299"/>
              <a:ext cx="2026900" cy="3780670"/>
            </a:xfrm>
            <a:custGeom>
              <a:avLst/>
              <a:gdLst/>
              <a:ahLst/>
              <a:cxnLst/>
              <a:rect l="l" t="t" r="r" b="b"/>
              <a:pathLst>
                <a:path w="81076" h="159002" extrusionOk="0">
                  <a:moveTo>
                    <a:pt x="0" y="0"/>
                  </a:moveTo>
                  <a:lnTo>
                    <a:pt x="0" y="159001"/>
                  </a:lnTo>
                  <a:lnTo>
                    <a:pt x="81076" y="159001"/>
                  </a:lnTo>
                  <a:lnTo>
                    <a:pt x="8107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9"/>
            <p:cNvSpPr/>
            <p:nvPr/>
          </p:nvSpPr>
          <p:spPr>
            <a:xfrm>
              <a:off x="3010350" y="951299"/>
              <a:ext cx="2026900" cy="373949"/>
            </a:xfrm>
            <a:custGeom>
              <a:avLst/>
              <a:gdLst/>
              <a:ahLst/>
              <a:cxnLst/>
              <a:rect l="l" t="t" r="r" b="b"/>
              <a:pathLst>
                <a:path w="81076" h="15727" extrusionOk="0">
                  <a:moveTo>
                    <a:pt x="0" y="0"/>
                  </a:moveTo>
                  <a:lnTo>
                    <a:pt x="0" y="15727"/>
                  </a:lnTo>
                  <a:lnTo>
                    <a:pt x="81076" y="15727"/>
                  </a:lnTo>
                  <a:lnTo>
                    <a:pt x="8107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9"/>
          <p:cNvSpPr txBox="1"/>
          <p:nvPr/>
        </p:nvSpPr>
        <p:spPr>
          <a:xfrm>
            <a:off x="1045257" y="1014815"/>
            <a:ext cx="1220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To do</a:t>
            </a:r>
            <a:endParaRPr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48" name="Google Shape;248;p19"/>
          <p:cNvSpPr txBox="1"/>
          <p:nvPr/>
        </p:nvSpPr>
        <p:spPr>
          <a:xfrm>
            <a:off x="3413450" y="1014815"/>
            <a:ext cx="1220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In progress</a:t>
            </a:r>
            <a:endParaRPr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249" name="Google Shape;249;p19"/>
          <p:cNvSpPr txBox="1"/>
          <p:nvPr/>
        </p:nvSpPr>
        <p:spPr>
          <a:xfrm>
            <a:off x="5781650" y="1014815"/>
            <a:ext cx="1220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Done</a:t>
            </a:r>
            <a:endParaRPr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grpSp>
        <p:nvGrpSpPr>
          <p:cNvPr id="259" name="Google Shape;259;p19"/>
          <p:cNvGrpSpPr/>
          <p:nvPr/>
        </p:nvGrpSpPr>
        <p:grpSpPr>
          <a:xfrm>
            <a:off x="1170232" y="1463326"/>
            <a:ext cx="1220700" cy="1097570"/>
            <a:chOff x="1170232" y="1463326"/>
            <a:chExt cx="1220700" cy="1097570"/>
          </a:xfrm>
        </p:grpSpPr>
        <p:grpSp>
          <p:nvGrpSpPr>
            <p:cNvPr id="260" name="Google Shape;260;p19"/>
            <p:cNvGrpSpPr/>
            <p:nvPr/>
          </p:nvGrpSpPr>
          <p:grpSpPr>
            <a:xfrm>
              <a:off x="1204023" y="1463326"/>
              <a:ext cx="1153313" cy="1097570"/>
              <a:chOff x="1846875" y="1507057"/>
              <a:chExt cx="963825" cy="917241"/>
            </a:xfrm>
          </p:grpSpPr>
          <p:sp>
            <p:nvSpPr>
              <p:cNvPr id="261" name="Google Shape;261;p19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dist="19050" dir="5400000" algn="bl" rotWithShape="0">
                  <a:schemeClr val="dk1">
                    <a:alpha val="2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9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3" name="Google Shape;263;p19"/>
            <p:cNvSpPr txBox="1"/>
            <p:nvPr/>
          </p:nvSpPr>
          <p:spPr>
            <a:xfrm>
              <a:off x="1170232" y="1703633"/>
              <a:ext cx="1220700" cy="6359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000" dirty="0">
                  <a:latin typeface="Roboto"/>
                  <a:ea typeface="Roboto"/>
                  <a:cs typeface="Roboto"/>
                  <a:sym typeface="Roboto"/>
                </a:rPr>
                <a:t>Tener mi área organizada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5" name="Google Shape;265;p19"/>
          <p:cNvGrpSpPr/>
          <p:nvPr/>
        </p:nvGrpSpPr>
        <p:grpSpPr>
          <a:xfrm>
            <a:off x="5765720" y="3431326"/>
            <a:ext cx="1220700" cy="1096928"/>
            <a:chOff x="5765720" y="3431326"/>
            <a:chExt cx="1220700" cy="1096928"/>
          </a:xfrm>
        </p:grpSpPr>
        <p:grpSp>
          <p:nvGrpSpPr>
            <p:cNvPr id="266" name="Google Shape;266;p19"/>
            <p:cNvGrpSpPr/>
            <p:nvPr/>
          </p:nvGrpSpPr>
          <p:grpSpPr>
            <a:xfrm>
              <a:off x="5815504" y="3431326"/>
              <a:ext cx="1153296" cy="1096928"/>
              <a:chOff x="6458013" y="3521127"/>
              <a:chExt cx="964375" cy="917241"/>
            </a:xfrm>
          </p:grpSpPr>
          <p:sp>
            <p:nvSpPr>
              <p:cNvPr id="267" name="Google Shape;267;p19"/>
              <p:cNvSpPr/>
              <p:nvPr/>
            </p:nvSpPr>
            <p:spPr>
              <a:xfrm>
                <a:off x="6458013" y="3521127"/>
                <a:ext cx="96437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75" h="38576" extrusionOk="0">
                    <a:moveTo>
                      <a:pt x="0" y="1"/>
                    </a:moveTo>
                    <a:lnTo>
                      <a:pt x="0" y="38575"/>
                    </a:lnTo>
                    <a:lnTo>
                      <a:pt x="38575" y="38575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9"/>
              <p:cNvSpPr/>
              <p:nvPr/>
            </p:nvSpPr>
            <p:spPr>
              <a:xfrm>
                <a:off x="6458013" y="3521127"/>
                <a:ext cx="964375" cy="200849"/>
              </a:xfrm>
              <a:custGeom>
                <a:avLst/>
                <a:gdLst/>
                <a:ahLst/>
                <a:cxnLst/>
                <a:rect l="l" t="t" r="r" b="b"/>
                <a:pathLst>
                  <a:path w="38575" h="8447" extrusionOk="0">
                    <a:moveTo>
                      <a:pt x="0" y="1"/>
                    </a:moveTo>
                    <a:lnTo>
                      <a:pt x="0" y="8446"/>
                    </a:lnTo>
                    <a:lnTo>
                      <a:pt x="38575" y="8446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9" name="Google Shape;269;p19"/>
            <p:cNvSpPr txBox="1"/>
            <p:nvPr/>
          </p:nvSpPr>
          <p:spPr>
            <a:xfrm>
              <a:off x="5765720" y="3915119"/>
              <a:ext cx="1220700" cy="43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Preguntar al finalizar la clase si tengo alguna duda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1" name="Google Shape;271;p19"/>
          <p:cNvGrpSpPr/>
          <p:nvPr/>
        </p:nvGrpSpPr>
        <p:grpSpPr>
          <a:xfrm>
            <a:off x="3361553" y="1625365"/>
            <a:ext cx="1324507" cy="1259739"/>
            <a:chOff x="3361553" y="1625365"/>
            <a:chExt cx="1324507" cy="1259739"/>
          </a:xfrm>
        </p:grpSpPr>
        <p:grpSp>
          <p:nvGrpSpPr>
            <p:cNvPr id="272" name="Google Shape;272;p19"/>
            <p:cNvGrpSpPr/>
            <p:nvPr/>
          </p:nvGrpSpPr>
          <p:grpSpPr>
            <a:xfrm>
              <a:off x="3361553" y="1625365"/>
              <a:ext cx="1324507" cy="1259739"/>
              <a:chOff x="3873525" y="1503799"/>
              <a:chExt cx="964400" cy="917241"/>
            </a:xfrm>
          </p:grpSpPr>
          <p:sp>
            <p:nvSpPr>
              <p:cNvPr id="273" name="Google Shape;273;p19"/>
              <p:cNvSpPr/>
              <p:nvPr/>
            </p:nvSpPr>
            <p:spPr>
              <a:xfrm>
                <a:off x="3873525" y="1503799"/>
                <a:ext cx="964400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38576" extrusionOk="0">
                    <a:moveTo>
                      <a:pt x="1" y="0"/>
                    </a:moveTo>
                    <a:lnTo>
                      <a:pt x="1" y="38575"/>
                    </a:lnTo>
                    <a:lnTo>
                      <a:pt x="38576" y="38575"/>
                    </a:lnTo>
                    <a:lnTo>
                      <a:pt x="3857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28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19"/>
              <p:cNvSpPr/>
              <p:nvPr/>
            </p:nvSpPr>
            <p:spPr>
              <a:xfrm>
                <a:off x="3873525" y="1503799"/>
                <a:ext cx="964400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8446" extrusionOk="0">
                    <a:moveTo>
                      <a:pt x="1" y="0"/>
                    </a:moveTo>
                    <a:lnTo>
                      <a:pt x="1" y="8446"/>
                    </a:lnTo>
                    <a:lnTo>
                      <a:pt x="38576" y="8446"/>
                    </a:lnTo>
                    <a:lnTo>
                      <a:pt x="3857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5" name="Google Shape;275;p19"/>
            <p:cNvSpPr txBox="1"/>
            <p:nvPr/>
          </p:nvSpPr>
          <p:spPr>
            <a:xfrm>
              <a:off x="3389150" y="2223977"/>
              <a:ext cx="1269300" cy="43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Captar la idea principal del tema.</a:t>
              </a:r>
              <a:endParaRPr sz="10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7" name="Google Shape;277;p19"/>
          <p:cNvGrpSpPr/>
          <p:nvPr/>
        </p:nvGrpSpPr>
        <p:grpSpPr>
          <a:xfrm>
            <a:off x="968850" y="2719191"/>
            <a:ext cx="998397" cy="473838"/>
            <a:chOff x="968850" y="2719191"/>
            <a:chExt cx="998397" cy="473838"/>
          </a:xfrm>
        </p:grpSpPr>
        <p:grpSp>
          <p:nvGrpSpPr>
            <p:cNvPr id="278" name="Google Shape;278;p19"/>
            <p:cNvGrpSpPr/>
            <p:nvPr/>
          </p:nvGrpSpPr>
          <p:grpSpPr>
            <a:xfrm>
              <a:off x="968850" y="2719191"/>
              <a:ext cx="964400" cy="473838"/>
              <a:chOff x="1517050" y="2642991"/>
              <a:chExt cx="964400" cy="473838"/>
            </a:xfrm>
          </p:grpSpPr>
          <p:sp>
            <p:nvSpPr>
              <p:cNvPr id="279" name="Google Shape;279;p19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chemeClr val="dk1">
                    <a:alpha val="23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9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1" name="Google Shape;281;p19"/>
            <p:cNvSpPr txBox="1"/>
            <p:nvPr/>
          </p:nvSpPr>
          <p:spPr>
            <a:xfrm rot="-1069">
              <a:off x="1002747" y="2828641"/>
              <a:ext cx="964500" cy="24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</p:grpSp>
      <p:grpSp>
        <p:nvGrpSpPr>
          <p:cNvPr id="282" name="Google Shape;282;p19"/>
          <p:cNvGrpSpPr/>
          <p:nvPr/>
        </p:nvGrpSpPr>
        <p:grpSpPr>
          <a:xfrm>
            <a:off x="5426094" y="1446720"/>
            <a:ext cx="1153263" cy="1096967"/>
            <a:chOff x="5520394" y="1437658"/>
            <a:chExt cx="1153263" cy="1096967"/>
          </a:xfrm>
        </p:grpSpPr>
        <p:grpSp>
          <p:nvGrpSpPr>
            <p:cNvPr id="283" name="Google Shape;283;p19"/>
            <p:cNvGrpSpPr/>
            <p:nvPr/>
          </p:nvGrpSpPr>
          <p:grpSpPr>
            <a:xfrm>
              <a:off x="5520394" y="1437658"/>
              <a:ext cx="1153263" cy="1096967"/>
              <a:chOff x="6125600" y="1394707"/>
              <a:chExt cx="1039725" cy="988882"/>
            </a:xfrm>
          </p:grpSpPr>
          <p:sp>
            <p:nvSpPr>
              <p:cNvPr id="284" name="Google Shape;284;p19"/>
              <p:cNvSpPr/>
              <p:nvPr/>
            </p:nvSpPr>
            <p:spPr>
              <a:xfrm>
                <a:off x="6125600" y="1394707"/>
                <a:ext cx="1039725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9" h="41589" extrusionOk="0">
                    <a:moveTo>
                      <a:pt x="34946" y="1"/>
                    </a:moveTo>
                    <a:lnTo>
                      <a:pt x="1" y="6620"/>
                    </a:lnTo>
                    <a:lnTo>
                      <a:pt x="6620" y="41588"/>
                    </a:lnTo>
                    <a:lnTo>
                      <a:pt x="41588" y="34969"/>
                    </a:lnTo>
                    <a:lnTo>
                      <a:pt x="3494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19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9"/>
              <p:cNvSpPr/>
              <p:nvPr/>
            </p:nvSpPr>
            <p:spPr>
              <a:xfrm>
                <a:off x="6125600" y="1394707"/>
                <a:ext cx="910175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07" h="14267" extrusionOk="0">
                    <a:moveTo>
                      <a:pt x="34946" y="1"/>
                    </a:moveTo>
                    <a:lnTo>
                      <a:pt x="1" y="6620"/>
                    </a:lnTo>
                    <a:lnTo>
                      <a:pt x="1439" y="14266"/>
                    </a:lnTo>
                    <a:lnTo>
                      <a:pt x="36407" y="7647"/>
                    </a:lnTo>
                    <a:lnTo>
                      <a:pt x="3494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6" name="Google Shape;286;p19"/>
            <p:cNvSpPr txBox="1"/>
            <p:nvPr/>
          </p:nvSpPr>
          <p:spPr>
            <a:xfrm rot="-565946">
              <a:off x="5597911" y="1904120"/>
              <a:ext cx="1039758" cy="436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Crear mi propio concepto</a:t>
              </a:r>
              <a:endParaRPr sz="9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8" name="Google Shape;288;p19"/>
          <p:cNvGrpSpPr/>
          <p:nvPr/>
        </p:nvGrpSpPr>
        <p:grpSpPr>
          <a:xfrm>
            <a:off x="1469436" y="3300306"/>
            <a:ext cx="1269263" cy="980352"/>
            <a:chOff x="1469436" y="3300306"/>
            <a:chExt cx="1269263" cy="980352"/>
          </a:xfrm>
        </p:grpSpPr>
        <p:grpSp>
          <p:nvGrpSpPr>
            <p:cNvPr id="289" name="Google Shape;289;p19"/>
            <p:cNvGrpSpPr/>
            <p:nvPr/>
          </p:nvGrpSpPr>
          <p:grpSpPr>
            <a:xfrm>
              <a:off x="1588690" y="3300306"/>
              <a:ext cx="1030756" cy="980352"/>
              <a:chOff x="2283400" y="3358321"/>
              <a:chExt cx="908475" cy="864051"/>
            </a:xfrm>
          </p:grpSpPr>
          <p:sp>
            <p:nvSpPr>
              <p:cNvPr id="290" name="Google Shape;290;p19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dist="19050" dir="5400000" algn="bl" rotWithShape="0">
                  <a:schemeClr val="dk1">
                    <a:alpha val="24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9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2" name="Google Shape;292;p19"/>
            <p:cNvSpPr txBox="1"/>
            <p:nvPr/>
          </p:nvSpPr>
          <p:spPr>
            <a:xfrm rot="102395">
              <a:off x="1469436" y="3623060"/>
              <a:ext cx="1269263" cy="43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 dirty="0">
                  <a:latin typeface="Roboto"/>
                  <a:ea typeface="Roboto"/>
                  <a:cs typeface="Roboto"/>
                  <a:sym typeface="Roboto"/>
                </a:rPr>
                <a:t>Dejar el celular a un lado</a:t>
              </a:r>
              <a:endParaRPr sz="9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95" name="Google Shape;295;p19"/>
          <p:cNvGrpSpPr/>
          <p:nvPr/>
        </p:nvGrpSpPr>
        <p:grpSpPr>
          <a:xfrm>
            <a:off x="3288250" y="3342580"/>
            <a:ext cx="964400" cy="473814"/>
            <a:chOff x="3836450" y="3342580"/>
            <a:chExt cx="964400" cy="473814"/>
          </a:xfrm>
        </p:grpSpPr>
        <p:sp>
          <p:nvSpPr>
            <p:cNvPr id="296" name="Google Shape;296;p19"/>
            <p:cNvSpPr/>
            <p:nvPr/>
          </p:nvSpPr>
          <p:spPr>
            <a:xfrm>
              <a:off x="3836450" y="3342580"/>
              <a:ext cx="964400" cy="473814"/>
            </a:xfrm>
            <a:custGeom>
              <a:avLst/>
              <a:gdLst/>
              <a:ahLst/>
              <a:cxnLst/>
              <a:rect l="l" t="t" r="r" b="b"/>
              <a:pathLst>
                <a:path w="38576" h="19927" extrusionOk="0">
                  <a:moveTo>
                    <a:pt x="0" y="0"/>
                  </a:moveTo>
                  <a:lnTo>
                    <a:pt x="0" y="19927"/>
                  </a:lnTo>
                  <a:lnTo>
                    <a:pt x="38575" y="19927"/>
                  </a:lnTo>
                  <a:lnTo>
                    <a:pt x="3857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dist="19050" dir="5400000" algn="bl" rotWithShape="0">
                <a:srgbClr val="000000">
                  <a:alpha val="24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9"/>
            <p:cNvSpPr/>
            <p:nvPr/>
          </p:nvSpPr>
          <p:spPr>
            <a:xfrm>
              <a:off x="3836450" y="3342580"/>
              <a:ext cx="136975" cy="473814"/>
            </a:xfrm>
            <a:custGeom>
              <a:avLst/>
              <a:gdLst/>
              <a:ahLst/>
              <a:cxnLst/>
              <a:rect l="l" t="t" r="r" b="b"/>
              <a:pathLst>
                <a:path w="5479" h="19927" extrusionOk="0">
                  <a:moveTo>
                    <a:pt x="0" y="0"/>
                  </a:moveTo>
                  <a:lnTo>
                    <a:pt x="0" y="19927"/>
                  </a:lnTo>
                  <a:lnTo>
                    <a:pt x="5478" y="19927"/>
                  </a:lnTo>
                  <a:lnTo>
                    <a:pt x="547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0" name="Google Shape;300;p19"/>
          <p:cNvGrpSpPr/>
          <p:nvPr/>
        </p:nvGrpSpPr>
        <p:grpSpPr>
          <a:xfrm>
            <a:off x="3288250" y="3965082"/>
            <a:ext cx="964400" cy="473291"/>
            <a:chOff x="3836450" y="3965082"/>
            <a:chExt cx="964400" cy="473291"/>
          </a:xfrm>
        </p:grpSpPr>
        <p:sp>
          <p:nvSpPr>
            <p:cNvPr id="301" name="Google Shape;301;p19"/>
            <p:cNvSpPr/>
            <p:nvPr/>
          </p:nvSpPr>
          <p:spPr>
            <a:xfrm>
              <a:off x="3836450" y="3965082"/>
              <a:ext cx="964400" cy="473291"/>
            </a:xfrm>
            <a:custGeom>
              <a:avLst/>
              <a:gdLst/>
              <a:ahLst/>
              <a:cxnLst/>
              <a:rect l="l" t="t" r="r" b="b"/>
              <a:pathLst>
                <a:path w="38576" h="19905" extrusionOk="0">
                  <a:moveTo>
                    <a:pt x="0" y="1"/>
                  </a:moveTo>
                  <a:lnTo>
                    <a:pt x="0" y="19905"/>
                  </a:lnTo>
                  <a:lnTo>
                    <a:pt x="38575" y="19905"/>
                  </a:lnTo>
                  <a:lnTo>
                    <a:pt x="3857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19050" dir="54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9"/>
            <p:cNvSpPr/>
            <p:nvPr/>
          </p:nvSpPr>
          <p:spPr>
            <a:xfrm>
              <a:off x="3836450" y="3965082"/>
              <a:ext cx="136975" cy="473291"/>
            </a:xfrm>
            <a:custGeom>
              <a:avLst/>
              <a:gdLst/>
              <a:ahLst/>
              <a:cxnLst/>
              <a:rect l="l" t="t" r="r" b="b"/>
              <a:pathLst>
                <a:path w="5479" h="19905" extrusionOk="0">
                  <a:moveTo>
                    <a:pt x="0" y="1"/>
                  </a:moveTo>
                  <a:lnTo>
                    <a:pt x="0" y="19905"/>
                  </a:lnTo>
                  <a:lnTo>
                    <a:pt x="5478" y="19905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19"/>
          <p:cNvGrpSpPr/>
          <p:nvPr/>
        </p:nvGrpSpPr>
        <p:grpSpPr>
          <a:xfrm>
            <a:off x="6135475" y="2200407"/>
            <a:ext cx="1153275" cy="1097427"/>
            <a:chOff x="6683675" y="2111107"/>
            <a:chExt cx="1153275" cy="1097427"/>
          </a:xfrm>
        </p:grpSpPr>
        <p:sp>
          <p:nvSpPr>
            <p:cNvPr id="306" name="Google Shape;306;p19"/>
            <p:cNvSpPr/>
            <p:nvPr/>
          </p:nvSpPr>
          <p:spPr>
            <a:xfrm>
              <a:off x="6683675" y="2111107"/>
              <a:ext cx="1153275" cy="1097427"/>
            </a:xfrm>
            <a:custGeom>
              <a:avLst/>
              <a:gdLst/>
              <a:ahLst/>
              <a:cxnLst/>
              <a:rect l="l" t="t" r="r" b="b"/>
              <a:pathLst>
                <a:path w="46131" h="46154" extrusionOk="0">
                  <a:moveTo>
                    <a:pt x="13034" y="1"/>
                  </a:moveTo>
                  <a:lnTo>
                    <a:pt x="1" y="33120"/>
                  </a:lnTo>
                  <a:lnTo>
                    <a:pt x="33097" y="46154"/>
                  </a:lnTo>
                  <a:lnTo>
                    <a:pt x="46131" y="13057"/>
                  </a:lnTo>
                  <a:lnTo>
                    <a:pt x="1303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dist="19050" dir="54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7" name="Google Shape;307;p19"/>
            <p:cNvSpPr/>
            <p:nvPr/>
          </p:nvSpPr>
          <p:spPr>
            <a:xfrm>
              <a:off x="6938175" y="2111107"/>
              <a:ext cx="898775" cy="482517"/>
            </a:xfrm>
            <a:custGeom>
              <a:avLst/>
              <a:gdLst/>
              <a:ahLst/>
              <a:cxnLst/>
              <a:rect l="l" t="t" r="r" b="b"/>
              <a:pathLst>
                <a:path w="35951" h="20293" extrusionOk="0">
                  <a:moveTo>
                    <a:pt x="2854" y="1"/>
                  </a:moveTo>
                  <a:lnTo>
                    <a:pt x="1" y="7259"/>
                  </a:lnTo>
                  <a:lnTo>
                    <a:pt x="33120" y="20293"/>
                  </a:lnTo>
                  <a:lnTo>
                    <a:pt x="35951" y="13057"/>
                  </a:lnTo>
                  <a:lnTo>
                    <a:pt x="28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" name="Google Shape;317;p19"/>
          <p:cNvGrpSpPr/>
          <p:nvPr/>
        </p:nvGrpSpPr>
        <p:grpSpPr>
          <a:xfrm>
            <a:off x="685688" y="3638932"/>
            <a:ext cx="1039700" cy="988882"/>
            <a:chOff x="1351575" y="3667670"/>
            <a:chExt cx="1039700" cy="988882"/>
          </a:xfrm>
        </p:grpSpPr>
        <p:sp>
          <p:nvSpPr>
            <p:cNvPr id="318" name="Google Shape;318;p19"/>
            <p:cNvSpPr/>
            <p:nvPr/>
          </p:nvSpPr>
          <p:spPr>
            <a:xfrm>
              <a:off x="1351575" y="3667670"/>
              <a:ext cx="1039700" cy="988882"/>
            </a:xfrm>
            <a:custGeom>
              <a:avLst/>
              <a:gdLst/>
              <a:ahLst/>
              <a:cxnLst/>
              <a:rect l="l" t="t" r="r" b="b"/>
              <a:pathLst>
                <a:path w="41588" h="41589" extrusionOk="0">
                  <a:moveTo>
                    <a:pt x="34968" y="1"/>
                  </a:moveTo>
                  <a:lnTo>
                    <a:pt x="0" y="6620"/>
                  </a:lnTo>
                  <a:lnTo>
                    <a:pt x="6619" y="41588"/>
                  </a:lnTo>
                  <a:lnTo>
                    <a:pt x="41588" y="34969"/>
                  </a:lnTo>
                  <a:lnTo>
                    <a:pt x="349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dist="19050" dir="5400000" algn="bl" rotWithShape="0">
                <a:schemeClr val="dk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9"/>
            <p:cNvSpPr/>
            <p:nvPr/>
          </p:nvSpPr>
          <p:spPr>
            <a:xfrm>
              <a:off x="1351575" y="3667670"/>
              <a:ext cx="910750" cy="339234"/>
            </a:xfrm>
            <a:custGeom>
              <a:avLst/>
              <a:gdLst/>
              <a:ahLst/>
              <a:cxnLst/>
              <a:rect l="l" t="t" r="r" b="b"/>
              <a:pathLst>
                <a:path w="36430" h="14267" extrusionOk="0">
                  <a:moveTo>
                    <a:pt x="34968" y="1"/>
                  </a:moveTo>
                  <a:lnTo>
                    <a:pt x="0" y="6620"/>
                  </a:lnTo>
                  <a:lnTo>
                    <a:pt x="1461" y="14266"/>
                  </a:lnTo>
                  <a:lnTo>
                    <a:pt x="36429" y="7647"/>
                  </a:lnTo>
                  <a:lnTo>
                    <a:pt x="349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1" name="Google Shape;321;p19"/>
          <p:cNvGrpSpPr/>
          <p:nvPr/>
        </p:nvGrpSpPr>
        <p:grpSpPr>
          <a:xfrm>
            <a:off x="6684425" y="1625375"/>
            <a:ext cx="717325" cy="351717"/>
            <a:chOff x="6684425" y="1625375"/>
            <a:chExt cx="717325" cy="351717"/>
          </a:xfrm>
        </p:grpSpPr>
        <p:grpSp>
          <p:nvGrpSpPr>
            <p:cNvPr id="322" name="Google Shape;322;p19"/>
            <p:cNvGrpSpPr/>
            <p:nvPr/>
          </p:nvGrpSpPr>
          <p:grpSpPr>
            <a:xfrm>
              <a:off x="6684425" y="1625375"/>
              <a:ext cx="717325" cy="351717"/>
              <a:chOff x="7232625" y="1625375"/>
              <a:chExt cx="717325" cy="351717"/>
            </a:xfrm>
          </p:grpSpPr>
          <p:sp>
            <p:nvSpPr>
              <p:cNvPr id="323" name="Google Shape;323;p19"/>
              <p:cNvSpPr/>
              <p:nvPr/>
            </p:nvSpPr>
            <p:spPr>
              <a:xfrm>
                <a:off x="7232625" y="1625375"/>
                <a:ext cx="717325" cy="351717"/>
              </a:xfrm>
              <a:custGeom>
                <a:avLst/>
                <a:gdLst/>
                <a:ahLst/>
                <a:cxnLst/>
                <a:rect l="l" t="t" r="r" b="b"/>
                <a:pathLst>
                  <a:path w="28693" h="14792" extrusionOk="0">
                    <a:moveTo>
                      <a:pt x="1" y="0"/>
                    </a:moveTo>
                    <a:lnTo>
                      <a:pt x="1" y="14791"/>
                    </a:lnTo>
                    <a:lnTo>
                      <a:pt x="28692" y="14791"/>
                    </a:lnTo>
                    <a:lnTo>
                      <a:pt x="2869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dist="19050" dir="5400000" algn="bl" rotWithShape="0">
                  <a:srgbClr val="000000">
                    <a:alpha val="2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9"/>
              <p:cNvSpPr/>
              <p:nvPr/>
            </p:nvSpPr>
            <p:spPr>
              <a:xfrm>
                <a:off x="7232625" y="1625375"/>
                <a:ext cx="102175" cy="351717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14792" extrusionOk="0">
                    <a:moveTo>
                      <a:pt x="1" y="0"/>
                    </a:moveTo>
                    <a:lnTo>
                      <a:pt x="1" y="14791"/>
                    </a:lnTo>
                    <a:lnTo>
                      <a:pt x="4086" y="14791"/>
                    </a:lnTo>
                    <a:lnTo>
                      <a:pt x="408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5" name="Google Shape;325;p19"/>
            <p:cNvGrpSpPr/>
            <p:nvPr/>
          </p:nvGrpSpPr>
          <p:grpSpPr>
            <a:xfrm>
              <a:off x="6982206" y="1711852"/>
              <a:ext cx="196296" cy="178764"/>
              <a:chOff x="-40378075" y="3267450"/>
              <a:chExt cx="317425" cy="289075"/>
            </a:xfrm>
          </p:grpSpPr>
          <p:sp>
            <p:nvSpPr>
              <p:cNvPr id="326" name="Google Shape;326;p19"/>
              <p:cNvSpPr/>
              <p:nvPr/>
            </p:nvSpPr>
            <p:spPr>
              <a:xfrm>
                <a:off x="-40218975" y="3308400"/>
                <a:ext cx="158325" cy="248125"/>
              </a:xfrm>
              <a:custGeom>
                <a:avLst/>
                <a:gdLst/>
                <a:ahLst/>
                <a:cxnLst/>
                <a:rect l="l" t="t" r="r" b="b"/>
                <a:pathLst>
                  <a:path w="6333" h="9925" extrusionOk="0">
                    <a:moveTo>
                      <a:pt x="4694" y="1"/>
                    </a:moveTo>
                    <a:lnTo>
                      <a:pt x="4694" y="7877"/>
                    </a:lnTo>
                    <a:cubicBezTo>
                      <a:pt x="4694" y="8097"/>
                      <a:pt x="4474" y="8255"/>
                      <a:pt x="4253" y="8255"/>
                    </a:cubicBezTo>
                    <a:cubicBezTo>
                      <a:pt x="2993" y="8255"/>
                      <a:pt x="1638" y="8696"/>
                      <a:pt x="693" y="9452"/>
                    </a:cubicBezTo>
                    <a:cubicBezTo>
                      <a:pt x="536" y="9546"/>
                      <a:pt x="189" y="9925"/>
                      <a:pt x="0" y="9925"/>
                    </a:cubicBezTo>
                    <a:lnTo>
                      <a:pt x="5073" y="9925"/>
                    </a:lnTo>
                    <a:cubicBezTo>
                      <a:pt x="5734" y="9925"/>
                      <a:pt x="6333" y="9357"/>
                      <a:pt x="6333" y="8696"/>
                    </a:cubicBezTo>
                    <a:lnTo>
                      <a:pt x="6333" y="1229"/>
                    </a:lnTo>
                    <a:cubicBezTo>
                      <a:pt x="6333" y="536"/>
                      <a:pt x="5766" y="1"/>
                      <a:pt x="507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9"/>
              <p:cNvSpPr/>
              <p:nvPr/>
            </p:nvSpPr>
            <p:spPr>
              <a:xfrm>
                <a:off x="-40316650" y="3267450"/>
                <a:ext cx="86675" cy="257575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0303" extrusionOk="0">
                    <a:moveTo>
                      <a:pt x="1" y="0"/>
                    </a:moveTo>
                    <a:lnTo>
                      <a:pt x="1" y="9105"/>
                    </a:lnTo>
                    <a:cubicBezTo>
                      <a:pt x="1166" y="9200"/>
                      <a:pt x="2489" y="9578"/>
                      <a:pt x="3466" y="10302"/>
                    </a:cubicBezTo>
                    <a:lnTo>
                      <a:pt x="3466" y="1197"/>
                    </a:lnTo>
                    <a:cubicBezTo>
                      <a:pt x="2489" y="473"/>
                      <a:pt x="1229" y="95"/>
                      <a:pt x="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9"/>
              <p:cNvSpPr/>
              <p:nvPr/>
            </p:nvSpPr>
            <p:spPr>
              <a:xfrm>
                <a:off x="-40209525" y="3267450"/>
                <a:ext cx="86650" cy="257575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10303" extrusionOk="0">
                    <a:moveTo>
                      <a:pt x="3466" y="0"/>
                    </a:moveTo>
                    <a:cubicBezTo>
                      <a:pt x="2300" y="95"/>
                      <a:pt x="977" y="473"/>
                      <a:pt x="0" y="1197"/>
                    </a:cubicBezTo>
                    <a:lnTo>
                      <a:pt x="0" y="10302"/>
                    </a:lnTo>
                    <a:cubicBezTo>
                      <a:pt x="977" y="9578"/>
                      <a:pt x="2237" y="9200"/>
                      <a:pt x="3466" y="9105"/>
                    </a:cubicBezTo>
                    <a:lnTo>
                      <a:pt x="34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9"/>
              <p:cNvSpPr/>
              <p:nvPr/>
            </p:nvSpPr>
            <p:spPr>
              <a:xfrm>
                <a:off x="-40378075" y="3308400"/>
                <a:ext cx="157550" cy="248125"/>
              </a:xfrm>
              <a:custGeom>
                <a:avLst/>
                <a:gdLst/>
                <a:ahLst/>
                <a:cxnLst/>
                <a:rect l="l" t="t" r="r" b="b"/>
                <a:pathLst>
                  <a:path w="6302" h="9925" extrusionOk="0">
                    <a:moveTo>
                      <a:pt x="1229" y="1"/>
                    </a:moveTo>
                    <a:cubicBezTo>
                      <a:pt x="567" y="1"/>
                      <a:pt x="0" y="536"/>
                      <a:pt x="0" y="1198"/>
                    </a:cubicBezTo>
                    <a:lnTo>
                      <a:pt x="0" y="8664"/>
                    </a:lnTo>
                    <a:cubicBezTo>
                      <a:pt x="32" y="9357"/>
                      <a:pt x="567" y="9925"/>
                      <a:pt x="1229" y="9925"/>
                    </a:cubicBezTo>
                    <a:lnTo>
                      <a:pt x="6301" y="9925"/>
                    </a:lnTo>
                    <a:cubicBezTo>
                      <a:pt x="6112" y="9925"/>
                      <a:pt x="5766" y="9609"/>
                      <a:pt x="5608" y="9452"/>
                    </a:cubicBezTo>
                    <a:cubicBezTo>
                      <a:pt x="4631" y="8664"/>
                      <a:pt x="3277" y="8255"/>
                      <a:pt x="2048" y="8255"/>
                    </a:cubicBezTo>
                    <a:cubicBezTo>
                      <a:pt x="1828" y="8255"/>
                      <a:pt x="1638" y="8066"/>
                      <a:pt x="1638" y="7877"/>
                    </a:cubicBezTo>
                    <a:lnTo>
                      <a:pt x="163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5" name="Google Shape;292;p19">
            <a:extLst>
              <a:ext uri="{FF2B5EF4-FFF2-40B4-BE49-F238E27FC236}">
                <a16:creationId xmlns:a16="http://schemas.microsoft.com/office/drawing/2014/main" id="{02B53E99-33EA-4D75-9B66-5D50630772C8}"/>
              </a:ext>
            </a:extLst>
          </p:cNvPr>
          <p:cNvSpPr txBox="1"/>
          <p:nvPr/>
        </p:nvSpPr>
        <p:spPr>
          <a:xfrm rot="20933057">
            <a:off x="612937" y="3987509"/>
            <a:ext cx="1139486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Utilizar un título llamativo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292;p19">
            <a:extLst>
              <a:ext uri="{FF2B5EF4-FFF2-40B4-BE49-F238E27FC236}">
                <a16:creationId xmlns:a16="http://schemas.microsoft.com/office/drawing/2014/main" id="{370A92A2-3AAE-49BC-898F-C82EF8019A0E}"/>
              </a:ext>
            </a:extLst>
          </p:cNvPr>
          <p:cNvSpPr txBox="1"/>
          <p:nvPr/>
        </p:nvSpPr>
        <p:spPr>
          <a:xfrm>
            <a:off x="3178218" y="3994049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Escribir palabras claves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292;p19">
            <a:extLst>
              <a:ext uri="{FF2B5EF4-FFF2-40B4-BE49-F238E27FC236}">
                <a16:creationId xmlns:a16="http://schemas.microsoft.com/office/drawing/2014/main" id="{DA0B97AB-27DF-4985-BD9A-28CE8809ADA0}"/>
              </a:ext>
            </a:extLst>
          </p:cNvPr>
          <p:cNvSpPr txBox="1"/>
          <p:nvPr/>
        </p:nvSpPr>
        <p:spPr>
          <a:xfrm>
            <a:off x="3154185" y="3351497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Abreviar palabras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292;p19">
            <a:extLst>
              <a:ext uri="{FF2B5EF4-FFF2-40B4-BE49-F238E27FC236}">
                <a16:creationId xmlns:a16="http://schemas.microsoft.com/office/drawing/2014/main" id="{82A2292D-69BF-4BE1-B674-FD44C4306CF5}"/>
              </a:ext>
            </a:extLst>
          </p:cNvPr>
          <p:cNvSpPr txBox="1"/>
          <p:nvPr/>
        </p:nvSpPr>
        <p:spPr>
          <a:xfrm rot="1306325">
            <a:off x="5984479" y="2610291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Realizar esquemas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292;p19">
            <a:extLst>
              <a:ext uri="{FF2B5EF4-FFF2-40B4-BE49-F238E27FC236}">
                <a16:creationId xmlns:a16="http://schemas.microsoft.com/office/drawing/2014/main" id="{BAADEFCF-39AA-4A93-AA73-D76E254A652E}"/>
              </a:ext>
            </a:extLst>
          </p:cNvPr>
          <p:cNvSpPr txBox="1"/>
          <p:nvPr/>
        </p:nvSpPr>
        <p:spPr>
          <a:xfrm>
            <a:off x="835469" y="2732351"/>
            <a:ext cx="1269263" cy="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Material para realizar apuntes</a:t>
            </a:r>
            <a:endParaRPr sz="900" dirty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00" name="Google Shape;4115;p40">
            <a:extLst>
              <a:ext uri="{FF2B5EF4-FFF2-40B4-BE49-F238E27FC236}">
                <a16:creationId xmlns:a16="http://schemas.microsoft.com/office/drawing/2014/main" id="{75F08E7C-EC6C-4C84-B8F3-B1F4E956F2A5}"/>
              </a:ext>
            </a:extLst>
          </p:cNvPr>
          <p:cNvGrpSpPr/>
          <p:nvPr/>
        </p:nvGrpSpPr>
        <p:grpSpPr>
          <a:xfrm>
            <a:off x="7401750" y="641326"/>
            <a:ext cx="822000" cy="822000"/>
            <a:chOff x="1438948" y="3631838"/>
            <a:chExt cx="822000" cy="822000"/>
          </a:xfrm>
        </p:grpSpPr>
        <p:sp>
          <p:nvSpPr>
            <p:cNvPr id="101" name="Google Shape;4116;p40">
              <a:extLst>
                <a:ext uri="{FF2B5EF4-FFF2-40B4-BE49-F238E27FC236}">
                  <a16:creationId xmlns:a16="http://schemas.microsoft.com/office/drawing/2014/main" id="{55CA2BE7-0E19-4658-B3E6-AA6F6669DEDD}"/>
                </a:ext>
              </a:extLst>
            </p:cNvPr>
            <p:cNvSpPr/>
            <p:nvPr/>
          </p:nvSpPr>
          <p:spPr>
            <a:xfrm rot="-503114">
              <a:off x="1487877" y="3680768"/>
              <a:ext cx="724141" cy="724141"/>
            </a:xfrm>
            <a:prstGeom prst="roundRect">
              <a:avLst>
                <a:gd name="adj" fmla="val 10675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" name="Google Shape;4117;p40">
              <a:extLst>
                <a:ext uri="{FF2B5EF4-FFF2-40B4-BE49-F238E27FC236}">
                  <a16:creationId xmlns:a16="http://schemas.microsoft.com/office/drawing/2014/main" id="{61E53232-9B28-4357-8486-BA737361CFA2}"/>
                </a:ext>
              </a:extLst>
            </p:cNvPr>
            <p:cNvGrpSpPr/>
            <p:nvPr/>
          </p:nvGrpSpPr>
          <p:grpSpPr>
            <a:xfrm rot="-503043">
              <a:off x="1670462" y="3865083"/>
              <a:ext cx="358972" cy="355510"/>
              <a:chOff x="-49766550" y="3920175"/>
              <a:chExt cx="303250" cy="300325"/>
            </a:xfrm>
          </p:grpSpPr>
          <p:sp>
            <p:nvSpPr>
              <p:cNvPr id="103" name="Google Shape;4118;p40">
                <a:extLst>
                  <a:ext uri="{FF2B5EF4-FFF2-40B4-BE49-F238E27FC236}">
                    <a16:creationId xmlns:a16="http://schemas.microsoft.com/office/drawing/2014/main" id="{5F1F4937-CFFC-4E65-BE1B-8BD6D536E5B9}"/>
                  </a:ext>
                </a:extLst>
              </p:cNvPr>
              <p:cNvSpPr/>
              <p:nvPr/>
            </p:nvSpPr>
            <p:spPr>
              <a:xfrm>
                <a:off x="-49764975" y="3920175"/>
                <a:ext cx="228425" cy="89225"/>
              </a:xfrm>
              <a:custGeom>
                <a:avLst/>
                <a:gdLst/>
                <a:ahLst/>
                <a:cxnLst/>
                <a:rect l="l" t="t" r="r" b="b"/>
                <a:pathLst>
                  <a:path w="9137" h="3569" extrusionOk="0">
                    <a:moveTo>
                      <a:pt x="4568" y="1"/>
                    </a:moveTo>
                    <a:cubicBezTo>
                      <a:pt x="2284" y="1"/>
                      <a:pt x="0" y="592"/>
                      <a:pt x="0" y="1773"/>
                    </a:cubicBezTo>
                    <a:cubicBezTo>
                      <a:pt x="0" y="2970"/>
                      <a:pt x="2300" y="3569"/>
                      <a:pt x="4568" y="3569"/>
                    </a:cubicBezTo>
                    <a:cubicBezTo>
                      <a:pt x="6837" y="3569"/>
                      <a:pt x="9137" y="2970"/>
                      <a:pt x="9137" y="1773"/>
                    </a:cubicBezTo>
                    <a:cubicBezTo>
                      <a:pt x="9137" y="592"/>
                      <a:pt x="6852" y="1"/>
                      <a:pt x="45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4119;p40">
                <a:extLst>
                  <a:ext uri="{FF2B5EF4-FFF2-40B4-BE49-F238E27FC236}">
                    <a16:creationId xmlns:a16="http://schemas.microsoft.com/office/drawing/2014/main" id="{AA5812C6-F974-4A77-85D7-D38455C6F5EA}"/>
                  </a:ext>
                </a:extLst>
              </p:cNvPr>
              <p:cNvSpPr/>
              <p:nvPr/>
            </p:nvSpPr>
            <p:spPr>
              <a:xfrm>
                <a:off x="-49764975" y="3998350"/>
                <a:ext cx="141775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5671" h="4632" extrusionOk="0">
                    <a:moveTo>
                      <a:pt x="0" y="1"/>
                    </a:moveTo>
                    <a:lnTo>
                      <a:pt x="0" y="3939"/>
                    </a:lnTo>
                    <a:cubicBezTo>
                      <a:pt x="0" y="4317"/>
                      <a:pt x="315" y="4632"/>
                      <a:pt x="693" y="4632"/>
                    </a:cubicBezTo>
                    <a:cubicBezTo>
                      <a:pt x="1103" y="4632"/>
                      <a:pt x="1418" y="4317"/>
                      <a:pt x="1418" y="3939"/>
                    </a:cubicBezTo>
                    <a:lnTo>
                      <a:pt x="1418" y="2868"/>
                    </a:lnTo>
                    <a:cubicBezTo>
                      <a:pt x="1418" y="2269"/>
                      <a:pt x="1890" y="1796"/>
                      <a:pt x="2457" y="1796"/>
                    </a:cubicBezTo>
                    <a:cubicBezTo>
                      <a:pt x="3056" y="1796"/>
                      <a:pt x="3529" y="2269"/>
                      <a:pt x="3529" y="2868"/>
                    </a:cubicBezTo>
                    <a:lnTo>
                      <a:pt x="3529" y="3592"/>
                    </a:lnTo>
                    <a:cubicBezTo>
                      <a:pt x="3529" y="3781"/>
                      <a:pt x="3686" y="3939"/>
                      <a:pt x="3875" y="3939"/>
                    </a:cubicBezTo>
                    <a:cubicBezTo>
                      <a:pt x="4096" y="3939"/>
                      <a:pt x="4253" y="3781"/>
                      <a:pt x="4253" y="3592"/>
                    </a:cubicBezTo>
                    <a:lnTo>
                      <a:pt x="4253" y="2868"/>
                    </a:lnTo>
                    <a:cubicBezTo>
                      <a:pt x="4253" y="2427"/>
                      <a:pt x="4568" y="1954"/>
                      <a:pt x="5041" y="1828"/>
                    </a:cubicBezTo>
                    <a:cubicBezTo>
                      <a:pt x="5104" y="1796"/>
                      <a:pt x="5198" y="1796"/>
                      <a:pt x="5293" y="1796"/>
                    </a:cubicBezTo>
                    <a:cubicBezTo>
                      <a:pt x="5513" y="1796"/>
                      <a:pt x="5671" y="1639"/>
                      <a:pt x="5671" y="1450"/>
                    </a:cubicBezTo>
                    <a:lnTo>
                      <a:pt x="5671" y="1040"/>
                    </a:lnTo>
                    <a:cubicBezTo>
                      <a:pt x="5293" y="1103"/>
                      <a:pt x="4946" y="1103"/>
                      <a:pt x="4600" y="1103"/>
                    </a:cubicBezTo>
                    <a:cubicBezTo>
                      <a:pt x="2899" y="1103"/>
                      <a:pt x="1008" y="78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4120;p40">
                <a:extLst>
                  <a:ext uri="{FF2B5EF4-FFF2-40B4-BE49-F238E27FC236}">
                    <a16:creationId xmlns:a16="http://schemas.microsoft.com/office/drawing/2014/main" id="{4F94F98E-D37B-4BFC-8A86-2F016837501A}"/>
                  </a:ext>
                </a:extLst>
              </p:cNvPr>
              <p:cNvSpPr/>
              <p:nvPr/>
            </p:nvSpPr>
            <p:spPr>
              <a:xfrm>
                <a:off x="-49627150" y="3996000"/>
                <a:ext cx="163850" cy="148100"/>
              </a:xfrm>
              <a:custGeom>
                <a:avLst/>
                <a:gdLst/>
                <a:ahLst/>
                <a:cxnLst/>
                <a:rect l="l" t="t" r="r" b="b"/>
                <a:pathLst>
                  <a:path w="6554" h="5924" extrusionOk="0">
                    <a:moveTo>
                      <a:pt x="3655" y="725"/>
                    </a:moveTo>
                    <a:cubicBezTo>
                      <a:pt x="4348" y="1040"/>
                      <a:pt x="5041" y="1544"/>
                      <a:pt x="5451" y="2206"/>
                    </a:cubicBezTo>
                    <a:cubicBezTo>
                      <a:pt x="5766" y="2678"/>
                      <a:pt x="5860" y="3308"/>
                      <a:pt x="5671" y="3875"/>
                    </a:cubicBezTo>
                    <a:cubicBezTo>
                      <a:pt x="5451" y="4411"/>
                      <a:pt x="5041" y="4852"/>
                      <a:pt x="4443" y="5041"/>
                    </a:cubicBezTo>
                    <a:cubicBezTo>
                      <a:pt x="4171" y="5132"/>
                      <a:pt x="3899" y="5193"/>
                      <a:pt x="3655" y="5198"/>
                    </a:cubicBezTo>
                    <a:lnTo>
                      <a:pt x="3655" y="5198"/>
                    </a:lnTo>
                    <a:lnTo>
                      <a:pt x="3655" y="725"/>
                    </a:lnTo>
                    <a:close/>
                    <a:moveTo>
                      <a:pt x="3718" y="0"/>
                    </a:moveTo>
                    <a:cubicBezTo>
                      <a:pt x="3088" y="599"/>
                      <a:pt x="1985" y="914"/>
                      <a:pt x="820" y="1071"/>
                    </a:cubicBezTo>
                    <a:lnTo>
                      <a:pt x="820" y="1544"/>
                    </a:lnTo>
                    <a:cubicBezTo>
                      <a:pt x="820" y="2048"/>
                      <a:pt x="473" y="2489"/>
                      <a:pt x="0" y="2584"/>
                    </a:cubicBezTo>
                    <a:lnTo>
                      <a:pt x="1009" y="3938"/>
                    </a:lnTo>
                    <a:cubicBezTo>
                      <a:pt x="1619" y="4793"/>
                      <a:pt x="2554" y="5263"/>
                      <a:pt x="3557" y="5263"/>
                    </a:cubicBezTo>
                    <a:cubicBezTo>
                      <a:pt x="3579" y="5263"/>
                      <a:pt x="3601" y="5263"/>
                      <a:pt x="3624" y="5262"/>
                    </a:cubicBezTo>
                    <a:lnTo>
                      <a:pt x="3624" y="5262"/>
                    </a:lnTo>
                    <a:lnTo>
                      <a:pt x="3624" y="5923"/>
                    </a:lnTo>
                    <a:cubicBezTo>
                      <a:pt x="3970" y="5923"/>
                      <a:pt x="4317" y="5829"/>
                      <a:pt x="4632" y="5734"/>
                    </a:cubicBezTo>
                    <a:cubicBezTo>
                      <a:pt x="5419" y="5451"/>
                      <a:pt x="6018" y="4852"/>
                      <a:pt x="6301" y="4096"/>
                    </a:cubicBezTo>
                    <a:cubicBezTo>
                      <a:pt x="6553" y="3371"/>
                      <a:pt x="6459" y="2521"/>
                      <a:pt x="6018" y="1859"/>
                    </a:cubicBezTo>
                    <a:cubicBezTo>
                      <a:pt x="5451" y="1040"/>
                      <a:pt x="4632" y="410"/>
                      <a:pt x="37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4121;p40">
                <a:extLst>
                  <a:ext uri="{FF2B5EF4-FFF2-40B4-BE49-F238E27FC236}">
                    <a16:creationId xmlns:a16="http://schemas.microsoft.com/office/drawing/2014/main" id="{5FF97516-DA30-4E4A-8B02-697DE5C96645}"/>
                  </a:ext>
                </a:extLst>
              </p:cNvPr>
              <p:cNvSpPr/>
              <p:nvPr/>
            </p:nvSpPr>
            <p:spPr>
              <a:xfrm>
                <a:off x="-49766550" y="4061375"/>
                <a:ext cx="230000" cy="159125"/>
              </a:xfrm>
              <a:custGeom>
                <a:avLst/>
                <a:gdLst/>
                <a:ahLst/>
                <a:cxnLst/>
                <a:rect l="l" t="t" r="r" b="b"/>
                <a:pathLst>
                  <a:path w="9200" h="6365" extrusionOk="0">
                    <a:moveTo>
                      <a:pt x="2489" y="0"/>
                    </a:moveTo>
                    <a:cubicBezTo>
                      <a:pt x="2300" y="0"/>
                      <a:pt x="2142" y="158"/>
                      <a:pt x="2142" y="347"/>
                    </a:cubicBezTo>
                    <a:lnTo>
                      <a:pt x="2142" y="1418"/>
                    </a:lnTo>
                    <a:cubicBezTo>
                      <a:pt x="2142" y="2205"/>
                      <a:pt x="1481" y="2836"/>
                      <a:pt x="725" y="2836"/>
                    </a:cubicBezTo>
                    <a:cubicBezTo>
                      <a:pt x="441" y="2836"/>
                      <a:pt x="221" y="2741"/>
                      <a:pt x="0" y="2647"/>
                    </a:cubicBezTo>
                    <a:lnTo>
                      <a:pt x="0" y="4600"/>
                    </a:lnTo>
                    <a:cubicBezTo>
                      <a:pt x="0" y="5734"/>
                      <a:pt x="2331" y="6364"/>
                      <a:pt x="4631" y="6364"/>
                    </a:cubicBezTo>
                    <a:cubicBezTo>
                      <a:pt x="6900" y="6364"/>
                      <a:pt x="9200" y="5797"/>
                      <a:pt x="9200" y="4600"/>
                    </a:cubicBezTo>
                    <a:lnTo>
                      <a:pt x="9200" y="3340"/>
                    </a:lnTo>
                    <a:cubicBezTo>
                      <a:pt x="9121" y="3353"/>
                      <a:pt x="9033" y="3360"/>
                      <a:pt x="8938" y="3360"/>
                    </a:cubicBezTo>
                    <a:cubicBezTo>
                      <a:pt x="8153" y="3360"/>
                      <a:pt x="6857" y="2888"/>
                      <a:pt x="5986" y="1764"/>
                    </a:cubicBezTo>
                    <a:lnTo>
                      <a:pt x="4978" y="378"/>
                    </a:lnTo>
                    <a:lnTo>
                      <a:pt x="4978" y="1071"/>
                    </a:lnTo>
                    <a:cubicBezTo>
                      <a:pt x="4978" y="1638"/>
                      <a:pt x="4505" y="2111"/>
                      <a:pt x="3907" y="2111"/>
                    </a:cubicBezTo>
                    <a:cubicBezTo>
                      <a:pt x="3308" y="2111"/>
                      <a:pt x="2836" y="1638"/>
                      <a:pt x="2836" y="1071"/>
                    </a:cubicBezTo>
                    <a:lnTo>
                      <a:pt x="2836" y="347"/>
                    </a:lnTo>
                    <a:cubicBezTo>
                      <a:pt x="2836" y="158"/>
                      <a:pt x="2678" y="0"/>
                      <a:pt x="24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8" name="Google Shape;4480;p45">
            <a:extLst>
              <a:ext uri="{FF2B5EF4-FFF2-40B4-BE49-F238E27FC236}">
                <a16:creationId xmlns:a16="http://schemas.microsoft.com/office/drawing/2014/main" id="{E10E26A1-22D2-46DF-9F13-76F6050FFCD1}"/>
              </a:ext>
            </a:extLst>
          </p:cNvPr>
          <p:cNvGrpSpPr/>
          <p:nvPr/>
        </p:nvGrpSpPr>
        <p:grpSpPr>
          <a:xfrm>
            <a:off x="138051" y="385245"/>
            <a:ext cx="1012199" cy="1055690"/>
            <a:chOff x="4067150" y="1052308"/>
            <a:chExt cx="1012199" cy="1055690"/>
          </a:xfrm>
        </p:grpSpPr>
        <p:grpSp>
          <p:nvGrpSpPr>
            <p:cNvPr id="109" name="Google Shape;4481;p45">
              <a:extLst>
                <a:ext uri="{FF2B5EF4-FFF2-40B4-BE49-F238E27FC236}">
                  <a16:creationId xmlns:a16="http://schemas.microsoft.com/office/drawing/2014/main" id="{766BC3A6-87C8-4F7C-B43E-933592324D9D}"/>
                </a:ext>
              </a:extLst>
            </p:cNvPr>
            <p:cNvGrpSpPr/>
            <p:nvPr/>
          </p:nvGrpSpPr>
          <p:grpSpPr>
            <a:xfrm rot="-319756">
              <a:off x="4110377" y="1093194"/>
              <a:ext cx="925744" cy="973917"/>
              <a:chOff x="1504100" y="1290050"/>
              <a:chExt cx="1351925" cy="1422275"/>
            </a:xfrm>
          </p:grpSpPr>
          <p:sp>
            <p:nvSpPr>
              <p:cNvPr id="117" name="Google Shape;4482;p45">
                <a:extLst>
                  <a:ext uri="{FF2B5EF4-FFF2-40B4-BE49-F238E27FC236}">
                    <a16:creationId xmlns:a16="http://schemas.microsoft.com/office/drawing/2014/main" id="{0F111E26-4A2F-48DA-AE44-5EB7FB483887}"/>
                  </a:ext>
                </a:extLst>
              </p:cNvPr>
              <p:cNvSpPr/>
              <p:nvPr/>
            </p:nvSpPr>
            <p:spPr>
              <a:xfrm>
                <a:off x="1510375" y="1366275"/>
                <a:ext cx="1345650" cy="1346050"/>
              </a:xfrm>
              <a:custGeom>
                <a:avLst/>
                <a:gdLst/>
                <a:ahLst/>
                <a:cxnLst/>
                <a:rect l="l" t="t" r="r" b="b"/>
                <a:pathLst>
                  <a:path w="53826" h="53842" extrusionOk="0">
                    <a:moveTo>
                      <a:pt x="3104" y="0"/>
                    </a:moveTo>
                    <a:cubicBezTo>
                      <a:pt x="1380" y="0"/>
                      <a:pt x="0" y="1442"/>
                      <a:pt x="47" y="3229"/>
                    </a:cubicBezTo>
                    <a:lnTo>
                      <a:pt x="1254" y="50613"/>
                    </a:lnTo>
                    <a:cubicBezTo>
                      <a:pt x="1301" y="52400"/>
                      <a:pt x="2759" y="53842"/>
                      <a:pt x="4499" y="53842"/>
                    </a:cubicBezTo>
                    <a:lnTo>
                      <a:pt x="50707" y="53842"/>
                    </a:lnTo>
                    <a:cubicBezTo>
                      <a:pt x="52447" y="53842"/>
                      <a:pt x="53826" y="52400"/>
                      <a:pt x="53779" y="50613"/>
                    </a:cubicBezTo>
                    <a:lnTo>
                      <a:pt x="52556" y="3229"/>
                    </a:lnTo>
                    <a:cubicBezTo>
                      <a:pt x="52525" y="1442"/>
                      <a:pt x="51067" y="0"/>
                      <a:pt x="49327" y="0"/>
                    </a:cubicBezTo>
                    <a:close/>
                  </a:path>
                </a:pathLst>
              </a:custGeom>
              <a:solidFill>
                <a:srgbClr val="D7D7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4483;p45">
                <a:extLst>
                  <a:ext uri="{FF2B5EF4-FFF2-40B4-BE49-F238E27FC236}">
                    <a16:creationId xmlns:a16="http://schemas.microsoft.com/office/drawing/2014/main" id="{766F15FB-B35A-4974-8E9B-BC8C8EC8E84C}"/>
                  </a:ext>
                </a:extLst>
              </p:cNvPr>
              <p:cNvSpPr/>
              <p:nvPr/>
            </p:nvSpPr>
            <p:spPr>
              <a:xfrm>
                <a:off x="1504100" y="1359600"/>
                <a:ext cx="1313150" cy="1312750"/>
              </a:xfrm>
              <a:custGeom>
                <a:avLst/>
                <a:gdLst/>
                <a:ahLst/>
                <a:cxnLst/>
                <a:rect l="l" t="t" r="r" b="b"/>
                <a:pathLst>
                  <a:path w="52526" h="52510" extrusionOk="0">
                    <a:moveTo>
                      <a:pt x="3151" y="1"/>
                    </a:moveTo>
                    <a:cubicBezTo>
                      <a:pt x="1411" y="1"/>
                      <a:pt x="0" y="1412"/>
                      <a:pt x="0" y="3151"/>
                    </a:cubicBezTo>
                    <a:lnTo>
                      <a:pt x="0" y="49375"/>
                    </a:lnTo>
                    <a:cubicBezTo>
                      <a:pt x="0" y="51099"/>
                      <a:pt x="1411" y="52510"/>
                      <a:pt x="3151" y="52510"/>
                    </a:cubicBezTo>
                    <a:lnTo>
                      <a:pt x="49375" y="52510"/>
                    </a:lnTo>
                    <a:cubicBezTo>
                      <a:pt x="51114" y="52510"/>
                      <a:pt x="52525" y="51099"/>
                      <a:pt x="52525" y="49375"/>
                    </a:cubicBezTo>
                    <a:lnTo>
                      <a:pt x="52525" y="3151"/>
                    </a:lnTo>
                    <a:cubicBezTo>
                      <a:pt x="52525" y="1412"/>
                      <a:pt x="51114" y="1"/>
                      <a:pt x="493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4484;p45">
                <a:extLst>
                  <a:ext uri="{FF2B5EF4-FFF2-40B4-BE49-F238E27FC236}">
                    <a16:creationId xmlns:a16="http://schemas.microsoft.com/office/drawing/2014/main" id="{7A5A178D-E0F9-46E7-9610-CB2E5895FAE5}"/>
                  </a:ext>
                </a:extLst>
              </p:cNvPr>
              <p:cNvSpPr/>
              <p:nvPr/>
            </p:nvSpPr>
            <p:spPr>
              <a:xfrm>
                <a:off x="1636950" y="1622550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0"/>
                    </a:moveTo>
                    <a:lnTo>
                      <a:pt x="0" y="627"/>
                    </a:lnTo>
                    <a:lnTo>
                      <a:pt x="41898" y="627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4485;p45">
                <a:extLst>
                  <a:ext uri="{FF2B5EF4-FFF2-40B4-BE49-F238E27FC236}">
                    <a16:creationId xmlns:a16="http://schemas.microsoft.com/office/drawing/2014/main" id="{A983628C-EBF3-43EE-8D9D-BFEBD6DE5391}"/>
                  </a:ext>
                </a:extLst>
              </p:cNvPr>
              <p:cNvSpPr/>
              <p:nvPr/>
            </p:nvSpPr>
            <p:spPr>
              <a:xfrm>
                <a:off x="1636950" y="1885475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1"/>
                    </a:moveTo>
                    <a:lnTo>
                      <a:pt x="0" y="628"/>
                    </a:lnTo>
                    <a:lnTo>
                      <a:pt x="41898" y="628"/>
                    </a:lnTo>
                    <a:lnTo>
                      <a:pt x="41898" y="1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4486;p45">
                <a:extLst>
                  <a:ext uri="{FF2B5EF4-FFF2-40B4-BE49-F238E27FC236}">
                    <a16:creationId xmlns:a16="http://schemas.microsoft.com/office/drawing/2014/main" id="{C78383CC-9D98-4B5B-88AA-31544FBE8D3E}"/>
                  </a:ext>
                </a:extLst>
              </p:cNvPr>
              <p:cNvSpPr/>
              <p:nvPr/>
            </p:nvSpPr>
            <p:spPr>
              <a:xfrm>
                <a:off x="1636950" y="2148425"/>
                <a:ext cx="10474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28" extrusionOk="0">
                    <a:moveTo>
                      <a:pt x="0" y="0"/>
                    </a:moveTo>
                    <a:lnTo>
                      <a:pt x="0" y="627"/>
                    </a:lnTo>
                    <a:lnTo>
                      <a:pt x="41898" y="627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4487;p45">
                <a:extLst>
                  <a:ext uri="{FF2B5EF4-FFF2-40B4-BE49-F238E27FC236}">
                    <a16:creationId xmlns:a16="http://schemas.microsoft.com/office/drawing/2014/main" id="{E9DA2FCB-3566-40E6-AD53-5B1BAA13CE05}"/>
                  </a:ext>
                </a:extLst>
              </p:cNvPr>
              <p:cNvSpPr/>
              <p:nvPr/>
            </p:nvSpPr>
            <p:spPr>
              <a:xfrm>
                <a:off x="1636950" y="2410975"/>
                <a:ext cx="1047450" cy="16075"/>
              </a:xfrm>
              <a:custGeom>
                <a:avLst/>
                <a:gdLst/>
                <a:ahLst/>
                <a:cxnLst/>
                <a:rect l="l" t="t" r="r" b="b"/>
                <a:pathLst>
                  <a:path w="41898" h="643" extrusionOk="0">
                    <a:moveTo>
                      <a:pt x="0" y="0"/>
                    </a:moveTo>
                    <a:lnTo>
                      <a:pt x="0" y="643"/>
                    </a:lnTo>
                    <a:lnTo>
                      <a:pt x="41898" y="643"/>
                    </a:lnTo>
                    <a:lnTo>
                      <a:pt x="41898" y="0"/>
                    </a:lnTo>
                    <a:close/>
                  </a:path>
                </a:pathLst>
              </a:custGeom>
              <a:solidFill>
                <a:srgbClr val="F1D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4488;p45">
                <a:extLst>
                  <a:ext uri="{FF2B5EF4-FFF2-40B4-BE49-F238E27FC236}">
                    <a16:creationId xmlns:a16="http://schemas.microsoft.com/office/drawing/2014/main" id="{EE2D3F8D-1D40-4A44-B871-819FD56B7DF8}"/>
                  </a:ext>
                </a:extLst>
              </p:cNvPr>
              <p:cNvSpPr/>
              <p:nvPr/>
            </p:nvSpPr>
            <p:spPr>
              <a:xfrm>
                <a:off x="2086400" y="1290050"/>
                <a:ext cx="270025" cy="349775"/>
              </a:xfrm>
              <a:custGeom>
                <a:avLst/>
                <a:gdLst/>
                <a:ahLst/>
                <a:cxnLst/>
                <a:rect l="l" t="t" r="r" b="b"/>
                <a:pathLst>
                  <a:path w="10801" h="13991" extrusionOk="0">
                    <a:moveTo>
                      <a:pt x="7652" y="0"/>
                    </a:moveTo>
                    <a:cubicBezTo>
                      <a:pt x="6563" y="0"/>
                      <a:pt x="5513" y="585"/>
                      <a:pt x="4969" y="1607"/>
                    </a:cubicBezTo>
                    <a:lnTo>
                      <a:pt x="4374" y="2720"/>
                    </a:lnTo>
                    <a:lnTo>
                      <a:pt x="5392" y="2720"/>
                    </a:lnTo>
                    <a:lnTo>
                      <a:pt x="5753" y="2031"/>
                    </a:lnTo>
                    <a:cubicBezTo>
                      <a:pt x="6035" y="1529"/>
                      <a:pt x="6474" y="1153"/>
                      <a:pt x="7023" y="980"/>
                    </a:cubicBezTo>
                    <a:cubicBezTo>
                      <a:pt x="7231" y="921"/>
                      <a:pt x="7443" y="891"/>
                      <a:pt x="7654" y="891"/>
                    </a:cubicBezTo>
                    <a:cubicBezTo>
                      <a:pt x="8000" y="891"/>
                      <a:pt x="8341" y="972"/>
                      <a:pt x="8653" y="1137"/>
                    </a:cubicBezTo>
                    <a:cubicBezTo>
                      <a:pt x="9154" y="1404"/>
                      <a:pt x="9530" y="1858"/>
                      <a:pt x="9703" y="2407"/>
                    </a:cubicBezTo>
                    <a:cubicBezTo>
                      <a:pt x="9875" y="2940"/>
                      <a:pt x="9813" y="3520"/>
                      <a:pt x="9546" y="4037"/>
                    </a:cubicBezTo>
                    <a:lnTo>
                      <a:pt x="5361" y="11952"/>
                    </a:lnTo>
                    <a:cubicBezTo>
                      <a:pt x="4969" y="12682"/>
                      <a:pt x="4222" y="13093"/>
                      <a:pt x="3456" y="13093"/>
                    </a:cubicBezTo>
                    <a:cubicBezTo>
                      <a:pt x="3119" y="13093"/>
                      <a:pt x="2778" y="13014"/>
                      <a:pt x="2461" y="12846"/>
                    </a:cubicBezTo>
                    <a:cubicBezTo>
                      <a:pt x="1411" y="12297"/>
                      <a:pt x="1019" y="10996"/>
                      <a:pt x="1568" y="9962"/>
                    </a:cubicBezTo>
                    <a:lnTo>
                      <a:pt x="4546" y="4319"/>
                    </a:lnTo>
                    <a:lnTo>
                      <a:pt x="3762" y="3896"/>
                    </a:lnTo>
                    <a:lnTo>
                      <a:pt x="784" y="9539"/>
                    </a:lnTo>
                    <a:cubicBezTo>
                      <a:pt x="1" y="11012"/>
                      <a:pt x="565" y="12861"/>
                      <a:pt x="2038" y="13645"/>
                    </a:cubicBezTo>
                    <a:cubicBezTo>
                      <a:pt x="2493" y="13880"/>
                      <a:pt x="2979" y="13990"/>
                      <a:pt x="3465" y="13990"/>
                    </a:cubicBezTo>
                    <a:cubicBezTo>
                      <a:pt x="4546" y="13990"/>
                      <a:pt x="5596" y="13410"/>
                      <a:pt x="6145" y="12376"/>
                    </a:cubicBezTo>
                    <a:lnTo>
                      <a:pt x="10346" y="4444"/>
                    </a:lnTo>
                    <a:cubicBezTo>
                      <a:pt x="10722" y="3739"/>
                      <a:pt x="10800" y="2908"/>
                      <a:pt x="10549" y="2140"/>
                    </a:cubicBezTo>
                    <a:cubicBezTo>
                      <a:pt x="10314" y="1357"/>
                      <a:pt x="9797" y="730"/>
                      <a:pt x="9076" y="353"/>
                    </a:cubicBezTo>
                    <a:cubicBezTo>
                      <a:pt x="8620" y="114"/>
                      <a:pt x="8133" y="0"/>
                      <a:pt x="7652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" name="Google Shape;4489;p45">
              <a:extLst>
                <a:ext uri="{FF2B5EF4-FFF2-40B4-BE49-F238E27FC236}">
                  <a16:creationId xmlns:a16="http://schemas.microsoft.com/office/drawing/2014/main" id="{7DB263DA-3426-4C8D-96AB-09A9C7CAB0FD}"/>
                </a:ext>
              </a:extLst>
            </p:cNvPr>
            <p:cNvGrpSpPr/>
            <p:nvPr/>
          </p:nvGrpSpPr>
          <p:grpSpPr>
            <a:xfrm rot="-313390">
              <a:off x="4439909" y="1458342"/>
              <a:ext cx="305396" cy="338613"/>
              <a:chOff x="3300325" y="249875"/>
              <a:chExt cx="433725" cy="480900"/>
            </a:xfrm>
          </p:grpSpPr>
          <p:sp>
            <p:nvSpPr>
              <p:cNvPr id="111" name="Google Shape;4490;p45">
                <a:extLst>
                  <a:ext uri="{FF2B5EF4-FFF2-40B4-BE49-F238E27FC236}">
                    <a16:creationId xmlns:a16="http://schemas.microsoft.com/office/drawing/2014/main" id="{A2C9F451-D3B7-4327-BAF7-863ECBE7194D}"/>
                  </a:ext>
                </a:extLst>
              </p:cNvPr>
              <p:cNvSpPr/>
              <p:nvPr/>
            </p:nvSpPr>
            <p:spPr>
              <a:xfrm>
                <a:off x="3610875" y="334550"/>
                <a:ext cx="56475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2259" h="1130" extrusionOk="0">
                    <a:moveTo>
                      <a:pt x="566" y="0"/>
                    </a:moveTo>
                    <a:cubicBezTo>
                      <a:pt x="253" y="0"/>
                      <a:pt x="0" y="253"/>
                      <a:pt x="0" y="567"/>
                    </a:cubicBezTo>
                    <a:cubicBezTo>
                      <a:pt x="0" y="877"/>
                      <a:pt x="253" y="1130"/>
                      <a:pt x="566" y="1130"/>
                    </a:cubicBezTo>
                    <a:lnTo>
                      <a:pt x="1696" y="1130"/>
                    </a:lnTo>
                    <a:cubicBezTo>
                      <a:pt x="2006" y="1130"/>
                      <a:pt x="2259" y="877"/>
                      <a:pt x="2259" y="567"/>
                    </a:cubicBezTo>
                    <a:cubicBezTo>
                      <a:pt x="2259" y="253"/>
                      <a:pt x="2006" y="0"/>
                      <a:pt x="16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2" name="Google Shape;4491;p45">
                <a:extLst>
                  <a:ext uri="{FF2B5EF4-FFF2-40B4-BE49-F238E27FC236}">
                    <a16:creationId xmlns:a16="http://schemas.microsoft.com/office/drawing/2014/main" id="{25184155-4434-4F66-B353-148C4B63B86B}"/>
                  </a:ext>
                </a:extLst>
              </p:cNvPr>
              <p:cNvSpPr/>
              <p:nvPr/>
            </p:nvSpPr>
            <p:spPr>
              <a:xfrm>
                <a:off x="3467675" y="249875"/>
                <a:ext cx="46400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259" extrusionOk="0">
                    <a:moveTo>
                      <a:pt x="647" y="1"/>
                    </a:moveTo>
                    <a:cubicBezTo>
                      <a:pt x="562" y="1"/>
                      <a:pt x="476" y="20"/>
                      <a:pt x="395" y="60"/>
                    </a:cubicBezTo>
                    <a:cubicBezTo>
                      <a:pt x="115" y="198"/>
                      <a:pt x="1" y="539"/>
                      <a:pt x="142" y="819"/>
                    </a:cubicBezTo>
                    <a:lnTo>
                      <a:pt x="705" y="1948"/>
                    </a:lnTo>
                    <a:cubicBezTo>
                      <a:pt x="806" y="2144"/>
                      <a:pt x="1004" y="2259"/>
                      <a:pt x="1211" y="2259"/>
                    </a:cubicBezTo>
                    <a:cubicBezTo>
                      <a:pt x="1296" y="2259"/>
                      <a:pt x="1383" y="2239"/>
                      <a:pt x="1464" y="2198"/>
                    </a:cubicBezTo>
                    <a:cubicBezTo>
                      <a:pt x="1744" y="2059"/>
                      <a:pt x="1856" y="1722"/>
                      <a:pt x="1717" y="1442"/>
                    </a:cubicBezTo>
                    <a:lnTo>
                      <a:pt x="1151" y="313"/>
                    </a:lnTo>
                    <a:cubicBezTo>
                      <a:pt x="1053" y="114"/>
                      <a:pt x="853" y="1"/>
                      <a:pt x="6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3" name="Google Shape;4492;p45">
                <a:extLst>
                  <a:ext uri="{FF2B5EF4-FFF2-40B4-BE49-F238E27FC236}">
                    <a16:creationId xmlns:a16="http://schemas.microsoft.com/office/drawing/2014/main" id="{638C9B83-A090-4BA5-A1D9-915DFDCB87C1}"/>
                  </a:ext>
                </a:extLst>
              </p:cNvPr>
              <p:cNvSpPr/>
              <p:nvPr/>
            </p:nvSpPr>
            <p:spPr>
              <a:xfrm>
                <a:off x="3566525" y="249875"/>
                <a:ext cx="46400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1856" h="2259" extrusionOk="0">
                    <a:moveTo>
                      <a:pt x="1210" y="1"/>
                    </a:moveTo>
                    <a:cubicBezTo>
                      <a:pt x="1003" y="1"/>
                      <a:pt x="803" y="114"/>
                      <a:pt x="705" y="313"/>
                    </a:cubicBezTo>
                    <a:lnTo>
                      <a:pt x="139" y="1442"/>
                    </a:lnTo>
                    <a:cubicBezTo>
                      <a:pt x="1" y="1719"/>
                      <a:pt x="115" y="2059"/>
                      <a:pt x="392" y="2198"/>
                    </a:cubicBezTo>
                    <a:cubicBezTo>
                      <a:pt x="474" y="2239"/>
                      <a:pt x="561" y="2259"/>
                      <a:pt x="646" y="2259"/>
                    </a:cubicBezTo>
                    <a:cubicBezTo>
                      <a:pt x="852" y="2259"/>
                      <a:pt x="1051" y="2144"/>
                      <a:pt x="1151" y="1948"/>
                    </a:cubicBezTo>
                    <a:lnTo>
                      <a:pt x="1714" y="819"/>
                    </a:lnTo>
                    <a:cubicBezTo>
                      <a:pt x="1856" y="539"/>
                      <a:pt x="1741" y="198"/>
                      <a:pt x="1461" y="60"/>
                    </a:cubicBezTo>
                    <a:cubicBezTo>
                      <a:pt x="1381" y="20"/>
                      <a:pt x="1295" y="1"/>
                      <a:pt x="12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4" name="Google Shape;4493;p45">
                <a:extLst>
                  <a:ext uri="{FF2B5EF4-FFF2-40B4-BE49-F238E27FC236}">
                    <a16:creationId xmlns:a16="http://schemas.microsoft.com/office/drawing/2014/main" id="{B8213A06-A649-4329-89D4-2EC8F1961496}"/>
                  </a:ext>
                </a:extLst>
              </p:cNvPr>
              <p:cNvSpPr/>
              <p:nvPr/>
            </p:nvSpPr>
            <p:spPr>
              <a:xfrm>
                <a:off x="3413250" y="334550"/>
                <a:ext cx="56500" cy="28250"/>
              </a:xfrm>
              <a:custGeom>
                <a:avLst/>
                <a:gdLst/>
                <a:ahLst/>
                <a:cxnLst/>
                <a:rect l="l" t="t" r="r" b="b"/>
                <a:pathLst>
                  <a:path w="2260" h="1130" extrusionOk="0">
                    <a:moveTo>
                      <a:pt x="567" y="0"/>
                    </a:moveTo>
                    <a:cubicBezTo>
                      <a:pt x="254" y="0"/>
                      <a:pt x="1" y="253"/>
                      <a:pt x="1" y="567"/>
                    </a:cubicBezTo>
                    <a:cubicBezTo>
                      <a:pt x="1" y="877"/>
                      <a:pt x="254" y="1130"/>
                      <a:pt x="567" y="1130"/>
                    </a:cubicBezTo>
                    <a:lnTo>
                      <a:pt x="1696" y="1130"/>
                    </a:lnTo>
                    <a:cubicBezTo>
                      <a:pt x="2006" y="1130"/>
                      <a:pt x="2259" y="877"/>
                      <a:pt x="2259" y="567"/>
                    </a:cubicBezTo>
                    <a:cubicBezTo>
                      <a:pt x="2259" y="253"/>
                      <a:pt x="2006" y="0"/>
                      <a:pt x="16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5" name="Google Shape;4494;p45">
                <a:extLst>
                  <a:ext uri="{FF2B5EF4-FFF2-40B4-BE49-F238E27FC236}">
                    <a16:creationId xmlns:a16="http://schemas.microsoft.com/office/drawing/2014/main" id="{87292E47-EDA5-412C-AD6C-5164A69F14D3}"/>
                  </a:ext>
                </a:extLst>
              </p:cNvPr>
              <p:cNvSpPr/>
              <p:nvPr/>
            </p:nvSpPr>
            <p:spPr>
              <a:xfrm>
                <a:off x="3300325" y="476675"/>
                <a:ext cx="84725" cy="254100"/>
              </a:xfrm>
              <a:custGeom>
                <a:avLst/>
                <a:gdLst/>
                <a:ahLst/>
                <a:cxnLst/>
                <a:rect l="l" t="t" r="r" b="b"/>
                <a:pathLst>
                  <a:path w="3389" h="10164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lnTo>
                      <a:pt x="1" y="9598"/>
                    </a:lnTo>
                    <a:cubicBezTo>
                      <a:pt x="1" y="9911"/>
                      <a:pt x="254" y="10164"/>
                      <a:pt x="567" y="10164"/>
                    </a:cubicBezTo>
                    <a:lnTo>
                      <a:pt x="2825" y="10164"/>
                    </a:lnTo>
                    <a:cubicBezTo>
                      <a:pt x="3136" y="10164"/>
                      <a:pt x="3389" y="9911"/>
                      <a:pt x="3389" y="9598"/>
                    </a:cubicBezTo>
                    <a:lnTo>
                      <a:pt x="3389" y="564"/>
                    </a:lnTo>
                    <a:cubicBezTo>
                      <a:pt x="3389" y="251"/>
                      <a:pt x="3136" y="1"/>
                      <a:pt x="28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116" name="Google Shape;4495;p45">
                <a:extLst>
                  <a:ext uri="{FF2B5EF4-FFF2-40B4-BE49-F238E27FC236}">
                    <a16:creationId xmlns:a16="http://schemas.microsoft.com/office/drawing/2014/main" id="{BD91BAFD-D957-48FF-ACFE-1F78825081A8}"/>
                  </a:ext>
                </a:extLst>
              </p:cNvPr>
              <p:cNvSpPr/>
              <p:nvPr/>
            </p:nvSpPr>
            <p:spPr>
              <a:xfrm>
                <a:off x="3413250" y="335525"/>
                <a:ext cx="320800" cy="395250"/>
              </a:xfrm>
              <a:custGeom>
                <a:avLst/>
                <a:gdLst/>
                <a:ahLst/>
                <a:cxnLst/>
                <a:rect l="l" t="t" r="r" b="b"/>
                <a:pathLst>
                  <a:path w="12832" h="15810" extrusionOk="0">
                    <a:moveTo>
                      <a:pt x="3954" y="1"/>
                    </a:moveTo>
                    <a:cubicBezTo>
                      <a:pt x="3641" y="1"/>
                      <a:pt x="3388" y="254"/>
                      <a:pt x="3388" y="564"/>
                    </a:cubicBezTo>
                    <a:cubicBezTo>
                      <a:pt x="3388" y="1871"/>
                      <a:pt x="2879" y="4225"/>
                      <a:pt x="1922" y="5186"/>
                    </a:cubicBezTo>
                    <a:cubicBezTo>
                      <a:pt x="1274" y="5830"/>
                      <a:pt x="723" y="6065"/>
                      <a:pt x="1" y="6427"/>
                    </a:cubicBezTo>
                    <a:lnTo>
                      <a:pt x="1" y="14897"/>
                    </a:lnTo>
                    <a:cubicBezTo>
                      <a:pt x="1109" y="15268"/>
                      <a:pt x="2515" y="15810"/>
                      <a:pt x="4659" y="15810"/>
                    </a:cubicBezTo>
                    <a:lnTo>
                      <a:pt x="8351" y="15810"/>
                    </a:lnTo>
                    <a:cubicBezTo>
                      <a:pt x="9567" y="15810"/>
                      <a:pt x="10516" y="14680"/>
                      <a:pt x="10046" y="13491"/>
                    </a:cubicBezTo>
                    <a:cubicBezTo>
                      <a:pt x="11019" y="13226"/>
                      <a:pt x="11546" y="12172"/>
                      <a:pt x="11175" y="11233"/>
                    </a:cubicBezTo>
                    <a:cubicBezTo>
                      <a:pt x="12386" y="10901"/>
                      <a:pt x="12832" y="9408"/>
                      <a:pt x="11992" y="8468"/>
                    </a:cubicBezTo>
                    <a:cubicBezTo>
                      <a:pt x="12314" y="8107"/>
                      <a:pt x="12467" y="7625"/>
                      <a:pt x="12410" y="7143"/>
                    </a:cubicBezTo>
                    <a:cubicBezTo>
                      <a:pt x="12311" y="6267"/>
                      <a:pt x="11495" y="5647"/>
                      <a:pt x="10612" y="5647"/>
                    </a:cubicBezTo>
                    <a:lnTo>
                      <a:pt x="6213" y="5647"/>
                    </a:lnTo>
                    <a:cubicBezTo>
                      <a:pt x="6586" y="4975"/>
                      <a:pt x="6785" y="3081"/>
                      <a:pt x="6776" y="2307"/>
                    </a:cubicBezTo>
                    <a:cubicBezTo>
                      <a:pt x="6761" y="1027"/>
                      <a:pt x="5701" y="1"/>
                      <a:pt x="44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99</Words>
  <Application>Microsoft Office PowerPoint</Application>
  <PresentationFormat>Presentación en pantalla (16:9)</PresentationFormat>
  <Paragraphs>26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Roboto</vt:lpstr>
      <vt:lpstr>Fira Sans Extra Condensed SemiBold</vt:lpstr>
      <vt:lpstr>Garamond</vt:lpstr>
      <vt:lpstr>Fira Sans Extra Condensed</vt:lpstr>
      <vt:lpstr>Sticky Notes Infographics by Slidesgo</vt:lpstr>
      <vt:lpstr>10 Pasos para tomar notas</vt:lpstr>
      <vt:lpstr>10 Pasos para tomar apuntes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Natalia Guevara</cp:lastModifiedBy>
  <cp:revision>4</cp:revision>
  <dcterms:modified xsi:type="dcterms:W3CDTF">2021-05-11T18:55:36Z</dcterms:modified>
</cp:coreProperties>
</file>