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1" r:id="rId4"/>
  </p:sldMasterIdLst>
  <p:notesMasterIdLst>
    <p:notesMasterId r:id="rId8"/>
  </p:notesMasterIdLst>
  <p:sldIdLst>
    <p:sldId id="256" r:id="rId5"/>
    <p:sldId id="268" r:id="rId6"/>
    <p:sldId id="271" r:id="rId7"/>
  </p:sldIdLst>
  <p:sldSz cx="9144000" cy="5143500" type="screen16x9"/>
  <p:notesSz cx="6858000" cy="9144000"/>
  <p:embeddedFontLst>
    <p:embeddedFont>
      <p:font typeface="Abadi Extra Light" panose="020B0204020104020204" pitchFamily="34" charset="0"/>
      <p:regular r:id="rId9"/>
    </p:embeddedFont>
    <p:embeddedFont>
      <p:font typeface="Fira Sans Extra Condensed" panose="020B0604020202020204" charset="0"/>
      <p:regular r:id="rId10"/>
      <p:bold r:id="rId11"/>
      <p:italic r:id="rId12"/>
      <p:boldItalic r:id="rId13"/>
    </p:embeddedFont>
    <p:embeddedFont>
      <p:font typeface="Fira Sans Extra Condensed SemiBold" panose="020B0604020202020204" charset="0"/>
      <p:regular r:id="rId14"/>
      <p:bold r:id="rId15"/>
      <p:italic r:id="rId16"/>
      <p:boldItalic r:id="rId17"/>
    </p:embeddedFont>
    <p:embeddedFont>
      <p:font typeface="Franklin Gothic Demi Cond" panose="020B0706030402020204" pitchFamily="34" charset="0"/>
      <p:regular r:id="rId18"/>
    </p:embeddedFont>
    <p:embeddedFont>
      <p:font typeface="Roboto" panose="02000000000000000000" pitchFamily="2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FFB32C-6A29-4392-BF45-46D653ED87CC}" v="79" dt="2021-05-11T18:37:51.582"/>
    <p1510:client id="{E73D9406-7C8E-441C-8C1F-36FAE11B4332}" v="6" dt="2021-05-11T19:05:59.3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font" Target="fonts/font10.fntdata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font" Target="fonts/font13.fntdata"/><Relationship Id="rId7" Type="http://schemas.openxmlformats.org/officeDocument/2006/relationships/slide" Target="slides/slide3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font" Target="fonts/font8.fntdata"/><Relationship Id="rId20" Type="http://schemas.openxmlformats.org/officeDocument/2006/relationships/font" Target="fonts/font12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3.fntdata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font" Target="fonts/font7.fntdata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font" Target="fonts/font2.fntdata"/><Relationship Id="rId19" Type="http://schemas.openxmlformats.org/officeDocument/2006/relationships/font" Target="fonts/font11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2" Type="http://schemas.openxmlformats.org/officeDocument/2006/relationships/font" Target="fonts/font14.fntdata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A LIZETH TRUJILLO MORALES" userId="S::danielalizeth.trujillo.m0205@alumnocoahuila.gob.mx::f5e6f3ae-0242-4983-8140-d83f95dc104f" providerId="AD" clId="Web-{D9FFB32C-6A29-4392-BF45-46D653ED87CC}"/>
    <pc:docChg chg="modSld">
      <pc:chgData name="DANIELA LIZETH TRUJILLO MORALES" userId="S::danielalizeth.trujillo.m0205@alumnocoahuila.gob.mx::f5e6f3ae-0242-4983-8140-d83f95dc104f" providerId="AD" clId="Web-{D9FFB32C-6A29-4392-BF45-46D653ED87CC}" dt="2021-05-11T18:33:22.115" v="2"/>
      <pc:docMkLst>
        <pc:docMk/>
      </pc:docMkLst>
      <pc:sldChg chg="addSp delSp modSp">
        <pc:chgData name="DANIELA LIZETH TRUJILLO MORALES" userId="S::danielalizeth.trujillo.m0205@alumnocoahuila.gob.mx::f5e6f3ae-0242-4983-8140-d83f95dc104f" providerId="AD" clId="Web-{D9FFB32C-6A29-4392-BF45-46D653ED87CC}" dt="2021-05-11T18:33:22.115" v="2"/>
        <pc:sldMkLst>
          <pc:docMk/>
          <pc:sldMk cId="0" sldId="256"/>
        </pc:sldMkLst>
        <pc:grpChg chg="add del mod">
          <ac:chgData name="DANIELA LIZETH TRUJILLO MORALES" userId="S::danielalizeth.trujillo.m0205@alumnocoahuila.gob.mx::f5e6f3ae-0242-4983-8140-d83f95dc104f" providerId="AD" clId="Web-{D9FFB32C-6A29-4392-BF45-46D653ED87CC}" dt="2021-05-11T18:33:22.115" v="2"/>
          <ac:grpSpMkLst>
            <pc:docMk/>
            <pc:sldMk cId="0" sldId="256"/>
            <ac:grpSpMk id="52" creationId="{00000000-0000-0000-0000-000000000000}"/>
          </ac:grpSpMkLst>
        </pc:grpChg>
      </pc:sldChg>
    </pc:docChg>
  </pc:docChgLst>
  <pc:docChgLst>
    <pc:chgData name="danielatrujillo329@gmail.com" userId="04b9ae5f7eb05838" providerId="LiveId" clId="{E73D9406-7C8E-441C-8C1F-36FAE11B4332}"/>
    <pc:docChg chg="undo custSel delSld modSld delMainMaster">
      <pc:chgData name="danielatrujillo329@gmail.com" userId="04b9ae5f7eb05838" providerId="LiveId" clId="{E73D9406-7C8E-441C-8C1F-36FAE11B4332}" dt="2021-05-11T19:13:07.551" v="1030" actId="20577"/>
      <pc:docMkLst>
        <pc:docMk/>
      </pc:docMkLst>
      <pc:sldChg chg="modSp mod">
        <pc:chgData name="danielatrujillo329@gmail.com" userId="04b9ae5f7eb05838" providerId="LiveId" clId="{E73D9406-7C8E-441C-8C1F-36FAE11B4332}" dt="2021-05-11T19:13:07.551" v="1030" actId="20577"/>
        <pc:sldMkLst>
          <pc:docMk/>
          <pc:sldMk cId="0" sldId="256"/>
        </pc:sldMkLst>
        <pc:spChg chg="mod">
          <ac:chgData name="danielatrujillo329@gmail.com" userId="04b9ae5f7eb05838" providerId="LiveId" clId="{E73D9406-7C8E-441C-8C1F-36FAE11B4332}" dt="2021-05-11T19:10:09.292" v="860" actId="2711"/>
          <ac:spMkLst>
            <pc:docMk/>
            <pc:sldMk cId="0" sldId="256"/>
            <ac:spMk id="50" creationId="{00000000-0000-0000-0000-000000000000}"/>
          </ac:spMkLst>
        </pc:spChg>
        <pc:spChg chg="mod">
          <ac:chgData name="danielatrujillo329@gmail.com" userId="04b9ae5f7eb05838" providerId="LiveId" clId="{E73D9406-7C8E-441C-8C1F-36FAE11B4332}" dt="2021-05-11T19:12:08.268" v="932" actId="1076"/>
          <ac:spMkLst>
            <pc:docMk/>
            <pc:sldMk cId="0" sldId="256"/>
            <ac:spMk id="51" creationId="{00000000-0000-0000-0000-000000000000}"/>
          </ac:spMkLst>
        </pc:spChg>
        <pc:spChg chg="mod">
          <ac:chgData name="danielatrujillo329@gmail.com" userId="04b9ae5f7eb05838" providerId="LiveId" clId="{E73D9406-7C8E-441C-8C1F-36FAE11B4332}" dt="2021-05-11T19:12:46.023" v="966" actId="20577"/>
          <ac:spMkLst>
            <pc:docMk/>
            <pc:sldMk cId="0" sldId="256"/>
            <ac:spMk id="61" creationId="{00000000-0000-0000-0000-000000000000}"/>
          </ac:spMkLst>
        </pc:spChg>
        <pc:spChg chg="mod">
          <ac:chgData name="danielatrujillo329@gmail.com" userId="04b9ae5f7eb05838" providerId="LiveId" clId="{E73D9406-7C8E-441C-8C1F-36FAE11B4332}" dt="2021-05-11T19:13:07.551" v="1030" actId="20577"/>
          <ac:spMkLst>
            <pc:docMk/>
            <pc:sldMk cId="0" sldId="256"/>
            <ac:spMk id="62" creationId="{00000000-0000-0000-0000-000000000000}"/>
          </ac:spMkLst>
        </pc:spChg>
        <pc:spChg chg="mod">
          <ac:chgData name="danielatrujillo329@gmail.com" userId="04b9ae5f7eb05838" providerId="LiveId" clId="{E73D9406-7C8E-441C-8C1F-36FAE11B4332}" dt="2021-05-11T19:12:52.109" v="976" actId="20577"/>
          <ac:spMkLst>
            <pc:docMk/>
            <pc:sldMk cId="0" sldId="256"/>
            <ac:spMk id="64" creationId="{00000000-0000-0000-0000-000000000000}"/>
          </ac:spMkLst>
        </pc:spChg>
      </pc:sldChg>
      <pc:sldChg chg="del">
        <pc:chgData name="danielatrujillo329@gmail.com" userId="04b9ae5f7eb05838" providerId="LiveId" clId="{E73D9406-7C8E-441C-8C1F-36FAE11B4332}" dt="2021-05-11T18:49:00.158" v="6" actId="47"/>
        <pc:sldMkLst>
          <pc:docMk/>
          <pc:sldMk cId="0" sldId="257"/>
        </pc:sldMkLst>
      </pc:sldChg>
      <pc:sldChg chg="del">
        <pc:chgData name="danielatrujillo329@gmail.com" userId="04b9ae5f7eb05838" providerId="LiveId" clId="{E73D9406-7C8E-441C-8C1F-36FAE11B4332}" dt="2021-05-11T18:49:01.910" v="7" actId="47"/>
        <pc:sldMkLst>
          <pc:docMk/>
          <pc:sldMk cId="0" sldId="258"/>
        </pc:sldMkLst>
      </pc:sldChg>
      <pc:sldChg chg="del">
        <pc:chgData name="danielatrujillo329@gmail.com" userId="04b9ae5f7eb05838" providerId="LiveId" clId="{E73D9406-7C8E-441C-8C1F-36FAE11B4332}" dt="2021-05-11T18:48:58.901" v="5" actId="47"/>
        <pc:sldMkLst>
          <pc:docMk/>
          <pc:sldMk cId="0" sldId="259"/>
        </pc:sldMkLst>
      </pc:sldChg>
      <pc:sldChg chg="del">
        <pc:chgData name="danielatrujillo329@gmail.com" userId="04b9ae5f7eb05838" providerId="LiveId" clId="{E73D9406-7C8E-441C-8C1F-36FAE11B4332}" dt="2021-05-11T18:49:03.987" v="8" actId="47"/>
        <pc:sldMkLst>
          <pc:docMk/>
          <pc:sldMk cId="0" sldId="260"/>
        </pc:sldMkLst>
      </pc:sldChg>
      <pc:sldChg chg="del">
        <pc:chgData name="danielatrujillo329@gmail.com" userId="04b9ae5f7eb05838" providerId="LiveId" clId="{E73D9406-7C8E-441C-8C1F-36FAE11B4332}" dt="2021-05-11T18:49:05.565" v="9" actId="47"/>
        <pc:sldMkLst>
          <pc:docMk/>
          <pc:sldMk cId="0" sldId="261"/>
        </pc:sldMkLst>
      </pc:sldChg>
      <pc:sldChg chg="del">
        <pc:chgData name="danielatrujillo329@gmail.com" userId="04b9ae5f7eb05838" providerId="LiveId" clId="{E73D9406-7C8E-441C-8C1F-36FAE11B4332}" dt="2021-05-11T18:48:57.600" v="4" actId="47"/>
        <pc:sldMkLst>
          <pc:docMk/>
          <pc:sldMk cId="0" sldId="262"/>
        </pc:sldMkLst>
      </pc:sldChg>
      <pc:sldChg chg="del">
        <pc:chgData name="danielatrujillo329@gmail.com" userId="04b9ae5f7eb05838" providerId="LiveId" clId="{E73D9406-7C8E-441C-8C1F-36FAE11B4332}" dt="2021-05-11T18:49:08.403" v="10" actId="47"/>
        <pc:sldMkLst>
          <pc:docMk/>
          <pc:sldMk cId="0" sldId="263"/>
        </pc:sldMkLst>
      </pc:sldChg>
      <pc:sldChg chg="del">
        <pc:chgData name="danielatrujillo329@gmail.com" userId="04b9ae5f7eb05838" providerId="LiveId" clId="{E73D9406-7C8E-441C-8C1F-36FAE11B4332}" dt="2021-05-11T18:49:57.568" v="26" actId="47"/>
        <pc:sldMkLst>
          <pc:docMk/>
          <pc:sldMk cId="0" sldId="264"/>
        </pc:sldMkLst>
      </pc:sldChg>
      <pc:sldChg chg="del">
        <pc:chgData name="danielatrujillo329@gmail.com" userId="04b9ae5f7eb05838" providerId="LiveId" clId="{E73D9406-7C8E-441C-8C1F-36FAE11B4332}" dt="2021-05-11T18:49:39.085" v="19" actId="47"/>
        <pc:sldMkLst>
          <pc:docMk/>
          <pc:sldMk cId="0" sldId="265"/>
        </pc:sldMkLst>
      </pc:sldChg>
      <pc:sldChg chg="del">
        <pc:chgData name="danielatrujillo329@gmail.com" userId="04b9ae5f7eb05838" providerId="LiveId" clId="{E73D9406-7C8E-441C-8C1F-36FAE11B4332}" dt="2021-05-11T18:48:55.582" v="3" actId="47"/>
        <pc:sldMkLst>
          <pc:docMk/>
          <pc:sldMk cId="0" sldId="266"/>
        </pc:sldMkLst>
      </pc:sldChg>
      <pc:sldChg chg="del">
        <pc:chgData name="danielatrujillo329@gmail.com" userId="04b9ae5f7eb05838" providerId="LiveId" clId="{E73D9406-7C8E-441C-8C1F-36FAE11B4332}" dt="2021-05-11T18:49:33.283" v="18" actId="47"/>
        <pc:sldMkLst>
          <pc:docMk/>
          <pc:sldMk cId="0" sldId="267"/>
        </pc:sldMkLst>
      </pc:sldChg>
      <pc:sldChg chg="modSp mod">
        <pc:chgData name="danielatrujillo329@gmail.com" userId="04b9ae5f7eb05838" providerId="LiveId" clId="{E73D9406-7C8E-441C-8C1F-36FAE11B4332}" dt="2021-05-11T19:09:48.273" v="849" actId="20577"/>
        <pc:sldMkLst>
          <pc:docMk/>
          <pc:sldMk cId="0" sldId="268"/>
        </pc:sldMkLst>
        <pc:spChg chg="mod">
          <ac:chgData name="danielatrujillo329@gmail.com" userId="04b9ae5f7eb05838" providerId="LiveId" clId="{E73D9406-7C8E-441C-8C1F-36FAE11B4332}" dt="2021-05-11T18:50:16.615" v="71" actId="20577"/>
          <ac:spMkLst>
            <pc:docMk/>
            <pc:sldMk cId="0" sldId="268"/>
            <ac:spMk id="1339" creationId="{00000000-0000-0000-0000-000000000000}"/>
          </ac:spMkLst>
        </pc:spChg>
        <pc:spChg chg="mod">
          <ac:chgData name="danielatrujillo329@gmail.com" userId="04b9ae5f7eb05838" providerId="LiveId" clId="{E73D9406-7C8E-441C-8C1F-36FAE11B4332}" dt="2021-05-11T18:51:25.972" v="142" actId="1076"/>
          <ac:spMkLst>
            <pc:docMk/>
            <pc:sldMk cId="0" sldId="268"/>
            <ac:spMk id="1340" creationId="{00000000-0000-0000-0000-000000000000}"/>
          </ac:spMkLst>
        </pc:spChg>
        <pc:spChg chg="mod">
          <ac:chgData name="danielatrujillo329@gmail.com" userId="04b9ae5f7eb05838" providerId="LiveId" clId="{E73D9406-7C8E-441C-8C1F-36FAE11B4332}" dt="2021-05-11T19:09:48.273" v="849" actId="20577"/>
          <ac:spMkLst>
            <pc:docMk/>
            <pc:sldMk cId="0" sldId="268"/>
            <ac:spMk id="1341" creationId="{00000000-0000-0000-0000-000000000000}"/>
          </ac:spMkLst>
        </pc:spChg>
        <pc:spChg chg="mod">
          <ac:chgData name="danielatrujillo329@gmail.com" userId="04b9ae5f7eb05838" providerId="LiveId" clId="{E73D9406-7C8E-441C-8C1F-36FAE11B4332}" dt="2021-05-11T18:50:32.190" v="123" actId="20577"/>
          <ac:spMkLst>
            <pc:docMk/>
            <pc:sldMk cId="0" sldId="268"/>
            <ac:spMk id="1351" creationId="{00000000-0000-0000-0000-000000000000}"/>
          </ac:spMkLst>
        </pc:spChg>
        <pc:spChg chg="mod">
          <ac:chgData name="danielatrujillo329@gmail.com" userId="04b9ae5f7eb05838" providerId="LiveId" clId="{E73D9406-7C8E-441C-8C1F-36FAE11B4332}" dt="2021-05-11T18:50:36.077" v="124" actId="1076"/>
          <ac:spMkLst>
            <pc:docMk/>
            <pc:sldMk cId="0" sldId="268"/>
            <ac:spMk id="1352" creationId="{00000000-0000-0000-0000-000000000000}"/>
          </ac:spMkLst>
        </pc:spChg>
        <pc:spChg chg="mod">
          <ac:chgData name="danielatrujillo329@gmail.com" userId="04b9ae5f7eb05838" providerId="LiveId" clId="{E73D9406-7C8E-441C-8C1F-36FAE11B4332}" dt="2021-05-11T19:08:40.853" v="792" actId="20577"/>
          <ac:spMkLst>
            <pc:docMk/>
            <pc:sldMk cId="0" sldId="268"/>
            <ac:spMk id="1361" creationId="{00000000-0000-0000-0000-000000000000}"/>
          </ac:spMkLst>
        </pc:spChg>
        <pc:spChg chg="mod">
          <ac:chgData name="danielatrujillo329@gmail.com" userId="04b9ae5f7eb05838" providerId="LiveId" clId="{E73D9406-7C8E-441C-8C1F-36FAE11B4332}" dt="2021-05-11T18:52:19.677" v="218" actId="20577"/>
          <ac:spMkLst>
            <pc:docMk/>
            <pc:sldMk cId="0" sldId="268"/>
            <ac:spMk id="1362" creationId="{00000000-0000-0000-0000-000000000000}"/>
          </ac:spMkLst>
        </pc:spChg>
        <pc:spChg chg="mod">
          <ac:chgData name="danielatrujillo329@gmail.com" userId="04b9ae5f7eb05838" providerId="LiveId" clId="{E73D9406-7C8E-441C-8C1F-36FAE11B4332}" dt="2021-05-11T19:08:32.429" v="765" actId="20577"/>
          <ac:spMkLst>
            <pc:docMk/>
            <pc:sldMk cId="0" sldId="268"/>
            <ac:spMk id="1380" creationId="{00000000-0000-0000-0000-000000000000}"/>
          </ac:spMkLst>
        </pc:spChg>
        <pc:spChg chg="mod">
          <ac:chgData name="danielatrujillo329@gmail.com" userId="04b9ae5f7eb05838" providerId="LiveId" clId="{E73D9406-7C8E-441C-8C1F-36FAE11B4332}" dt="2021-05-11T18:52:03.871" v="172" actId="20577"/>
          <ac:spMkLst>
            <pc:docMk/>
            <pc:sldMk cId="0" sldId="268"/>
            <ac:spMk id="1381" creationId="{00000000-0000-0000-0000-000000000000}"/>
          </ac:spMkLst>
        </pc:spChg>
      </pc:sldChg>
      <pc:sldChg chg="del">
        <pc:chgData name="danielatrujillo329@gmail.com" userId="04b9ae5f7eb05838" providerId="LiveId" clId="{E73D9406-7C8E-441C-8C1F-36FAE11B4332}" dt="2021-05-11T18:49:31.885" v="17" actId="47"/>
        <pc:sldMkLst>
          <pc:docMk/>
          <pc:sldMk cId="0" sldId="269"/>
        </pc:sldMkLst>
      </pc:sldChg>
      <pc:sldChg chg="del">
        <pc:chgData name="danielatrujillo329@gmail.com" userId="04b9ae5f7eb05838" providerId="LiveId" clId="{E73D9406-7C8E-441C-8C1F-36FAE11B4332}" dt="2021-05-11T18:48:35.243" v="2" actId="47"/>
        <pc:sldMkLst>
          <pc:docMk/>
          <pc:sldMk cId="0" sldId="270"/>
        </pc:sldMkLst>
      </pc:sldChg>
      <pc:sldChg chg="addSp delSp modSp mod">
        <pc:chgData name="danielatrujillo329@gmail.com" userId="04b9ae5f7eb05838" providerId="LiveId" clId="{E73D9406-7C8E-441C-8C1F-36FAE11B4332}" dt="2021-05-11T19:09:52.282" v="854" actId="20577"/>
        <pc:sldMkLst>
          <pc:docMk/>
          <pc:sldMk cId="0" sldId="271"/>
        </pc:sldMkLst>
        <pc:spChg chg="add mod">
          <ac:chgData name="danielatrujillo329@gmail.com" userId="04b9ae5f7eb05838" providerId="LiveId" clId="{E73D9406-7C8E-441C-8C1F-36FAE11B4332}" dt="2021-05-11T18:51:37.748" v="147" actId="20577"/>
          <ac:spMkLst>
            <pc:docMk/>
            <pc:sldMk cId="0" sldId="271"/>
            <ac:spMk id="232" creationId="{2C82EA5C-A3B8-4A87-9A5B-EC9A81C0739B}"/>
          </ac:spMkLst>
        </pc:spChg>
        <pc:spChg chg="add mod">
          <ac:chgData name="danielatrujillo329@gmail.com" userId="04b9ae5f7eb05838" providerId="LiveId" clId="{E73D9406-7C8E-441C-8C1F-36FAE11B4332}" dt="2021-05-11T18:51:59.774" v="166" actId="1076"/>
          <ac:spMkLst>
            <pc:docMk/>
            <pc:sldMk cId="0" sldId="271"/>
            <ac:spMk id="233" creationId="{CF99B630-9DFB-480F-86AA-35E2BC9E77A9}"/>
          </ac:spMkLst>
        </pc:spChg>
        <pc:spChg chg="add mod">
          <ac:chgData name="danielatrujillo329@gmail.com" userId="04b9ae5f7eb05838" providerId="LiveId" clId="{E73D9406-7C8E-441C-8C1F-36FAE11B4332}" dt="2021-05-11T18:56:08.239" v="331" actId="20577"/>
          <ac:spMkLst>
            <pc:docMk/>
            <pc:sldMk cId="0" sldId="271"/>
            <ac:spMk id="234" creationId="{E8CD9E05-03E1-4649-B0E8-10DDFA5A9FC3}"/>
          </ac:spMkLst>
        </pc:spChg>
        <pc:spChg chg="add mod">
          <ac:chgData name="danielatrujillo329@gmail.com" userId="04b9ae5f7eb05838" providerId="LiveId" clId="{E73D9406-7C8E-441C-8C1F-36FAE11B4332}" dt="2021-05-11T18:56:15.058" v="336" actId="20577"/>
          <ac:spMkLst>
            <pc:docMk/>
            <pc:sldMk cId="0" sldId="271"/>
            <ac:spMk id="235" creationId="{432AE806-F7B3-430E-8769-8F3CA7D8D858}"/>
          </ac:spMkLst>
        </pc:spChg>
        <pc:spChg chg="add mod">
          <ac:chgData name="danielatrujillo329@gmail.com" userId="04b9ae5f7eb05838" providerId="LiveId" clId="{E73D9406-7C8E-441C-8C1F-36FAE11B4332}" dt="2021-05-11T19:08:17.879" v="754" actId="1076"/>
          <ac:spMkLst>
            <pc:docMk/>
            <pc:sldMk cId="0" sldId="271"/>
            <ac:spMk id="236" creationId="{77471331-B50C-426B-93FC-B840DF409166}"/>
          </ac:spMkLst>
        </pc:spChg>
        <pc:spChg chg="add mod">
          <ac:chgData name="danielatrujillo329@gmail.com" userId="04b9ae5f7eb05838" providerId="LiveId" clId="{E73D9406-7C8E-441C-8C1F-36FAE11B4332}" dt="2021-05-11T19:06:12.881" v="632" actId="20577"/>
          <ac:spMkLst>
            <pc:docMk/>
            <pc:sldMk cId="0" sldId="271"/>
            <ac:spMk id="237" creationId="{E8CF4896-5C0C-4581-8A89-1219A8825C55}"/>
          </ac:spMkLst>
        </pc:spChg>
        <pc:spChg chg="mod">
          <ac:chgData name="danielatrujillo329@gmail.com" userId="04b9ae5f7eb05838" providerId="LiveId" clId="{E73D9406-7C8E-441C-8C1F-36FAE11B4332}" dt="2021-05-11T19:09:52.282" v="854" actId="20577"/>
          <ac:spMkLst>
            <pc:docMk/>
            <pc:sldMk cId="0" sldId="271"/>
            <ac:spMk id="1602" creationId="{00000000-0000-0000-0000-000000000000}"/>
          </ac:spMkLst>
        </pc:spChg>
        <pc:spChg chg="mod ord">
          <ac:chgData name="danielatrujillo329@gmail.com" userId="04b9ae5f7eb05838" providerId="LiveId" clId="{E73D9406-7C8E-441C-8C1F-36FAE11B4332}" dt="2021-05-11T19:05:09.263" v="585" actId="170"/>
          <ac:spMkLst>
            <pc:docMk/>
            <pc:sldMk cId="0" sldId="271"/>
            <ac:spMk id="1731" creationId="{00000000-0000-0000-0000-000000000000}"/>
          </ac:spMkLst>
        </pc:spChg>
        <pc:spChg chg="mod">
          <ac:chgData name="danielatrujillo329@gmail.com" userId="04b9ae5f7eb05838" providerId="LiveId" clId="{E73D9406-7C8E-441C-8C1F-36FAE11B4332}" dt="2021-05-11T18:55:25.310" v="323" actId="403"/>
          <ac:spMkLst>
            <pc:docMk/>
            <pc:sldMk cId="0" sldId="271"/>
            <ac:spMk id="1732" creationId="{00000000-0000-0000-0000-000000000000}"/>
          </ac:spMkLst>
        </pc:spChg>
        <pc:spChg chg="del mod ord">
          <ac:chgData name="danielatrujillo329@gmail.com" userId="04b9ae5f7eb05838" providerId="LiveId" clId="{E73D9406-7C8E-441C-8C1F-36FAE11B4332}" dt="2021-05-11T19:05:55.556" v="599" actId="478"/>
          <ac:spMkLst>
            <pc:docMk/>
            <pc:sldMk cId="0" sldId="271"/>
            <ac:spMk id="1740" creationId="{00000000-0000-0000-0000-000000000000}"/>
          </ac:spMkLst>
        </pc:spChg>
        <pc:spChg chg="mod">
          <ac:chgData name="danielatrujillo329@gmail.com" userId="04b9ae5f7eb05838" providerId="LiveId" clId="{E73D9406-7C8E-441C-8C1F-36FAE11B4332}" dt="2021-05-11T19:04:44.873" v="578" actId="1076"/>
          <ac:spMkLst>
            <pc:docMk/>
            <pc:sldMk cId="0" sldId="271"/>
            <ac:spMk id="1741" creationId="{00000000-0000-0000-0000-000000000000}"/>
          </ac:spMkLst>
        </pc:spChg>
        <pc:spChg chg="mod">
          <ac:chgData name="danielatrujillo329@gmail.com" userId="04b9ae5f7eb05838" providerId="LiveId" clId="{E73D9406-7C8E-441C-8C1F-36FAE11B4332}" dt="2021-05-11T19:04:33.331" v="575" actId="1076"/>
          <ac:spMkLst>
            <pc:docMk/>
            <pc:sldMk cId="0" sldId="271"/>
            <ac:spMk id="1748" creationId="{00000000-0000-0000-0000-000000000000}"/>
          </ac:spMkLst>
        </pc:spChg>
        <pc:spChg chg="mod">
          <ac:chgData name="danielatrujillo329@gmail.com" userId="04b9ae5f7eb05838" providerId="LiveId" clId="{E73D9406-7C8E-441C-8C1F-36FAE11B4332}" dt="2021-05-11T19:04:27.804" v="573" actId="1076"/>
          <ac:spMkLst>
            <pc:docMk/>
            <pc:sldMk cId="0" sldId="271"/>
            <ac:spMk id="1749" creationId="{00000000-0000-0000-0000-000000000000}"/>
          </ac:spMkLst>
        </pc:spChg>
        <pc:spChg chg="add del">
          <ac:chgData name="danielatrujillo329@gmail.com" userId="04b9ae5f7eb05838" providerId="LiveId" clId="{E73D9406-7C8E-441C-8C1F-36FAE11B4332}" dt="2021-05-11T19:02:43.593" v="518" actId="478"/>
          <ac:spMkLst>
            <pc:docMk/>
            <pc:sldMk cId="0" sldId="271"/>
            <ac:spMk id="1753" creationId="{00000000-0000-0000-0000-000000000000}"/>
          </ac:spMkLst>
        </pc:spChg>
        <pc:spChg chg="del mod">
          <ac:chgData name="danielatrujillo329@gmail.com" userId="04b9ae5f7eb05838" providerId="LiveId" clId="{E73D9406-7C8E-441C-8C1F-36FAE11B4332}" dt="2021-05-11T18:55:57.244" v="324" actId="478"/>
          <ac:spMkLst>
            <pc:docMk/>
            <pc:sldMk cId="0" sldId="271"/>
            <ac:spMk id="1756" creationId="{00000000-0000-0000-0000-000000000000}"/>
          </ac:spMkLst>
        </pc:spChg>
        <pc:spChg chg="del">
          <ac:chgData name="danielatrujillo329@gmail.com" userId="04b9ae5f7eb05838" providerId="LiveId" clId="{E73D9406-7C8E-441C-8C1F-36FAE11B4332}" dt="2021-05-11T19:02:10.239" v="507" actId="478"/>
          <ac:spMkLst>
            <pc:docMk/>
            <pc:sldMk cId="0" sldId="271"/>
            <ac:spMk id="1758" creationId="{00000000-0000-0000-0000-000000000000}"/>
          </ac:spMkLst>
        </pc:spChg>
        <pc:spChg chg="del">
          <ac:chgData name="danielatrujillo329@gmail.com" userId="04b9ae5f7eb05838" providerId="LiveId" clId="{E73D9406-7C8E-441C-8C1F-36FAE11B4332}" dt="2021-05-11T19:02:05.717" v="506" actId="478"/>
          <ac:spMkLst>
            <pc:docMk/>
            <pc:sldMk cId="0" sldId="271"/>
            <ac:spMk id="1759" creationId="{00000000-0000-0000-0000-000000000000}"/>
          </ac:spMkLst>
        </pc:spChg>
        <pc:spChg chg="del">
          <ac:chgData name="danielatrujillo329@gmail.com" userId="04b9ae5f7eb05838" providerId="LiveId" clId="{E73D9406-7C8E-441C-8C1F-36FAE11B4332}" dt="2021-05-11T18:54:59.442" v="301" actId="478"/>
          <ac:spMkLst>
            <pc:docMk/>
            <pc:sldMk cId="0" sldId="271"/>
            <ac:spMk id="1760" creationId="{00000000-0000-0000-0000-000000000000}"/>
          </ac:spMkLst>
        </pc:spChg>
        <pc:spChg chg="del mod">
          <ac:chgData name="danielatrujillo329@gmail.com" userId="04b9ae5f7eb05838" providerId="LiveId" clId="{E73D9406-7C8E-441C-8C1F-36FAE11B4332}" dt="2021-05-11T18:54:56.071" v="300" actId="478"/>
          <ac:spMkLst>
            <pc:docMk/>
            <pc:sldMk cId="0" sldId="271"/>
            <ac:spMk id="1761" creationId="{00000000-0000-0000-0000-000000000000}"/>
          </ac:spMkLst>
        </pc:spChg>
        <pc:spChg chg="del">
          <ac:chgData name="danielatrujillo329@gmail.com" userId="04b9ae5f7eb05838" providerId="LiveId" clId="{E73D9406-7C8E-441C-8C1F-36FAE11B4332}" dt="2021-05-11T19:02:03.692" v="505" actId="478"/>
          <ac:spMkLst>
            <pc:docMk/>
            <pc:sldMk cId="0" sldId="271"/>
            <ac:spMk id="1763" creationId="{00000000-0000-0000-0000-000000000000}"/>
          </ac:spMkLst>
        </pc:spChg>
        <pc:spChg chg="del">
          <ac:chgData name="danielatrujillo329@gmail.com" userId="04b9ae5f7eb05838" providerId="LiveId" clId="{E73D9406-7C8E-441C-8C1F-36FAE11B4332}" dt="2021-05-11T19:02:01.391" v="504" actId="478"/>
          <ac:spMkLst>
            <pc:docMk/>
            <pc:sldMk cId="0" sldId="271"/>
            <ac:spMk id="1764" creationId="{00000000-0000-0000-0000-000000000000}"/>
          </ac:spMkLst>
        </pc:spChg>
        <pc:spChg chg="del">
          <ac:chgData name="danielatrujillo329@gmail.com" userId="04b9ae5f7eb05838" providerId="LiveId" clId="{E73D9406-7C8E-441C-8C1F-36FAE11B4332}" dt="2021-05-11T18:55:03.595" v="302" actId="478"/>
          <ac:spMkLst>
            <pc:docMk/>
            <pc:sldMk cId="0" sldId="271"/>
            <ac:spMk id="1765" creationId="{00000000-0000-0000-0000-000000000000}"/>
          </ac:spMkLst>
        </pc:spChg>
        <pc:spChg chg="del">
          <ac:chgData name="danielatrujillo329@gmail.com" userId="04b9ae5f7eb05838" providerId="LiveId" clId="{E73D9406-7C8E-441C-8C1F-36FAE11B4332}" dt="2021-05-11T19:01:59.593" v="503" actId="478"/>
          <ac:spMkLst>
            <pc:docMk/>
            <pc:sldMk cId="0" sldId="271"/>
            <ac:spMk id="1767" creationId="{00000000-0000-0000-0000-000000000000}"/>
          </ac:spMkLst>
        </pc:spChg>
        <pc:spChg chg="del">
          <ac:chgData name="danielatrujillo329@gmail.com" userId="04b9ae5f7eb05838" providerId="LiveId" clId="{E73D9406-7C8E-441C-8C1F-36FAE11B4332}" dt="2021-05-11T19:01:57.322" v="502" actId="478"/>
          <ac:spMkLst>
            <pc:docMk/>
            <pc:sldMk cId="0" sldId="271"/>
            <ac:spMk id="1768" creationId="{00000000-0000-0000-0000-000000000000}"/>
          </ac:spMkLst>
        </pc:spChg>
        <pc:spChg chg="del">
          <ac:chgData name="danielatrujillo329@gmail.com" userId="04b9ae5f7eb05838" providerId="LiveId" clId="{E73D9406-7C8E-441C-8C1F-36FAE11B4332}" dt="2021-05-11T19:02:29.442" v="512" actId="478"/>
          <ac:spMkLst>
            <pc:docMk/>
            <pc:sldMk cId="0" sldId="271"/>
            <ac:spMk id="1770" creationId="{00000000-0000-0000-0000-000000000000}"/>
          </ac:spMkLst>
        </pc:spChg>
        <pc:spChg chg="del">
          <ac:chgData name="danielatrujillo329@gmail.com" userId="04b9ae5f7eb05838" providerId="LiveId" clId="{E73D9406-7C8E-441C-8C1F-36FAE11B4332}" dt="2021-05-11T18:54:44.026" v="293" actId="478"/>
          <ac:spMkLst>
            <pc:docMk/>
            <pc:sldMk cId="0" sldId="271"/>
            <ac:spMk id="1771" creationId="{00000000-0000-0000-0000-000000000000}"/>
          </ac:spMkLst>
        </pc:spChg>
        <pc:spChg chg="del">
          <ac:chgData name="danielatrujillo329@gmail.com" userId="04b9ae5f7eb05838" providerId="LiveId" clId="{E73D9406-7C8E-441C-8C1F-36FAE11B4332}" dt="2021-05-11T18:54:45.766" v="294" actId="478"/>
          <ac:spMkLst>
            <pc:docMk/>
            <pc:sldMk cId="0" sldId="271"/>
            <ac:spMk id="1772" creationId="{00000000-0000-0000-0000-000000000000}"/>
          </ac:spMkLst>
        </pc:spChg>
        <pc:spChg chg="del">
          <ac:chgData name="danielatrujillo329@gmail.com" userId="04b9ae5f7eb05838" providerId="LiveId" clId="{E73D9406-7C8E-441C-8C1F-36FAE11B4332}" dt="2021-05-11T19:02:45.525" v="519" actId="478"/>
          <ac:spMkLst>
            <pc:docMk/>
            <pc:sldMk cId="0" sldId="271"/>
            <ac:spMk id="1774" creationId="{00000000-0000-0000-0000-000000000000}"/>
          </ac:spMkLst>
        </pc:spChg>
        <pc:spChg chg="del">
          <ac:chgData name="danielatrujillo329@gmail.com" userId="04b9ae5f7eb05838" providerId="LiveId" clId="{E73D9406-7C8E-441C-8C1F-36FAE11B4332}" dt="2021-05-11T19:02:48.446" v="520" actId="478"/>
          <ac:spMkLst>
            <pc:docMk/>
            <pc:sldMk cId="0" sldId="271"/>
            <ac:spMk id="1775" creationId="{00000000-0000-0000-0000-000000000000}"/>
          </ac:spMkLst>
        </pc:spChg>
        <pc:spChg chg="del">
          <ac:chgData name="danielatrujillo329@gmail.com" userId="04b9ae5f7eb05838" providerId="LiveId" clId="{E73D9406-7C8E-441C-8C1F-36FAE11B4332}" dt="2021-05-11T19:02:51.796" v="521" actId="478"/>
          <ac:spMkLst>
            <pc:docMk/>
            <pc:sldMk cId="0" sldId="271"/>
            <ac:spMk id="1776" creationId="{00000000-0000-0000-0000-000000000000}"/>
          </ac:spMkLst>
        </pc:spChg>
        <pc:spChg chg="del">
          <ac:chgData name="danielatrujillo329@gmail.com" userId="04b9ae5f7eb05838" providerId="LiveId" clId="{E73D9406-7C8E-441C-8C1F-36FAE11B4332}" dt="2021-05-11T19:02:57.927" v="522" actId="478"/>
          <ac:spMkLst>
            <pc:docMk/>
            <pc:sldMk cId="0" sldId="271"/>
            <ac:spMk id="1777" creationId="{00000000-0000-0000-0000-000000000000}"/>
          </ac:spMkLst>
        </pc:spChg>
        <pc:spChg chg="del topLvl">
          <ac:chgData name="danielatrujillo329@gmail.com" userId="04b9ae5f7eb05838" providerId="LiveId" clId="{E73D9406-7C8E-441C-8C1F-36FAE11B4332}" dt="2021-05-11T19:03:51.745" v="536" actId="478"/>
          <ac:spMkLst>
            <pc:docMk/>
            <pc:sldMk cId="0" sldId="271"/>
            <ac:spMk id="1779" creationId="{00000000-0000-0000-0000-000000000000}"/>
          </ac:spMkLst>
        </pc:spChg>
        <pc:spChg chg="del mod">
          <ac:chgData name="danielatrujillo329@gmail.com" userId="04b9ae5f7eb05838" providerId="LiveId" clId="{E73D9406-7C8E-441C-8C1F-36FAE11B4332}" dt="2021-05-11T19:02:35.205" v="515" actId="478"/>
          <ac:spMkLst>
            <pc:docMk/>
            <pc:sldMk cId="0" sldId="271"/>
            <ac:spMk id="1780" creationId="{00000000-0000-0000-0000-000000000000}"/>
          </ac:spMkLst>
        </pc:spChg>
        <pc:spChg chg="del">
          <ac:chgData name="danielatrujillo329@gmail.com" userId="04b9ae5f7eb05838" providerId="LiveId" clId="{E73D9406-7C8E-441C-8C1F-36FAE11B4332}" dt="2021-05-11T18:54:49.390" v="297" actId="478"/>
          <ac:spMkLst>
            <pc:docMk/>
            <pc:sldMk cId="0" sldId="271"/>
            <ac:spMk id="1781" creationId="{00000000-0000-0000-0000-000000000000}"/>
          </ac:spMkLst>
        </pc:spChg>
        <pc:spChg chg="del">
          <ac:chgData name="danielatrujillo329@gmail.com" userId="04b9ae5f7eb05838" providerId="LiveId" clId="{E73D9406-7C8E-441C-8C1F-36FAE11B4332}" dt="2021-05-11T19:03:31.444" v="530" actId="478"/>
          <ac:spMkLst>
            <pc:docMk/>
            <pc:sldMk cId="0" sldId="271"/>
            <ac:spMk id="1782" creationId="{00000000-0000-0000-0000-000000000000}"/>
          </ac:spMkLst>
        </pc:spChg>
        <pc:spChg chg="del">
          <ac:chgData name="danielatrujillo329@gmail.com" userId="04b9ae5f7eb05838" providerId="LiveId" clId="{E73D9406-7C8E-441C-8C1F-36FAE11B4332}" dt="2021-05-11T19:03:38.433" v="532" actId="478"/>
          <ac:spMkLst>
            <pc:docMk/>
            <pc:sldMk cId="0" sldId="271"/>
            <ac:spMk id="1784" creationId="{00000000-0000-0000-0000-000000000000}"/>
          </ac:spMkLst>
        </pc:spChg>
        <pc:spChg chg="del">
          <ac:chgData name="danielatrujillo329@gmail.com" userId="04b9ae5f7eb05838" providerId="LiveId" clId="{E73D9406-7C8E-441C-8C1F-36FAE11B4332}" dt="2021-05-11T19:02:40.453" v="516" actId="478"/>
          <ac:spMkLst>
            <pc:docMk/>
            <pc:sldMk cId="0" sldId="271"/>
            <ac:spMk id="1785" creationId="{00000000-0000-0000-0000-000000000000}"/>
          </ac:spMkLst>
        </pc:spChg>
        <pc:spChg chg="del">
          <ac:chgData name="danielatrujillo329@gmail.com" userId="04b9ae5f7eb05838" providerId="LiveId" clId="{E73D9406-7C8E-441C-8C1F-36FAE11B4332}" dt="2021-05-11T19:03:34.918" v="531" actId="478"/>
          <ac:spMkLst>
            <pc:docMk/>
            <pc:sldMk cId="0" sldId="271"/>
            <ac:spMk id="1786" creationId="{00000000-0000-0000-0000-000000000000}"/>
          </ac:spMkLst>
        </pc:spChg>
        <pc:spChg chg="del">
          <ac:chgData name="danielatrujillo329@gmail.com" userId="04b9ae5f7eb05838" providerId="LiveId" clId="{E73D9406-7C8E-441C-8C1F-36FAE11B4332}" dt="2021-05-11T19:03:46.580" v="534" actId="478"/>
          <ac:spMkLst>
            <pc:docMk/>
            <pc:sldMk cId="0" sldId="271"/>
            <ac:spMk id="1787" creationId="{00000000-0000-0000-0000-000000000000}"/>
          </ac:spMkLst>
        </pc:spChg>
        <pc:spChg chg="del">
          <ac:chgData name="danielatrujillo329@gmail.com" userId="04b9ae5f7eb05838" providerId="LiveId" clId="{E73D9406-7C8E-441C-8C1F-36FAE11B4332}" dt="2021-05-11T19:03:22.505" v="528" actId="478"/>
          <ac:spMkLst>
            <pc:docMk/>
            <pc:sldMk cId="0" sldId="271"/>
            <ac:spMk id="1788" creationId="{00000000-0000-0000-0000-000000000000}"/>
          </ac:spMkLst>
        </pc:spChg>
        <pc:spChg chg="del">
          <ac:chgData name="danielatrujillo329@gmail.com" userId="04b9ae5f7eb05838" providerId="LiveId" clId="{E73D9406-7C8E-441C-8C1F-36FAE11B4332}" dt="2021-05-11T19:03:24.856" v="529" actId="478"/>
          <ac:spMkLst>
            <pc:docMk/>
            <pc:sldMk cId="0" sldId="271"/>
            <ac:spMk id="1789" creationId="{00000000-0000-0000-0000-000000000000}"/>
          </ac:spMkLst>
        </pc:spChg>
        <pc:spChg chg="del">
          <ac:chgData name="danielatrujillo329@gmail.com" userId="04b9ae5f7eb05838" providerId="LiveId" clId="{E73D9406-7C8E-441C-8C1F-36FAE11B4332}" dt="2021-05-11T19:03:48.829" v="535" actId="478"/>
          <ac:spMkLst>
            <pc:docMk/>
            <pc:sldMk cId="0" sldId="271"/>
            <ac:spMk id="1790" creationId="{00000000-0000-0000-0000-000000000000}"/>
          </ac:spMkLst>
        </pc:spChg>
        <pc:spChg chg="del">
          <ac:chgData name="danielatrujillo329@gmail.com" userId="04b9ae5f7eb05838" providerId="LiveId" clId="{E73D9406-7C8E-441C-8C1F-36FAE11B4332}" dt="2021-05-11T19:03:41.170" v="533" actId="478"/>
          <ac:spMkLst>
            <pc:docMk/>
            <pc:sldMk cId="0" sldId="271"/>
            <ac:spMk id="1792" creationId="{00000000-0000-0000-0000-000000000000}"/>
          </ac:spMkLst>
        </pc:spChg>
        <pc:spChg chg="del">
          <ac:chgData name="danielatrujillo329@gmail.com" userId="04b9ae5f7eb05838" providerId="LiveId" clId="{E73D9406-7C8E-441C-8C1F-36FAE11B4332}" dt="2021-05-11T19:03:03.402" v="523" actId="478"/>
          <ac:spMkLst>
            <pc:docMk/>
            <pc:sldMk cId="0" sldId="271"/>
            <ac:spMk id="1793" creationId="{00000000-0000-0000-0000-000000000000}"/>
          </ac:spMkLst>
        </pc:spChg>
        <pc:spChg chg="del">
          <ac:chgData name="danielatrujillo329@gmail.com" userId="04b9ae5f7eb05838" providerId="LiveId" clId="{E73D9406-7C8E-441C-8C1F-36FAE11B4332}" dt="2021-05-11T19:03:11.656" v="525" actId="478"/>
          <ac:spMkLst>
            <pc:docMk/>
            <pc:sldMk cId="0" sldId="271"/>
            <ac:spMk id="1794" creationId="{00000000-0000-0000-0000-000000000000}"/>
          </ac:spMkLst>
        </pc:spChg>
        <pc:spChg chg="del">
          <ac:chgData name="danielatrujillo329@gmail.com" userId="04b9ae5f7eb05838" providerId="LiveId" clId="{E73D9406-7C8E-441C-8C1F-36FAE11B4332}" dt="2021-05-11T19:03:14.343" v="526" actId="478"/>
          <ac:spMkLst>
            <pc:docMk/>
            <pc:sldMk cId="0" sldId="271"/>
            <ac:spMk id="1795" creationId="{00000000-0000-0000-0000-000000000000}"/>
          </ac:spMkLst>
        </pc:spChg>
        <pc:spChg chg="del">
          <ac:chgData name="danielatrujillo329@gmail.com" userId="04b9ae5f7eb05838" providerId="LiveId" clId="{E73D9406-7C8E-441C-8C1F-36FAE11B4332}" dt="2021-05-11T19:02:14.526" v="508" actId="478"/>
          <ac:spMkLst>
            <pc:docMk/>
            <pc:sldMk cId="0" sldId="271"/>
            <ac:spMk id="1796" creationId="{00000000-0000-0000-0000-000000000000}"/>
          </ac:spMkLst>
        </pc:spChg>
        <pc:spChg chg="del">
          <ac:chgData name="danielatrujillo329@gmail.com" userId="04b9ae5f7eb05838" providerId="LiveId" clId="{E73D9406-7C8E-441C-8C1F-36FAE11B4332}" dt="2021-05-11T19:03:07.316" v="524" actId="478"/>
          <ac:spMkLst>
            <pc:docMk/>
            <pc:sldMk cId="0" sldId="271"/>
            <ac:spMk id="1797" creationId="{00000000-0000-0000-0000-000000000000}"/>
          </ac:spMkLst>
        </pc:spChg>
        <pc:spChg chg="del">
          <ac:chgData name="danielatrujillo329@gmail.com" userId="04b9ae5f7eb05838" providerId="LiveId" clId="{E73D9406-7C8E-441C-8C1F-36FAE11B4332}" dt="2021-05-11T19:03:16.620" v="527" actId="478"/>
          <ac:spMkLst>
            <pc:docMk/>
            <pc:sldMk cId="0" sldId="271"/>
            <ac:spMk id="1798" creationId="{00000000-0000-0000-0000-000000000000}"/>
          </ac:spMkLst>
        </pc:spChg>
        <pc:spChg chg="del">
          <ac:chgData name="danielatrujillo329@gmail.com" userId="04b9ae5f7eb05838" providerId="LiveId" clId="{E73D9406-7C8E-441C-8C1F-36FAE11B4332}" dt="2021-05-11T18:56:18.863" v="337" actId="478"/>
          <ac:spMkLst>
            <pc:docMk/>
            <pc:sldMk cId="0" sldId="271"/>
            <ac:spMk id="1806" creationId="{00000000-0000-0000-0000-000000000000}"/>
          </ac:spMkLst>
        </pc:spChg>
        <pc:spChg chg="del">
          <ac:chgData name="danielatrujillo329@gmail.com" userId="04b9ae5f7eb05838" providerId="LiveId" clId="{E73D9406-7C8E-441C-8C1F-36FAE11B4332}" dt="2021-05-11T18:56:22.376" v="338" actId="478"/>
          <ac:spMkLst>
            <pc:docMk/>
            <pc:sldMk cId="0" sldId="271"/>
            <ac:spMk id="1807" creationId="{00000000-0000-0000-0000-000000000000}"/>
          </ac:spMkLst>
        </pc:spChg>
        <pc:spChg chg="del">
          <ac:chgData name="danielatrujillo329@gmail.com" userId="04b9ae5f7eb05838" providerId="LiveId" clId="{E73D9406-7C8E-441C-8C1F-36FAE11B4332}" dt="2021-05-11T18:56:31.847" v="343" actId="478"/>
          <ac:spMkLst>
            <pc:docMk/>
            <pc:sldMk cId="0" sldId="271"/>
            <ac:spMk id="1809" creationId="{00000000-0000-0000-0000-000000000000}"/>
          </ac:spMkLst>
        </pc:spChg>
        <pc:spChg chg="del">
          <ac:chgData name="danielatrujillo329@gmail.com" userId="04b9ae5f7eb05838" providerId="LiveId" clId="{E73D9406-7C8E-441C-8C1F-36FAE11B4332}" dt="2021-05-11T18:56:29.091" v="340" actId="478"/>
          <ac:spMkLst>
            <pc:docMk/>
            <pc:sldMk cId="0" sldId="271"/>
            <ac:spMk id="1810" creationId="{00000000-0000-0000-0000-000000000000}"/>
          </ac:spMkLst>
        </pc:spChg>
        <pc:spChg chg="del">
          <ac:chgData name="danielatrujillo329@gmail.com" userId="04b9ae5f7eb05838" providerId="LiveId" clId="{E73D9406-7C8E-441C-8C1F-36FAE11B4332}" dt="2021-05-11T18:55:10.465" v="303" actId="478"/>
          <ac:spMkLst>
            <pc:docMk/>
            <pc:sldMk cId="0" sldId="271"/>
            <ac:spMk id="1811" creationId="{00000000-0000-0000-0000-000000000000}"/>
          </ac:spMkLst>
        </pc:spChg>
        <pc:spChg chg="del">
          <ac:chgData name="danielatrujillo329@gmail.com" userId="04b9ae5f7eb05838" providerId="LiveId" clId="{E73D9406-7C8E-441C-8C1F-36FAE11B4332}" dt="2021-05-11T18:56:26.619" v="339" actId="478"/>
          <ac:spMkLst>
            <pc:docMk/>
            <pc:sldMk cId="0" sldId="271"/>
            <ac:spMk id="1812" creationId="{00000000-0000-0000-0000-000000000000}"/>
          </ac:spMkLst>
        </pc:spChg>
        <pc:spChg chg="mod">
          <ac:chgData name="danielatrujillo329@gmail.com" userId="04b9ae5f7eb05838" providerId="LiveId" clId="{E73D9406-7C8E-441C-8C1F-36FAE11B4332}" dt="2021-05-11T19:04:40.717" v="577" actId="1076"/>
          <ac:spMkLst>
            <pc:docMk/>
            <pc:sldMk cId="0" sldId="271"/>
            <ac:spMk id="1813" creationId="{00000000-0000-0000-0000-000000000000}"/>
          </ac:spMkLst>
        </pc:spChg>
        <pc:spChg chg="del">
          <ac:chgData name="danielatrujillo329@gmail.com" userId="04b9ae5f7eb05838" providerId="LiveId" clId="{E73D9406-7C8E-441C-8C1F-36FAE11B4332}" dt="2021-05-11T18:56:33.970" v="344" actId="478"/>
          <ac:spMkLst>
            <pc:docMk/>
            <pc:sldMk cId="0" sldId="271"/>
            <ac:spMk id="1814" creationId="{00000000-0000-0000-0000-000000000000}"/>
          </ac:spMkLst>
        </pc:spChg>
        <pc:spChg chg="del mod topLvl">
          <ac:chgData name="danielatrujillo329@gmail.com" userId="04b9ae5f7eb05838" providerId="LiveId" clId="{E73D9406-7C8E-441C-8C1F-36FAE11B4332}" dt="2021-05-11T18:51:19.929" v="141" actId="478"/>
          <ac:spMkLst>
            <pc:docMk/>
            <pc:sldMk cId="0" sldId="271"/>
            <ac:spMk id="1820" creationId="{00000000-0000-0000-0000-000000000000}"/>
          </ac:spMkLst>
        </pc:spChg>
        <pc:spChg chg="del">
          <ac:chgData name="danielatrujillo329@gmail.com" userId="04b9ae5f7eb05838" providerId="LiveId" clId="{E73D9406-7C8E-441C-8C1F-36FAE11B4332}" dt="2021-05-11T18:51:14.940" v="137" actId="478"/>
          <ac:spMkLst>
            <pc:docMk/>
            <pc:sldMk cId="0" sldId="271"/>
            <ac:spMk id="1821" creationId="{00000000-0000-0000-0000-000000000000}"/>
          </ac:spMkLst>
        </pc:spChg>
        <pc:spChg chg="del">
          <ac:chgData name="danielatrujillo329@gmail.com" userId="04b9ae5f7eb05838" providerId="LiveId" clId="{E73D9406-7C8E-441C-8C1F-36FAE11B4332}" dt="2021-05-11T18:51:12.522" v="136" actId="478"/>
          <ac:spMkLst>
            <pc:docMk/>
            <pc:sldMk cId="0" sldId="271"/>
            <ac:spMk id="1822" creationId="{00000000-0000-0000-0000-000000000000}"/>
          </ac:spMkLst>
        </pc:spChg>
        <pc:spChg chg="del">
          <ac:chgData name="danielatrujillo329@gmail.com" userId="04b9ae5f7eb05838" providerId="LiveId" clId="{E73D9406-7C8E-441C-8C1F-36FAE11B4332}" dt="2021-05-11T18:50:52.334" v="128" actId="478"/>
          <ac:spMkLst>
            <pc:docMk/>
            <pc:sldMk cId="0" sldId="271"/>
            <ac:spMk id="1823" creationId="{00000000-0000-0000-0000-000000000000}"/>
          </ac:spMkLst>
        </pc:spChg>
        <pc:spChg chg="del">
          <ac:chgData name="danielatrujillo329@gmail.com" userId="04b9ae5f7eb05838" providerId="LiveId" clId="{E73D9406-7C8E-441C-8C1F-36FAE11B4332}" dt="2021-05-11T18:50:41.363" v="125" actId="478"/>
          <ac:spMkLst>
            <pc:docMk/>
            <pc:sldMk cId="0" sldId="271"/>
            <ac:spMk id="1824" creationId="{00000000-0000-0000-0000-000000000000}"/>
          </ac:spMkLst>
        </pc:spChg>
        <pc:spChg chg="del">
          <ac:chgData name="danielatrujillo329@gmail.com" userId="04b9ae5f7eb05838" providerId="LiveId" clId="{E73D9406-7C8E-441C-8C1F-36FAE11B4332}" dt="2021-05-11T18:51:08.824" v="135" actId="478"/>
          <ac:spMkLst>
            <pc:docMk/>
            <pc:sldMk cId="0" sldId="271"/>
            <ac:spMk id="1825" creationId="{00000000-0000-0000-0000-000000000000}"/>
          </ac:spMkLst>
        </pc:spChg>
        <pc:spChg chg="del">
          <ac:chgData name="danielatrujillo329@gmail.com" userId="04b9ae5f7eb05838" providerId="LiveId" clId="{E73D9406-7C8E-441C-8C1F-36FAE11B4332}" dt="2021-05-11T18:51:04.065" v="134" actId="478"/>
          <ac:spMkLst>
            <pc:docMk/>
            <pc:sldMk cId="0" sldId="271"/>
            <ac:spMk id="1826" creationId="{00000000-0000-0000-0000-000000000000}"/>
          </ac:spMkLst>
        </pc:spChg>
        <pc:spChg chg="del">
          <ac:chgData name="danielatrujillo329@gmail.com" userId="04b9ae5f7eb05838" providerId="LiveId" clId="{E73D9406-7C8E-441C-8C1F-36FAE11B4332}" dt="2021-05-11T18:50:47.371" v="126" actId="478"/>
          <ac:spMkLst>
            <pc:docMk/>
            <pc:sldMk cId="0" sldId="271"/>
            <ac:spMk id="1827" creationId="{00000000-0000-0000-0000-000000000000}"/>
          </ac:spMkLst>
        </pc:spChg>
        <pc:spChg chg="del">
          <ac:chgData name="danielatrujillo329@gmail.com" userId="04b9ae5f7eb05838" providerId="LiveId" clId="{E73D9406-7C8E-441C-8C1F-36FAE11B4332}" dt="2021-05-11T18:50:50.060" v="127" actId="478"/>
          <ac:spMkLst>
            <pc:docMk/>
            <pc:sldMk cId="0" sldId="271"/>
            <ac:spMk id="1828" creationId="{00000000-0000-0000-0000-000000000000}"/>
          </ac:spMkLst>
        </pc:spChg>
        <pc:spChg chg="del">
          <ac:chgData name="danielatrujillo329@gmail.com" userId="04b9ae5f7eb05838" providerId="LiveId" clId="{E73D9406-7C8E-441C-8C1F-36FAE11B4332}" dt="2021-05-11T18:50:59.164" v="132" actId="478"/>
          <ac:spMkLst>
            <pc:docMk/>
            <pc:sldMk cId="0" sldId="271"/>
            <ac:spMk id="1829" creationId="{00000000-0000-0000-0000-000000000000}"/>
          </ac:spMkLst>
        </pc:spChg>
        <pc:spChg chg="del">
          <ac:chgData name="danielatrujillo329@gmail.com" userId="04b9ae5f7eb05838" providerId="LiveId" clId="{E73D9406-7C8E-441C-8C1F-36FAE11B4332}" dt="2021-05-11T18:50:56.748" v="131" actId="478"/>
          <ac:spMkLst>
            <pc:docMk/>
            <pc:sldMk cId="0" sldId="271"/>
            <ac:spMk id="1830" creationId="{00000000-0000-0000-0000-000000000000}"/>
          </ac:spMkLst>
        </pc:spChg>
        <pc:spChg chg="del">
          <ac:chgData name="danielatrujillo329@gmail.com" userId="04b9ae5f7eb05838" providerId="LiveId" clId="{E73D9406-7C8E-441C-8C1F-36FAE11B4332}" dt="2021-05-11T18:51:01.922" v="133" actId="478"/>
          <ac:spMkLst>
            <pc:docMk/>
            <pc:sldMk cId="0" sldId="271"/>
            <ac:spMk id="1831" creationId="{00000000-0000-0000-0000-000000000000}"/>
          </ac:spMkLst>
        </pc:spChg>
        <pc:grpChg chg="ord">
          <ac:chgData name="danielatrujillo329@gmail.com" userId="04b9ae5f7eb05838" providerId="LiveId" clId="{E73D9406-7C8E-441C-8C1F-36FAE11B4332}" dt="2021-05-11T19:05:17.428" v="588" actId="171"/>
          <ac:grpSpMkLst>
            <pc:docMk/>
            <pc:sldMk cId="0" sldId="271"/>
            <ac:grpSpMk id="1733" creationId="{00000000-0000-0000-0000-000000000000}"/>
          </ac:grpSpMkLst>
        </pc:grpChg>
        <pc:grpChg chg="del">
          <ac:chgData name="danielatrujillo329@gmail.com" userId="04b9ae5f7eb05838" providerId="LiveId" clId="{E73D9406-7C8E-441C-8C1F-36FAE11B4332}" dt="2021-05-11T19:05:55.556" v="599" actId="478"/>
          <ac:grpSpMkLst>
            <pc:docMk/>
            <pc:sldMk cId="0" sldId="271"/>
            <ac:grpSpMk id="1739" creationId="{00000000-0000-0000-0000-000000000000}"/>
          </ac:grpSpMkLst>
        </pc:grpChg>
        <pc:grpChg chg="add del ord">
          <ac:chgData name="danielatrujillo329@gmail.com" userId="04b9ae5f7eb05838" providerId="LiveId" clId="{E73D9406-7C8E-441C-8C1F-36FAE11B4332}" dt="2021-05-11T19:03:51.745" v="536" actId="478"/>
          <ac:grpSpMkLst>
            <pc:docMk/>
            <pc:sldMk cId="0" sldId="271"/>
            <ac:grpSpMk id="1750" creationId="{00000000-0000-0000-0000-000000000000}"/>
          </ac:grpSpMkLst>
        </pc:grpChg>
        <pc:grpChg chg="mod ord topLvl">
          <ac:chgData name="danielatrujillo329@gmail.com" userId="04b9ae5f7eb05838" providerId="LiveId" clId="{E73D9406-7C8E-441C-8C1F-36FAE11B4332}" dt="2021-05-11T19:05:33.193" v="593" actId="1076"/>
          <ac:grpSpMkLst>
            <pc:docMk/>
            <pc:sldMk cId="0" sldId="271"/>
            <ac:grpSpMk id="1751" creationId="{00000000-0000-0000-0000-000000000000}"/>
          </ac:grpSpMkLst>
        </pc:grpChg>
        <pc:grpChg chg="del">
          <ac:chgData name="danielatrujillo329@gmail.com" userId="04b9ae5f7eb05838" providerId="LiveId" clId="{E73D9406-7C8E-441C-8C1F-36FAE11B4332}" dt="2021-05-11T19:02:05.717" v="506" actId="478"/>
          <ac:grpSpMkLst>
            <pc:docMk/>
            <pc:sldMk cId="0" sldId="271"/>
            <ac:grpSpMk id="1757" creationId="{00000000-0000-0000-0000-000000000000}"/>
          </ac:grpSpMkLst>
        </pc:grpChg>
        <pc:grpChg chg="del">
          <ac:chgData name="danielatrujillo329@gmail.com" userId="04b9ae5f7eb05838" providerId="LiveId" clId="{E73D9406-7C8E-441C-8C1F-36FAE11B4332}" dt="2021-05-11T19:02:01.391" v="504" actId="478"/>
          <ac:grpSpMkLst>
            <pc:docMk/>
            <pc:sldMk cId="0" sldId="271"/>
            <ac:grpSpMk id="1762" creationId="{00000000-0000-0000-0000-000000000000}"/>
          </ac:grpSpMkLst>
        </pc:grpChg>
        <pc:grpChg chg="del">
          <ac:chgData name="danielatrujillo329@gmail.com" userId="04b9ae5f7eb05838" providerId="LiveId" clId="{E73D9406-7C8E-441C-8C1F-36FAE11B4332}" dt="2021-05-11T19:01:57.322" v="502" actId="478"/>
          <ac:grpSpMkLst>
            <pc:docMk/>
            <pc:sldMk cId="0" sldId="271"/>
            <ac:grpSpMk id="1766" creationId="{00000000-0000-0000-0000-000000000000}"/>
          </ac:grpSpMkLst>
        </pc:grpChg>
        <pc:grpChg chg="del">
          <ac:chgData name="danielatrujillo329@gmail.com" userId="04b9ae5f7eb05838" providerId="LiveId" clId="{E73D9406-7C8E-441C-8C1F-36FAE11B4332}" dt="2021-05-11T18:54:45.766" v="294" actId="478"/>
          <ac:grpSpMkLst>
            <pc:docMk/>
            <pc:sldMk cId="0" sldId="271"/>
            <ac:grpSpMk id="1769" creationId="{00000000-0000-0000-0000-000000000000}"/>
          </ac:grpSpMkLst>
        </pc:grpChg>
        <pc:grpChg chg="del">
          <ac:chgData name="danielatrujillo329@gmail.com" userId="04b9ae5f7eb05838" providerId="LiveId" clId="{E73D9406-7C8E-441C-8C1F-36FAE11B4332}" dt="2021-05-11T19:02:51.796" v="521" actId="478"/>
          <ac:grpSpMkLst>
            <pc:docMk/>
            <pc:sldMk cId="0" sldId="271"/>
            <ac:grpSpMk id="1773" creationId="{00000000-0000-0000-0000-000000000000}"/>
          </ac:grpSpMkLst>
        </pc:grpChg>
        <pc:grpChg chg="del">
          <ac:chgData name="danielatrujillo329@gmail.com" userId="04b9ae5f7eb05838" providerId="LiveId" clId="{E73D9406-7C8E-441C-8C1F-36FAE11B4332}" dt="2021-05-11T19:03:31.444" v="530" actId="478"/>
          <ac:grpSpMkLst>
            <pc:docMk/>
            <pc:sldMk cId="0" sldId="271"/>
            <ac:grpSpMk id="1778" creationId="{00000000-0000-0000-0000-000000000000}"/>
          </ac:grpSpMkLst>
        </pc:grpChg>
        <pc:grpChg chg="del">
          <ac:chgData name="danielatrujillo329@gmail.com" userId="04b9ae5f7eb05838" providerId="LiveId" clId="{E73D9406-7C8E-441C-8C1F-36FAE11B4332}" dt="2021-05-11T19:03:46.580" v="534" actId="478"/>
          <ac:grpSpMkLst>
            <pc:docMk/>
            <pc:sldMk cId="0" sldId="271"/>
            <ac:grpSpMk id="1783" creationId="{00000000-0000-0000-0000-000000000000}"/>
          </ac:grpSpMkLst>
        </pc:grpChg>
        <pc:grpChg chg="del">
          <ac:chgData name="danielatrujillo329@gmail.com" userId="04b9ae5f7eb05838" providerId="LiveId" clId="{E73D9406-7C8E-441C-8C1F-36FAE11B4332}" dt="2021-05-11T19:03:16.620" v="527" actId="478"/>
          <ac:grpSpMkLst>
            <pc:docMk/>
            <pc:sldMk cId="0" sldId="271"/>
            <ac:grpSpMk id="1791" creationId="{00000000-0000-0000-0000-000000000000}"/>
          </ac:grpSpMkLst>
        </pc:grpChg>
        <pc:grpChg chg="add del">
          <ac:chgData name="danielatrujillo329@gmail.com" userId="04b9ae5f7eb05838" providerId="LiveId" clId="{E73D9406-7C8E-441C-8C1F-36FAE11B4332}" dt="2021-05-11T18:56:30.994" v="342" actId="478"/>
          <ac:grpSpMkLst>
            <pc:docMk/>
            <pc:sldMk cId="0" sldId="271"/>
            <ac:grpSpMk id="1799" creationId="{00000000-0000-0000-0000-000000000000}"/>
          </ac:grpSpMkLst>
        </pc:grpChg>
        <pc:grpChg chg="del">
          <ac:chgData name="danielatrujillo329@gmail.com" userId="04b9ae5f7eb05838" providerId="LiveId" clId="{E73D9406-7C8E-441C-8C1F-36FAE11B4332}" dt="2021-05-11T18:56:18.863" v="337" actId="478"/>
          <ac:grpSpMkLst>
            <pc:docMk/>
            <pc:sldMk cId="0" sldId="271"/>
            <ac:grpSpMk id="1805" creationId="{00000000-0000-0000-0000-000000000000}"/>
          </ac:grpSpMkLst>
        </pc:grpChg>
        <pc:grpChg chg="del">
          <ac:chgData name="danielatrujillo329@gmail.com" userId="04b9ae5f7eb05838" providerId="LiveId" clId="{E73D9406-7C8E-441C-8C1F-36FAE11B4332}" dt="2021-05-11T18:56:29.091" v="340" actId="478"/>
          <ac:grpSpMkLst>
            <pc:docMk/>
            <pc:sldMk cId="0" sldId="271"/>
            <ac:grpSpMk id="1808" creationId="{00000000-0000-0000-0000-000000000000}"/>
          </ac:grpSpMkLst>
        </pc:grpChg>
        <pc:grpChg chg="add del">
          <ac:chgData name="danielatrujillo329@gmail.com" userId="04b9ae5f7eb05838" providerId="LiveId" clId="{E73D9406-7C8E-441C-8C1F-36FAE11B4332}" dt="2021-05-11T18:51:19.929" v="141" actId="478"/>
          <ac:grpSpMkLst>
            <pc:docMk/>
            <pc:sldMk cId="0" sldId="271"/>
            <ac:grpSpMk id="1815" creationId="{00000000-0000-0000-0000-000000000000}"/>
          </ac:grpSpMkLst>
        </pc:grpChg>
        <pc:grpChg chg="topLvl">
          <ac:chgData name="danielatrujillo329@gmail.com" userId="04b9ae5f7eb05838" providerId="LiveId" clId="{E73D9406-7C8E-441C-8C1F-36FAE11B4332}" dt="2021-05-11T18:51:19.929" v="141" actId="478"/>
          <ac:grpSpMkLst>
            <pc:docMk/>
            <pc:sldMk cId="0" sldId="271"/>
            <ac:grpSpMk id="1816" creationId="{00000000-0000-0000-0000-000000000000}"/>
          </ac:grpSpMkLst>
        </pc:grpChg>
      </pc:sldChg>
      <pc:sldChg chg="del">
        <pc:chgData name="danielatrujillo329@gmail.com" userId="04b9ae5f7eb05838" providerId="LiveId" clId="{E73D9406-7C8E-441C-8C1F-36FAE11B4332}" dt="2021-05-11T18:49:28.304" v="16" actId="47"/>
        <pc:sldMkLst>
          <pc:docMk/>
          <pc:sldMk cId="0" sldId="272"/>
        </pc:sldMkLst>
      </pc:sldChg>
      <pc:sldChg chg="del">
        <pc:chgData name="danielatrujillo329@gmail.com" userId="04b9ae5f7eb05838" providerId="LiveId" clId="{E73D9406-7C8E-441C-8C1F-36FAE11B4332}" dt="2021-05-11T18:49:53.407" v="24" actId="47"/>
        <pc:sldMkLst>
          <pc:docMk/>
          <pc:sldMk cId="0" sldId="273"/>
        </pc:sldMkLst>
      </pc:sldChg>
      <pc:sldChg chg="del">
        <pc:chgData name="danielatrujillo329@gmail.com" userId="04b9ae5f7eb05838" providerId="LiveId" clId="{E73D9406-7C8E-441C-8C1F-36FAE11B4332}" dt="2021-05-11T18:53:45.769" v="261" actId="47"/>
        <pc:sldMkLst>
          <pc:docMk/>
          <pc:sldMk cId="0" sldId="274"/>
        </pc:sldMkLst>
      </pc:sldChg>
      <pc:sldChg chg="del">
        <pc:chgData name="danielatrujillo329@gmail.com" userId="04b9ae5f7eb05838" providerId="LiveId" clId="{E73D9406-7C8E-441C-8C1F-36FAE11B4332}" dt="2021-05-11T18:49:23.080" v="15" actId="47"/>
        <pc:sldMkLst>
          <pc:docMk/>
          <pc:sldMk cId="0" sldId="275"/>
        </pc:sldMkLst>
      </pc:sldChg>
      <pc:sldChg chg="del">
        <pc:chgData name="danielatrujillo329@gmail.com" userId="04b9ae5f7eb05838" providerId="LiveId" clId="{E73D9406-7C8E-441C-8C1F-36FAE11B4332}" dt="2021-05-11T18:49:21.748" v="14" actId="47"/>
        <pc:sldMkLst>
          <pc:docMk/>
          <pc:sldMk cId="0" sldId="276"/>
        </pc:sldMkLst>
      </pc:sldChg>
      <pc:sldChg chg="del">
        <pc:chgData name="danielatrujillo329@gmail.com" userId="04b9ae5f7eb05838" providerId="LiveId" clId="{E73D9406-7C8E-441C-8C1F-36FAE11B4332}" dt="2021-05-11T18:49:48.400" v="23" actId="47"/>
        <pc:sldMkLst>
          <pc:docMk/>
          <pc:sldMk cId="0" sldId="277"/>
        </pc:sldMkLst>
      </pc:sldChg>
      <pc:sldChg chg="del">
        <pc:chgData name="danielatrujillo329@gmail.com" userId="04b9ae5f7eb05838" providerId="LiveId" clId="{E73D9406-7C8E-441C-8C1F-36FAE11B4332}" dt="2021-05-11T18:49:47.492" v="22" actId="47"/>
        <pc:sldMkLst>
          <pc:docMk/>
          <pc:sldMk cId="0" sldId="278"/>
        </pc:sldMkLst>
      </pc:sldChg>
      <pc:sldChg chg="del">
        <pc:chgData name="danielatrujillo329@gmail.com" userId="04b9ae5f7eb05838" providerId="LiveId" clId="{E73D9406-7C8E-441C-8C1F-36FAE11B4332}" dt="2021-05-11T18:49:46.559" v="21" actId="47"/>
        <pc:sldMkLst>
          <pc:docMk/>
          <pc:sldMk cId="0" sldId="279"/>
        </pc:sldMkLst>
      </pc:sldChg>
      <pc:sldChg chg="del">
        <pc:chgData name="danielatrujillo329@gmail.com" userId="04b9ae5f7eb05838" providerId="LiveId" clId="{E73D9406-7C8E-441C-8C1F-36FAE11B4332}" dt="2021-05-11T18:49:16.829" v="13" actId="47"/>
        <pc:sldMkLst>
          <pc:docMk/>
          <pc:sldMk cId="0" sldId="280"/>
        </pc:sldMkLst>
      </pc:sldChg>
      <pc:sldChg chg="del">
        <pc:chgData name="danielatrujillo329@gmail.com" userId="04b9ae5f7eb05838" providerId="LiveId" clId="{E73D9406-7C8E-441C-8C1F-36FAE11B4332}" dt="2021-05-11T18:49:43.461" v="20" actId="47"/>
        <pc:sldMkLst>
          <pc:docMk/>
          <pc:sldMk cId="0" sldId="281"/>
        </pc:sldMkLst>
      </pc:sldChg>
      <pc:sldChg chg="del">
        <pc:chgData name="danielatrujillo329@gmail.com" userId="04b9ae5f7eb05838" providerId="LiveId" clId="{E73D9406-7C8E-441C-8C1F-36FAE11B4332}" dt="2021-05-11T18:48:04.664" v="1" actId="47"/>
        <pc:sldMkLst>
          <pc:docMk/>
          <pc:sldMk cId="0" sldId="282"/>
        </pc:sldMkLst>
      </pc:sldChg>
      <pc:sldChg chg="del">
        <pc:chgData name="danielatrujillo329@gmail.com" userId="04b9ae5f7eb05838" providerId="LiveId" clId="{E73D9406-7C8E-441C-8C1F-36FAE11B4332}" dt="2021-05-11T18:49:15.440" v="12" actId="47"/>
        <pc:sldMkLst>
          <pc:docMk/>
          <pc:sldMk cId="0" sldId="283"/>
        </pc:sldMkLst>
      </pc:sldChg>
      <pc:sldChg chg="del">
        <pc:chgData name="danielatrujillo329@gmail.com" userId="04b9ae5f7eb05838" providerId="LiveId" clId="{E73D9406-7C8E-441C-8C1F-36FAE11B4332}" dt="2021-05-11T18:49:55.074" v="25" actId="47"/>
        <pc:sldMkLst>
          <pc:docMk/>
          <pc:sldMk cId="0" sldId="284"/>
        </pc:sldMkLst>
      </pc:sldChg>
      <pc:sldChg chg="del">
        <pc:chgData name="danielatrujillo329@gmail.com" userId="04b9ae5f7eb05838" providerId="LiveId" clId="{E73D9406-7C8E-441C-8C1F-36FAE11B4332}" dt="2021-05-11T18:49:14.263" v="11" actId="47"/>
        <pc:sldMkLst>
          <pc:docMk/>
          <pc:sldMk cId="0" sldId="285"/>
        </pc:sldMkLst>
      </pc:sldChg>
      <pc:sldChg chg="del">
        <pc:chgData name="danielatrujillo329@gmail.com" userId="04b9ae5f7eb05838" providerId="LiveId" clId="{E73D9406-7C8E-441C-8C1F-36FAE11B4332}" dt="2021-05-11T18:47:52.661" v="0" actId="47"/>
        <pc:sldMkLst>
          <pc:docMk/>
          <pc:sldMk cId="0" sldId="286"/>
        </pc:sldMkLst>
      </pc:sldChg>
      <pc:sldChg chg="del">
        <pc:chgData name="danielatrujillo329@gmail.com" userId="04b9ae5f7eb05838" providerId="LiveId" clId="{E73D9406-7C8E-441C-8C1F-36FAE11B4332}" dt="2021-05-11T18:47:52.661" v="0" actId="47"/>
        <pc:sldMkLst>
          <pc:docMk/>
          <pc:sldMk cId="0" sldId="287"/>
        </pc:sldMkLst>
      </pc:sldChg>
      <pc:sldChg chg="del">
        <pc:chgData name="danielatrujillo329@gmail.com" userId="04b9ae5f7eb05838" providerId="LiveId" clId="{E73D9406-7C8E-441C-8C1F-36FAE11B4332}" dt="2021-05-11T18:47:52.661" v="0" actId="47"/>
        <pc:sldMkLst>
          <pc:docMk/>
          <pc:sldMk cId="0" sldId="288"/>
        </pc:sldMkLst>
      </pc:sldChg>
      <pc:sldChg chg="del">
        <pc:chgData name="danielatrujillo329@gmail.com" userId="04b9ae5f7eb05838" providerId="LiveId" clId="{E73D9406-7C8E-441C-8C1F-36FAE11B4332}" dt="2021-05-11T18:47:52.661" v="0" actId="47"/>
        <pc:sldMkLst>
          <pc:docMk/>
          <pc:sldMk cId="0" sldId="289"/>
        </pc:sldMkLst>
      </pc:sldChg>
      <pc:sldChg chg="del">
        <pc:chgData name="danielatrujillo329@gmail.com" userId="04b9ae5f7eb05838" providerId="LiveId" clId="{E73D9406-7C8E-441C-8C1F-36FAE11B4332}" dt="2021-05-11T18:47:52.661" v="0" actId="47"/>
        <pc:sldMkLst>
          <pc:docMk/>
          <pc:sldMk cId="0" sldId="290"/>
        </pc:sldMkLst>
      </pc:sldChg>
      <pc:sldMasterChg chg="del delSldLayout">
        <pc:chgData name="danielatrujillo329@gmail.com" userId="04b9ae5f7eb05838" providerId="LiveId" clId="{E73D9406-7C8E-441C-8C1F-36FAE11B4332}" dt="2021-05-11T18:47:52.661" v="0" actId="47"/>
        <pc:sldMasterMkLst>
          <pc:docMk/>
          <pc:sldMasterMk cId="0" sldId="2147483662"/>
        </pc:sldMasterMkLst>
        <pc:sldLayoutChg chg="del">
          <pc:chgData name="danielatrujillo329@gmail.com" userId="04b9ae5f7eb05838" providerId="LiveId" clId="{E73D9406-7C8E-441C-8C1F-36FAE11B4332}" dt="2021-05-11T18:47:52.661" v="0" actId="47"/>
          <pc:sldLayoutMkLst>
            <pc:docMk/>
            <pc:sldMasterMk cId="0" sldId="2147483662"/>
            <pc:sldLayoutMk cId="0" sldId="2147483659"/>
          </pc:sldLayoutMkLst>
        </pc:sldLayoutChg>
      </pc:sldMasterChg>
      <pc:sldMasterChg chg="del delSldLayout">
        <pc:chgData name="danielatrujillo329@gmail.com" userId="04b9ae5f7eb05838" providerId="LiveId" clId="{E73D9406-7C8E-441C-8C1F-36FAE11B4332}" dt="2021-05-11T18:47:52.661" v="0" actId="47"/>
        <pc:sldMasterMkLst>
          <pc:docMk/>
          <pc:sldMasterMk cId="0" sldId="2147483663"/>
        </pc:sldMasterMkLst>
        <pc:sldLayoutChg chg="del">
          <pc:chgData name="danielatrujillo329@gmail.com" userId="04b9ae5f7eb05838" providerId="LiveId" clId="{E73D9406-7C8E-441C-8C1F-36FAE11B4332}" dt="2021-05-11T18:47:52.661" v="0" actId="47"/>
          <pc:sldLayoutMkLst>
            <pc:docMk/>
            <pc:sldMasterMk cId="0" sldId="2147483663"/>
            <pc:sldLayoutMk cId="0" sldId="2147483660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4026024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" name="Google Shape;4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892305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5" name="Google Shape;1325;gc0445ab717_0_15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6" name="Google Shape;1326;gc0445ab717_0_15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304638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9" name="Google Shape;1599;gc0445ab717_0_19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0" name="Google Shape;1600;gc0445ab717_0_19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6439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4612875" y="1508513"/>
            <a:ext cx="4390800" cy="165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0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4612900" y="3202088"/>
            <a:ext cx="43908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000000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36" name="Google Shape;3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>
            <a:spLocks noGrp="1"/>
          </p:cNvSpPr>
          <p:nvPr>
            <p:ph type="title"/>
          </p:nvPr>
        </p:nvSpPr>
        <p:spPr>
          <a:xfrm>
            <a:off x="358950" y="257125"/>
            <a:ext cx="8426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"/>
          <p:cNvSpPr txBox="1">
            <a:spLocks noGrp="1"/>
          </p:cNvSpPr>
          <p:nvPr>
            <p:ph type="title"/>
          </p:nvPr>
        </p:nvSpPr>
        <p:spPr>
          <a:xfrm>
            <a:off x="358950" y="257125"/>
            <a:ext cx="8426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"/>
          <p:cNvSpPr txBox="1">
            <a:spLocks noGrp="1"/>
          </p:cNvSpPr>
          <p:nvPr>
            <p:ph type="title"/>
          </p:nvPr>
        </p:nvSpPr>
        <p:spPr>
          <a:xfrm>
            <a:off x="358950" y="257125"/>
            <a:ext cx="8426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58950" y="257125"/>
            <a:ext cx="84261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Fira Sans Extra Condensed"/>
              <a:buChar char="●"/>
              <a:defRPr sz="18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○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■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●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○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■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●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○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Fira Sans Extra Condensed"/>
              <a:buChar char="■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7"/>
          <p:cNvSpPr txBox="1">
            <a:spLocks noGrp="1"/>
          </p:cNvSpPr>
          <p:nvPr>
            <p:ph type="ctrTitle"/>
          </p:nvPr>
        </p:nvSpPr>
        <p:spPr>
          <a:xfrm>
            <a:off x="4209800" y="793002"/>
            <a:ext cx="4390800" cy="165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Franklin Gothic Demi Cond" panose="020B0706030402020204" pitchFamily="34" charset="0"/>
              </a:rPr>
              <a:t>Cómo tomar notas en clase</a:t>
            </a:r>
            <a:endParaRPr dirty="0">
              <a:latin typeface="Franklin Gothic Demi Cond" panose="020B0706030402020204" pitchFamily="34" charset="0"/>
            </a:endParaRPr>
          </a:p>
        </p:txBody>
      </p:sp>
      <p:sp>
        <p:nvSpPr>
          <p:cNvPr id="51" name="Google Shape;51;p17"/>
          <p:cNvSpPr txBox="1">
            <a:spLocks noGrp="1"/>
          </p:cNvSpPr>
          <p:nvPr>
            <p:ph type="subTitle" idx="1"/>
          </p:nvPr>
        </p:nvSpPr>
        <p:spPr>
          <a:xfrm>
            <a:off x="4395654" y="2545439"/>
            <a:ext cx="4390800" cy="223564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latin typeface="Abadi Extra Light" panose="020B0204020104020204" pitchFamily="34" charset="0"/>
                <a:ea typeface="Roboto"/>
                <a:cs typeface="Roboto"/>
                <a:sym typeface="Roboto"/>
              </a:rPr>
              <a:t>Equipo: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Abadi Extra Light" panose="020B0204020104020204" pitchFamily="34" charset="0"/>
                <a:ea typeface="Roboto"/>
                <a:cs typeface="Roboto"/>
                <a:sym typeface="Roboto"/>
              </a:rPr>
              <a:t>Andrea Elizabeth García García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Abadi Extra Light" panose="020B0204020104020204" pitchFamily="34" charset="0"/>
                <a:ea typeface="Roboto"/>
                <a:cs typeface="Roboto"/>
                <a:sym typeface="Roboto"/>
              </a:rPr>
              <a:t>Jimena Sarahi Gaytan Espinoza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Abadi Extra Light" panose="020B0204020104020204" pitchFamily="34" charset="0"/>
                <a:ea typeface="Roboto"/>
                <a:cs typeface="Roboto"/>
                <a:sym typeface="Roboto"/>
              </a:rPr>
              <a:t>Angela Martiñon Tomatsu 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Abadi Extra Light" panose="020B0204020104020204" pitchFamily="34" charset="0"/>
                <a:ea typeface="Roboto"/>
                <a:cs typeface="Roboto"/>
                <a:sym typeface="Roboto"/>
              </a:rPr>
              <a:t>Daniela Lizeth Trujillo Morales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Abadi Extra Light" panose="020B0204020104020204" pitchFamily="34" charset="0"/>
                <a:ea typeface="Roboto"/>
                <a:cs typeface="Roboto"/>
                <a:sym typeface="Roboto"/>
              </a:rPr>
              <a:t>Gabriela Vargas Aldape</a:t>
            </a:r>
            <a:br>
              <a:rPr lang="en" dirty="0">
                <a:latin typeface="Abadi Extra Light" panose="020B0204020104020204" pitchFamily="34" charset="0"/>
                <a:ea typeface="Roboto"/>
                <a:cs typeface="Roboto"/>
                <a:sym typeface="Roboto"/>
              </a:rPr>
            </a:br>
            <a:endParaRPr dirty="0">
              <a:latin typeface="Abadi Extra Light" panose="020B0204020104020204" pitchFamily="34" charset="0"/>
              <a:ea typeface="Roboto"/>
              <a:cs typeface="Roboto"/>
              <a:sym typeface="Roboto"/>
            </a:endParaRPr>
          </a:p>
        </p:txBody>
      </p:sp>
      <p:grpSp>
        <p:nvGrpSpPr>
          <p:cNvPr id="52" name="Google Shape;52;p17"/>
          <p:cNvGrpSpPr/>
          <p:nvPr/>
        </p:nvGrpSpPr>
        <p:grpSpPr>
          <a:xfrm>
            <a:off x="258200" y="229106"/>
            <a:ext cx="2953828" cy="4320482"/>
            <a:chOff x="762822" y="411500"/>
            <a:chExt cx="2953828" cy="4320482"/>
          </a:xfrm>
        </p:grpSpPr>
        <p:sp>
          <p:nvSpPr>
            <p:cNvPr id="53" name="Google Shape;53;p17"/>
            <p:cNvSpPr/>
            <p:nvPr/>
          </p:nvSpPr>
          <p:spPr>
            <a:xfrm>
              <a:off x="762822" y="411500"/>
              <a:ext cx="2953828" cy="4320482"/>
            </a:xfrm>
            <a:custGeom>
              <a:avLst/>
              <a:gdLst/>
              <a:ahLst/>
              <a:cxnLst/>
              <a:rect l="l" t="t" r="r" b="b"/>
              <a:pathLst>
                <a:path w="81099" h="159002" extrusionOk="0">
                  <a:moveTo>
                    <a:pt x="1" y="0"/>
                  </a:moveTo>
                  <a:lnTo>
                    <a:pt x="1" y="159001"/>
                  </a:lnTo>
                  <a:lnTo>
                    <a:pt x="81099" y="159001"/>
                  </a:lnTo>
                  <a:lnTo>
                    <a:pt x="8109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17"/>
            <p:cNvSpPr/>
            <p:nvPr/>
          </p:nvSpPr>
          <p:spPr>
            <a:xfrm>
              <a:off x="762822" y="411500"/>
              <a:ext cx="2953828" cy="427342"/>
            </a:xfrm>
            <a:custGeom>
              <a:avLst/>
              <a:gdLst/>
              <a:ahLst/>
              <a:cxnLst/>
              <a:rect l="l" t="t" r="r" b="b"/>
              <a:pathLst>
                <a:path w="81099" h="15727" extrusionOk="0">
                  <a:moveTo>
                    <a:pt x="1" y="0"/>
                  </a:moveTo>
                  <a:lnTo>
                    <a:pt x="1" y="15727"/>
                  </a:lnTo>
                  <a:lnTo>
                    <a:pt x="81099" y="15727"/>
                  </a:lnTo>
                  <a:lnTo>
                    <a:pt x="8109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5" name="Google Shape;55;p17"/>
            <p:cNvGrpSpPr/>
            <p:nvPr/>
          </p:nvGrpSpPr>
          <p:grpSpPr>
            <a:xfrm>
              <a:off x="1692132" y="996671"/>
              <a:ext cx="1318031" cy="1254327"/>
              <a:chOff x="1846875" y="1507057"/>
              <a:chExt cx="963825" cy="917241"/>
            </a:xfrm>
          </p:grpSpPr>
          <p:sp>
            <p:nvSpPr>
              <p:cNvPr id="56" name="Google Shape;56;p17"/>
              <p:cNvSpPr/>
              <p:nvPr/>
            </p:nvSpPr>
            <p:spPr>
              <a:xfrm>
                <a:off x="1846875" y="1507057"/>
                <a:ext cx="963825" cy="917241"/>
              </a:xfrm>
              <a:custGeom>
                <a:avLst/>
                <a:gdLst/>
                <a:ahLst/>
                <a:cxnLst/>
                <a:rect l="l" t="t" r="r" b="b"/>
                <a:pathLst>
                  <a:path w="38553" h="38576" extrusionOk="0">
                    <a:moveTo>
                      <a:pt x="0" y="0"/>
                    </a:moveTo>
                    <a:lnTo>
                      <a:pt x="0" y="38575"/>
                    </a:lnTo>
                    <a:lnTo>
                      <a:pt x="38552" y="38575"/>
                    </a:lnTo>
                    <a:lnTo>
                      <a:pt x="3855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57;p17"/>
              <p:cNvSpPr/>
              <p:nvPr/>
            </p:nvSpPr>
            <p:spPr>
              <a:xfrm>
                <a:off x="1846875" y="1507057"/>
                <a:ext cx="963825" cy="200825"/>
              </a:xfrm>
              <a:custGeom>
                <a:avLst/>
                <a:gdLst/>
                <a:ahLst/>
                <a:cxnLst/>
                <a:rect l="l" t="t" r="r" b="b"/>
                <a:pathLst>
                  <a:path w="38553" h="8446" extrusionOk="0">
                    <a:moveTo>
                      <a:pt x="0" y="0"/>
                    </a:moveTo>
                    <a:lnTo>
                      <a:pt x="0" y="8446"/>
                    </a:lnTo>
                    <a:lnTo>
                      <a:pt x="38552" y="8446"/>
                    </a:lnTo>
                    <a:lnTo>
                      <a:pt x="38552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8" name="Google Shape;58;p17"/>
            <p:cNvGrpSpPr/>
            <p:nvPr/>
          </p:nvGrpSpPr>
          <p:grpSpPr>
            <a:xfrm>
              <a:off x="2079333" y="3046151"/>
              <a:ext cx="1282403" cy="1219694"/>
              <a:chOff x="2283400" y="3358321"/>
              <a:chExt cx="908475" cy="864051"/>
            </a:xfrm>
          </p:grpSpPr>
          <p:sp>
            <p:nvSpPr>
              <p:cNvPr id="59" name="Google Shape;59;p17"/>
              <p:cNvSpPr/>
              <p:nvPr/>
            </p:nvSpPr>
            <p:spPr>
              <a:xfrm>
                <a:off x="2283400" y="3358321"/>
                <a:ext cx="908475" cy="864051"/>
              </a:xfrm>
              <a:custGeom>
                <a:avLst/>
                <a:gdLst/>
                <a:ahLst/>
                <a:cxnLst/>
                <a:rect l="l" t="t" r="r" b="b"/>
                <a:pathLst>
                  <a:path w="36339" h="36339" extrusionOk="0">
                    <a:moveTo>
                      <a:pt x="754" y="0"/>
                    </a:moveTo>
                    <a:lnTo>
                      <a:pt x="1" y="35585"/>
                    </a:lnTo>
                    <a:lnTo>
                      <a:pt x="35585" y="36338"/>
                    </a:lnTo>
                    <a:lnTo>
                      <a:pt x="36339" y="754"/>
                    </a:lnTo>
                    <a:lnTo>
                      <a:pt x="754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Google Shape;60;p17"/>
              <p:cNvSpPr/>
              <p:nvPr/>
            </p:nvSpPr>
            <p:spPr>
              <a:xfrm>
                <a:off x="2298250" y="3358321"/>
                <a:ext cx="893625" cy="202989"/>
              </a:xfrm>
              <a:custGeom>
                <a:avLst/>
                <a:gdLst/>
                <a:ahLst/>
                <a:cxnLst/>
                <a:rect l="l" t="t" r="r" b="b"/>
                <a:pathLst>
                  <a:path w="35745" h="8537" extrusionOk="0">
                    <a:moveTo>
                      <a:pt x="160" y="0"/>
                    </a:moveTo>
                    <a:lnTo>
                      <a:pt x="0" y="7784"/>
                    </a:lnTo>
                    <a:lnTo>
                      <a:pt x="35585" y="8537"/>
                    </a:lnTo>
                    <a:lnTo>
                      <a:pt x="35745" y="754"/>
                    </a:lnTo>
                    <a:lnTo>
                      <a:pt x="160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1" name="Google Shape;61;p17"/>
            <p:cNvSpPr txBox="1"/>
            <p:nvPr/>
          </p:nvSpPr>
          <p:spPr>
            <a:xfrm>
              <a:off x="1653469" y="1684654"/>
              <a:ext cx="1395000" cy="498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 dirty="0">
                  <a:latin typeface="Roboto"/>
                  <a:ea typeface="Roboto"/>
                  <a:cs typeface="Roboto"/>
                  <a:sym typeface="Roboto"/>
                </a:rPr>
                <a:t>Curso: Tutoría</a:t>
              </a:r>
              <a:endParaRPr sz="1200" dirty="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2" name="Google Shape;62;p17"/>
            <p:cNvSpPr txBox="1"/>
            <p:nvPr/>
          </p:nvSpPr>
          <p:spPr>
            <a:xfrm rot="102398">
              <a:off x="1995442" y="3578188"/>
              <a:ext cx="1450543" cy="49882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 dirty="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Tania Tamara López Lerma</a:t>
              </a:r>
              <a:endParaRPr sz="1100" dirty="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3" name="Google Shape;63;p17"/>
            <p:cNvSpPr txBox="1"/>
            <p:nvPr/>
          </p:nvSpPr>
          <p:spPr>
            <a:xfrm rot="-936">
              <a:off x="1462066" y="2556935"/>
              <a:ext cx="1102200" cy="282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rPr>
                <a:t>Venus</a:t>
              </a:r>
              <a:endParaRPr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endParaRPr>
            </a:p>
          </p:txBody>
        </p:sp>
        <p:sp>
          <p:nvSpPr>
            <p:cNvPr id="64" name="Google Shape;64;p17"/>
            <p:cNvSpPr txBox="1"/>
            <p:nvPr/>
          </p:nvSpPr>
          <p:spPr>
            <a:xfrm rot="102398">
              <a:off x="2005779" y="3407209"/>
              <a:ext cx="1450543" cy="2824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dirty="0">
                  <a:solidFill>
                    <a:srgbClr val="000000"/>
                  </a:solidFill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rPr>
                <a:t>Profesora:</a:t>
              </a:r>
              <a:endParaRPr sz="1300" dirty="0"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endParaRPr>
            </a:p>
          </p:txBody>
        </p:sp>
        <p:grpSp>
          <p:nvGrpSpPr>
            <p:cNvPr id="65" name="Google Shape;65;p17"/>
            <p:cNvGrpSpPr/>
            <p:nvPr/>
          </p:nvGrpSpPr>
          <p:grpSpPr>
            <a:xfrm>
              <a:off x="1019106" y="3474865"/>
              <a:ext cx="1188169" cy="1130095"/>
              <a:chOff x="1351575" y="3667670"/>
              <a:chExt cx="1039700" cy="988882"/>
            </a:xfrm>
          </p:grpSpPr>
          <p:sp>
            <p:nvSpPr>
              <p:cNvPr id="66" name="Google Shape;66;p17"/>
              <p:cNvSpPr/>
              <p:nvPr/>
            </p:nvSpPr>
            <p:spPr>
              <a:xfrm>
                <a:off x="1351575" y="3667670"/>
                <a:ext cx="1039700" cy="988882"/>
              </a:xfrm>
              <a:custGeom>
                <a:avLst/>
                <a:gdLst/>
                <a:ahLst/>
                <a:cxnLst/>
                <a:rect l="l" t="t" r="r" b="b"/>
                <a:pathLst>
                  <a:path w="41588" h="41589" extrusionOk="0">
                    <a:moveTo>
                      <a:pt x="34968" y="1"/>
                    </a:moveTo>
                    <a:lnTo>
                      <a:pt x="0" y="6620"/>
                    </a:lnTo>
                    <a:lnTo>
                      <a:pt x="6619" y="41588"/>
                    </a:lnTo>
                    <a:lnTo>
                      <a:pt x="41588" y="34969"/>
                    </a:lnTo>
                    <a:lnTo>
                      <a:pt x="3496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" name="Google Shape;67;p17"/>
              <p:cNvSpPr/>
              <p:nvPr/>
            </p:nvSpPr>
            <p:spPr>
              <a:xfrm>
                <a:off x="1351575" y="3667670"/>
                <a:ext cx="910750" cy="339234"/>
              </a:xfrm>
              <a:custGeom>
                <a:avLst/>
                <a:gdLst/>
                <a:ahLst/>
                <a:cxnLst/>
                <a:rect l="l" t="t" r="r" b="b"/>
                <a:pathLst>
                  <a:path w="36430" h="14267" extrusionOk="0">
                    <a:moveTo>
                      <a:pt x="34968" y="1"/>
                    </a:moveTo>
                    <a:lnTo>
                      <a:pt x="0" y="6620"/>
                    </a:lnTo>
                    <a:lnTo>
                      <a:pt x="1461" y="14266"/>
                    </a:lnTo>
                    <a:lnTo>
                      <a:pt x="36429" y="7647"/>
                    </a:lnTo>
                    <a:lnTo>
                      <a:pt x="34968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8" name="Google Shape;68;p17"/>
            <p:cNvSpPr/>
            <p:nvPr/>
          </p:nvSpPr>
          <p:spPr>
            <a:xfrm rot="-620968">
              <a:off x="1448447" y="3951011"/>
              <a:ext cx="329545" cy="334035"/>
            </a:xfrm>
            <a:custGeom>
              <a:avLst/>
              <a:gdLst/>
              <a:ahLst/>
              <a:cxnLst/>
              <a:rect l="l" t="t" r="r" b="b"/>
              <a:pathLst>
                <a:path w="12477" h="12647" extrusionOk="0">
                  <a:moveTo>
                    <a:pt x="3750" y="4538"/>
                  </a:moveTo>
                  <a:cubicBezTo>
                    <a:pt x="4223" y="4538"/>
                    <a:pt x="4601" y="4884"/>
                    <a:pt x="4601" y="5357"/>
                  </a:cubicBezTo>
                  <a:cubicBezTo>
                    <a:pt x="4601" y="5829"/>
                    <a:pt x="4223" y="6176"/>
                    <a:pt x="3750" y="6176"/>
                  </a:cubicBezTo>
                  <a:cubicBezTo>
                    <a:pt x="3277" y="6176"/>
                    <a:pt x="2931" y="5829"/>
                    <a:pt x="2931" y="5357"/>
                  </a:cubicBezTo>
                  <a:cubicBezTo>
                    <a:pt x="2931" y="4884"/>
                    <a:pt x="3277" y="4538"/>
                    <a:pt x="3750" y="4538"/>
                  </a:cubicBezTo>
                  <a:close/>
                  <a:moveTo>
                    <a:pt x="6239" y="4538"/>
                  </a:moveTo>
                  <a:cubicBezTo>
                    <a:pt x="6711" y="4538"/>
                    <a:pt x="7058" y="4884"/>
                    <a:pt x="7058" y="5357"/>
                  </a:cubicBezTo>
                  <a:cubicBezTo>
                    <a:pt x="7058" y="5829"/>
                    <a:pt x="6711" y="6176"/>
                    <a:pt x="6239" y="6176"/>
                  </a:cubicBezTo>
                  <a:cubicBezTo>
                    <a:pt x="5766" y="6176"/>
                    <a:pt x="5420" y="5829"/>
                    <a:pt x="5420" y="5357"/>
                  </a:cubicBezTo>
                  <a:cubicBezTo>
                    <a:pt x="5420" y="4884"/>
                    <a:pt x="5766" y="4538"/>
                    <a:pt x="6239" y="4538"/>
                  </a:cubicBezTo>
                  <a:close/>
                  <a:moveTo>
                    <a:pt x="8728" y="4538"/>
                  </a:moveTo>
                  <a:cubicBezTo>
                    <a:pt x="9200" y="4538"/>
                    <a:pt x="9547" y="4884"/>
                    <a:pt x="9547" y="5357"/>
                  </a:cubicBezTo>
                  <a:cubicBezTo>
                    <a:pt x="9547" y="5829"/>
                    <a:pt x="9200" y="6176"/>
                    <a:pt x="8728" y="6176"/>
                  </a:cubicBezTo>
                  <a:cubicBezTo>
                    <a:pt x="8255" y="6176"/>
                    <a:pt x="7877" y="5829"/>
                    <a:pt x="7877" y="5357"/>
                  </a:cubicBezTo>
                  <a:cubicBezTo>
                    <a:pt x="7877" y="4884"/>
                    <a:pt x="8255" y="4538"/>
                    <a:pt x="8728" y="4538"/>
                  </a:cubicBezTo>
                  <a:close/>
                  <a:moveTo>
                    <a:pt x="6239" y="1"/>
                  </a:moveTo>
                  <a:cubicBezTo>
                    <a:pt x="2805" y="1"/>
                    <a:pt x="1" y="2395"/>
                    <a:pt x="1" y="5357"/>
                  </a:cubicBezTo>
                  <a:cubicBezTo>
                    <a:pt x="1" y="7436"/>
                    <a:pt x="1387" y="9200"/>
                    <a:pt x="3309" y="10082"/>
                  </a:cubicBezTo>
                  <a:lnTo>
                    <a:pt x="3309" y="12256"/>
                  </a:lnTo>
                  <a:cubicBezTo>
                    <a:pt x="3309" y="12486"/>
                    <a:pt x="3502" y="12646"/>
                    <a:pt x="3715" y="12646"/>
                  </a:cubicBezTo>
                  <a:cubicBezTo>
                    <a:pt x="3824" y="12646"/>
                    <a:pt x="3938" y="12604"/>
                    <a:pt x="4034" y="12508"/>
                  </a:cubicBezTo>
                  <a:lnTo>
                    <a:pt x="5609" y="10681"/>
                  </a:lnTo>
                  <a:cubicBezTo>
                    <a:pt x="5798" y="10681"/>
                    <a:pt x="5987" y="10713"/>
                    <a:pt x="6239" y="10713"/>
                  </a:cubicBezTo>
                  <a:cubicBezTo>
                    <a:pt x="9641" y="10713"/>
                    <a:pt x="12477" y="8350"/>
                    <a:pt x="12477" y="5357"/>
                  </a:cubicBezTo>
                  <a:cubicBezTo>
                    <a:pt x="12477" y="2395"/>
                    <a:pt x="9704" y="1"/>
                    <a:pt x="623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9" name="Google Shape;69;p17"/>
            <p:cNvGrpSpPr/>
            <p:nvPr/>
          </p:nvGrpSpPr>
          <p:grpSpPr>
            <a:xfrm>
              <a:off x="1423329" y="2431835"/>
              <a:ext cx="1102116" cy="541502"/>
              <a:chOff x="1517050" y="2642991"/>
              <a:chExt cx="964400" cy="473838"/>
            </a:xfrm>
          </p:grpSpPr>
          <p:sp>
            <p:nvSpPr>
              <p:cNvPr id="70" name="Google Shape;70;p17"/>
              <p:cNvSpPr/>
              <p:nvPr/>
            </p:nvSpPr>
            <p:spPr>
              <a:xfrm>
                <a:off x="1517050" y="2642991"/>
                <a:ext cx="964400" cy="473838"/>
              </a:xfrm>
              <a:custGeom>
                <a:avLst/>
                <a:gdLst/>
                <a:ahLst/>
                <a:cxnLst/>
                <a:rect l="l" t="t" r="r" b="b"/>
                <a:pathLst>
                  <a:path w="38576" h="19928" extrusionOk="0">
                    <a:moveTo>
                      <a:pt x="0" y="1"/>
                    </a:moveTo>
                    <a:lnTo>
                      <a:pt x="0" y="19927"/>
                    </a:lnTo>
                    <a:lnTo>
                      <a:pt x="38575" y="19927"/>
                    </a:lnTo>
                    <a:lnTo>
                      <a:pt x="38575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" name="Google Shape;71;p17"/>
              <p:cNvSpPr/>
              <p:nvPr/>
            </p:nvSpPr>
            <p:spPr>
              <a:xfrm>
                <a:off x="1517050" y="2642991"/>
                <a:ext cx="136975" cy="473838"/>
              </a:xfrm>
              <a:custGeom>
                <a:avLst/>
                <a:gdLst/>
                <a:ahLst/>
                <a:cxnLst/>
                <a:rect l="l" t="t" r="r" b="b"/>
                <a:pathLst>
                  <a:path w="5479" h="19928" extrusionOk="0">
                    <a:moveTo>
                      <a:pt x="0" y="1"/>
                    </a:moveTo>
                    <a:lnTo>
                      <a:pt x="0" y="19927"/>
                    </a:lnTo>
                    <a:lnTo>
                      <a:pt x="5478" y="19927"/>
                    </a:lnTo>
                    <a:lnTo>
                      <a:pt x="5478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2" name="Google Shape;72;p17"/>
            <p:cNvGrpSpPr/>
            <p:nvPr/>
          </p:nvGrpSpPr>
          <p:grpSpPr>
            <a:xfrm>
              <a:off x="2181452" y="1385717"/>
              <a:ext cx="339359" cy="339253"/>
              <a:chOff x="5642475" y="1435075"/>
              <a:chExt cx="481975" cy="481825"/>
            </a:xfrm>
          </p:grpSpPr>
          <p:sp>
            <p:nvSpPr>
              <p:cNvPr id="73" name="Google Shape;73;p17"/>
              <p:cNvSpPr/>
              <p:nvPr/>
            </p:nvSpPr>
            <p:spPr>
              <a:xfrm>
                <a:off x="5642475" y="1435075"/>
                <a:ext cx="481975" cy="340675"/>
              </a:xfrm>
              <a:custGeom>
                <a:avLst/>
                <a:gdLst/>
                <a:ahLst/>
                <a:cxnLst/>
                <a:rect l="l" t="t" r="r" b="b"/>
                <a:pathLst>
                  <a:path w="19279" h="13627" extrusionOk="0">
                    <a:moveTo>
                      <a:pt x="2262" y="2259"/>
                    </a:moveTo>
                    <a:cubicBezTo>
                      <a:pt x="2883" y="2259"/>
                      <a:pt x="3428" y="2765"/>
                      <a:pt x="3428" y="3389"/>
                    </a:cubicBezTo>
                    <a:lnTo>
                      <a:pt x="3428" y="7342"/>
                    </a:lnTo>
                    <a:cubicBezTo>
                      <a:pt x="3428" y="7366"/>
                      <a:pt x="3434" y="7394"/>
                      <a:pt x="3434" y="7418"/>
                    </a:cubicBezTo>
                    <a:lnTo>
                      <a:pt x="1636" y="6246"/>
                    </a:lnTo>
                    <a:cubicBezTo>
                      <a:pt x="1320" y="6035"/>
                      <a:pt x="1130" y="5683"/>
                      <a:pt x="1133" y="5304"/>
                    </a:cubicBezTo>
                    <a:lnTo>
                      <a:pt x="1133" y="3389"/>
                    </a:lnTo>
                    <a:cubicBezTo>
                      <a:pt x="1133" y="2765"/>
                      <a:pt x="1636" y="2259"/>
                      <a:pt x="2262" y="2259"/>
                    </a:cubicBezTo>
                    <a:close/>
                    <a:moveTo>
                      <a:pt x="17017" y="2259"/>
                    </a:moveTo>
                    <a:cubicBezTo>
                      <a:pt x="17641" y="2259"/>
                      <a:pt x="18147" y="2765"/>
                      <a:pt x="18147" y="3389"/>
                    </a:cubicBezTo>
                    <a:lnTo>
                      <a:pt x="18147" y="5307"/>
                    </a:lnTo>
                    <a:cubicBezTo>
                      <a:pt x="18147" y="5683"/>
                      <a:pt x="17957" y="6035"/>
                      <a:pt x="17644" y="6246"/>
                    </a:cubicBezTo>
                    <a:lnTo>
                      <a:pt x="15843" y="7421"/>
                    </a:lnTo>
                    <a:cubicBezTo>
                      <a:pt x="15843" y="7394"/>
                      <a:pt x="15849" y="7369"/>
                      <a:pt x="15849" y="7342"/>
                    </a:cubicBezTo>
                    <a:lnTo>
                      <a:pt x="15849" y="3389"/>
                    </a:lnTo>
                    <a:cubicBezTo>
                      <a:pt x="15849" y="2765"/>
                      <a:pt x="16394" y="2259"/>
                      <a:pt x="17017" y="2259"/>
                    </a:cubicBezTo>
                    <a:close/>
                    <a:moveTo>
                      <a:pt x="9638" y="2284"/>
                    </a:moveTo>
                    <a:cubicBezTo>
                      <a:pt x="9845" y="2284"/>
                      <a:pt x="10051" y="2381"/>
                      <a:pt x="10146" y="2576"/>
                    </a:cubicBezTo>
                    <a:lnTo>
                      <a:pt x="10883" y="4069"/>
                    </a:lnTo>
                    <a:lnTo>
                      <a:pt x="12534" y="4310"/>
                    </a:lnTo>
                    <a:cubicBezTo>
                      <a:pt x="12994" y="4376"/>
                      <a:pt x="13181" y="4945"/>
                      <a:pt x="12847" y="5274"/>
                    </a:cubicBezTo>
                    <a:lnTo>
                      <a:pt x="11651" y="6439"/>
                    </a:lnTo>
                    <a:lnTo>
                      <a:pt x="11934" y="8080"/>
                    </a:lnTo>
                    <a:cubicBezTo>
                      <a:pt x="11996" y="8445"/>
                      <a:pt x="11705" y="8742"/>
                      <a:pt x="11376" y="8742"/>
                    </a:cubicBezTo>
                    <a:cubicBezTo>
                      <a:pt x="11290" y="8742"/>
                      <a:pt x="11201" y="8721"/>
                      <a:pt x="11115" y="8676"/>
                    </a:cubicBezTo>
                    <a:lnTo>
                      <a:pt x="9637" y="7899"/>
                    </a:lnTo>
                    <a:lnTo>
                      <a:pt x="8161" y="8676"/>
                    </a:lnTo>
                    <a:cubicBezTo>
                      <a:pt x="8076" y="8721"/>
                      <a:pt x="7987" y="8742"/>
                      <a:pt x="7900" y="8742"/>
                    </a:cubicBezTo>
                    <a:cubicBezTo>
                      <a:pt x="7571" y="8742"/>
                      <a:pt x="7280" y="8445"/>
                      <a:pt x="7342" y="8080"/>
                    </a:cubicBezTo>
                    <a:lnTo>
                      <a:pt x="7625" y="6439"/>
                    </a:lnTo>
                    <a:lnTo>
                      <a:pt x="6430" y="5271"/>
                    </a:lnTo>
                    <a:cubicBezTo>
                      <a:pt x="6279" y="5120"/>
                      <a:pt x="6222" y="4897"/>
                      <a:pt x="6288" y="4692"/>
                    </a:cubicBezTo>
                    <a:cubicBezTo>
                      <a:pt x="6355" y="4488"/>
                      <a:pt x="6532" y="4340"/>
                      <a:pt x="6743" y="4310"/>
                    </a:cubicBezTo>
                    <a:lnTo>
                      <a:pt x="8393" y="4069"/>
                    </a:lnTo>
                    <a:lnTo>
                      <a:pt x="9131" y="2576"/>
                    </a:lnTo>
                    <a:cubicBezTo>
                      <a:pt x="9226" y="2381"/>
                      <a:pt x="9432" y="2284"/>
                      <a:pt x="9638" y="2284"/>
                    </a:cubicBezTo>
                    <a:close/>
                    <a:moveTo>
                      <a:pt x="3994" y="1"/>
                    </a:moveTo>
                    <a:cubicBezTo>
                      <a:pt x="3681" y="1"/>
                      <a:pt x="3428" y="254"/>
                      <a:pt x="3428" y="567"/>
                    </a:cubicBezTo>
                    <a:lnTo>
                      <a:pt x="3428" y="1443"/>
                    </a:lnTo>
                    <a:cubicBezTo>
                      <a:pt x="3072" y="1242"/>
                      <a:pt x="2669" y="1133"/>
                      <a:pt x="2262" y="1130"/>
                    </a:cubicBezTo>
                    <a:cubicBezTo>
                      <a:pt x="1013" y="1130"/>
                      <a:pt x="4" y="2142"/>
                      <a:pt x="4" y="3389"/>
                    </a:cubicBezTo>
                    <a:lnTo>
                      <a:pt x="4" y="5307"/>
                    </a:lnTo>
                    <a:cubicBezTo>
                      <a:pt x="1" y="6060"/>
                      <a:pt x="380" y="6767"/>
                      <a:pt x="1010" y="7186"/>
                    </a:cubicBezTo>
                    <a:lnTo>
                      <a:pt x="3681" y="8941"/>
                    </a:lnTo>
                    <a:cubicBezTo>
                      <a:pt x="3690" y="8947"/>
                      <a:pt x="3702" y="8944"/>
                      <a:pt x="3714" y="8950"/>
                    </a:cubicBezTo>
                    <a:cubicBezTo>
                      <a:pt x="4129" y="10107"/>
                      <a:pt x="5006" y="11037"/>
                      <a:pt x="6297" y="11642"/>
                    </a:cubicBezTo>
                    <a:cubicBezTo>
                      <a:pt x="7137" y="12034"/>
                      <a:pt x="7692" y="12817"/>
                      <a:pt x="7866" y="13627"/>
                    </a:cubicBezTo>
                    <a:lnTo>
                      <a:pt x="11386" y="13627"/>
                    </a:lnTo>
                    <a:cubicBezTo>
                      <a:pt x="11504" y="12844"/>
                      <a:pt x="11949" y="12067"/>
                      <a:pt x="12648" y="11676"/>
                    </a:cubicBezTo>
                    <a:cubicBezTo>
                      <a:pt x="14003" y="10908"/>
                      <a:pt x="15027" y="10101"/>
                      <a:pt x="15521" y="8965"/>
                    </a:cubicBezTo>
                    <a:cubicBezTo>
                      <a:pt x="15545" y="8953"/>
                      <a:pt x="15575" y="8956"/>
                      <a:pt x="15599" y="8941"/>
                    </a:cubicBezTo>
                    <a:lnTo>
                      <a:pt x="18273" y="7186"/>
                    </a:lnTo>
                    <a:cubicBezTo>
                      <a:pt x="18899" y="6767"/>
                      <a:pt x="19279" y="6063"/>
                      <a:pt x="19279" y="5307"/>
                    </a:cubicBezTo>
                    <a:lnTo>
                      <a:pt x="19279" y="3389"/>
                    </a:lnTo>
                    <a:cubicBezTo>
                      <a:pt x="19276" y="2142"/>
                      <a:pt x="18267" y="1130"/>
                      <a:pt x="17020" y="1130"/>
                    </a:cubicBezTo>
                    <a:cubicBezTo>
                      <a:pt x="16611" y="1133"/>
                      <a:pt x="16207" y="1242"/>
                      <a:pt x="15852" y="1443"/>
                    </a:cubicBezTo>
                    <a:lnTo>
                      <a:pt x="15852" y="567"/>
                    </a:lnTo>
                    <a:cubicBezTo>
                      <a:pt x="15852" y="254"/>
                      <a:pt x="15599" y="1"/>
                      <a:pt x="1528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74" name="Google Shape;74;p17"/>
              <p:cNvSpPr/>
              <p:nvPr/>
            </p:nvSpPr>
            <p:spPr>
              <a:xfrm>
                <a:off x="5756375" y="1803975"/>
                <a:ext cx="254100" cy="112925"/>
              </a:xfrm>
              <a:custGeom>
                <a:avLst/>
                <a:gdLst/>
                <a:ahLst/>
                <a:cxnLst/>
                <a:rect l="l" t="t" r="r" b="b"/>
                <a:pathLst>
                  <a:path w="10164" h="4517" extrusionOk="0">
                    <a:moveTo>
                      <a:pt x="2259" y="0"/>
                    </a:moveTo>
                    <a:cubicBezTo>
                      <a:pt x="1636" y="0"/>
                      <a:pt x="1130" y="506"/>
                      <a:pt x="1130" y="1129"/>
                    </a:cubicBezTo>
                    <a:lnTo>
                      <a:pt x="1130" y="1695"/>
                    </a:lnTo>
                    <a:lnTo>
                      <a:pt x="2825" y="1695"/>
                    </a:lnTo>
                    <a:cubicBezTo>
                      <a:pt x="3136" y="1695"/>
                      <a:pt x="3389" y="1945"/>
                      <a:pt x="3389" y="2258"/>
                    </a:cubicBezTo>
                    <a:cubicBezTo>
                      <a:pt x="3389" y="2572"/>
                      <a:pt x="3136" y="2825"/>
                      <a:pt x="2825" y="2825"/>
                    </a:cubicBezTo>
                    <a:lnTo>
                      <a:pt x="567" y="2825"/>
                    </a:lnTo>
                    <a:cubicBezTo>
                      <a:pt x="254" y="2825"/>
                      <a:pt x="1" y="3075"/>
                      <a:pt x="1" y="3388"/>
                    </a:cubicBezTo>
                    <a:lnTo>
                      <a:pt x="1" y="3954"/>
                    </a:lnTo>
                    <a:cubicBezTo>
                      <a:pt x="1" y="4264"/>
                      <a:pt x="254" y="4517"/>
                      <a:pt x="567" y="4517"/>
                    </a:cubicBezTo>
                    <a:lnTo>
                      <a:pt x="9601" y="4517"/>
                    </a:lnTo>
                    <a:cubicBezTo>
                      <a:pt x="9911" y="4517"/>
                      <a:pt x="10164" y="4264"/>
                      <a:pt x="10164" y="3954"/>
                    </a:cubicBezTo>
                    <a:lnTo>
                      <a:pt x="10164" y="3388"/>
                    </a:lnTo>
                    <a:cubicBezTo>
                      <a:pt x="10164" y="3075"/>
                      <a:pt x="9911" y="2825"/>
                      <a:pt x="9601" y="2825"/>
                    </a:cubicBezTo>
                    <a:lnTo>
                      <a:pt x="7342" y="2825"/>
                    </a:lnTo>
                    <a:cubicBezTo>
                      <a:pt x="7029" y="2825"/>
                      <a:pt x="6776" y="2572"/>
                      <a:pt x="6776" y="2258"/>
                    </a:cubicBezTo>
                    <a:cubicBezTo>
                      <a:pt x="6776" y="1945"/>
                      <a:pt x="7029" y="1695"/>
                      <a:pt x="7342" y="1695"/>
                    </a:cubicBezTo>
                    <a:lnTo>
                      <a:pt x="9035" y="1695"/>
                    </a:lnTo>
                    <a:lnTo>
                      <a:pt x="9035" y="1129"/>
                    </a:lnTo>
                    <a:cubicBezTo>
                      <a:pt x="9035" y="506"/>
                      <a:pt x="8529" y="0"/>
                      <a:pt x="790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75" name="Google Shape;75;p17"/>
              <p:cNvSpPr/>
              <p:nvPr/>
            </p:nvSpPr>
            <p:spPr>
              <a:xfrm>
                <a:off x="5843400" y="1537550"/>
                <a:ext cx="79975" cy="76125"/>
              </a:xfrm>
              <a:custGeom>
                <a:avLst/>
                <a:gdLst/>
                <a:ahLst/>
                <a:cxnLst/>
                <a:rect l="l" t="t" r="r" b="b"/>
                <a:pathLst>
                  <a:path w="3199" h="3045" extrusionOk="0">
                    <a:moveTo>
                      <a:pt x="1603" y="0"/>
                    </a:moveTo>
                    <a:lnTo>
                      <a:pt x="1238" y="738"/>
                    </a:lnTo>
                    <a:cubicBezTo>
                      <a:pt x="1157" y="904"/>
                      <a:pt x="998" y="1018"/>
                      <a:pt x="814" y="1045"/>
                    </a:cubicBezTo>
                    <a:lnTo>
                      <a:pt x="1" y="1163"/>
                    </a:lnTo>
                    <a:lnTo>
                      <a:pt x="588" y="1735"/>
                    </a:lnTo>
                    <a:cubicBezTo>
                      <a:pt x="721" y="1864"/>
                      <a:pt x="784" y="2051"/>
                      <a:pt x="751" y="2235"/>
                    </a:cubicBezTo>
                    <a:lnTo>
                      <a:pt x="612" y="3045"/>
                    </a:lnTo>
                    <a:lnTo>
                      <a:pt x="1338" y="2662"/>
                    </a:lnTo>
                    <a:cubicBezTo>
                      <a:pt x="1421" y="2619"/>
                      <a:pt x="1511" y="2597"/>
                      <a:pt x="1601" y="2597"/>
                    </a:cubicBezTo>
                    <a:cubicBezTo>
                      <a:pt x="1691" y="2597"/>
                      <a:pt x="1781" y="2619"/>
                      <a:pt x="1862" y="2662"/>
                    </a:cubicBezTo>
                    <a:lnTo>
                      <a:pt x="2588" y="3045"/>
                    </a:lnTo>
                    <a:lnTo>
                      <a:pt x="2452" y="2235"/>
                    </a:lnTo>
                    <a:cubicBezTo>
                      <a:pt x="2419" y="2051"/>
                      <a:pt x="2479" y="1864"/>
                      <a:pt x="2612" y="1735"/>
                    </a:cubicBezTo>
                    <a:lnTo>
                      <a:pt x="3199" y="1163"/>
                    </a:lnTo>
                    <a:lnTo>
                      <a:pt x="2389" y="1045"/>
                    </a:lnTo>
                    <a:cubicBezTo>
                      <a:pt x="2205" y="1018"/>
                      <a:pt x="2045" y="904"/>
                      <a:pt x="1964" y="735"/>
                    </a:cubicBezTo>
                    <a:lnTo>
                      <a:pt x="1603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</p:grpSp>
        <p:grpSp>
          <p:nvGrpSpPr>
            <p:cNvPr id="76" name="Google Shape;76;p17"/>
            <p:cNvGrpSpPr/>
            <p:nvPr/>
          </p:nvGrpSpPr>
          <p:grpSpPr>
            <a:xfrm>
              <a:off x="1804795" y="2528384"/>
              <a:ext cx="339255" cy="339245"/>
              <a:chOff x="5651375" y="3806450"/>
              <a:chExt cx="481825" cy="481825"/>
            </a:xfrm>
          </p:grpSpPr>
          <p:sp>
            <p:nvSpPr>
              <p:cNvPr id="77" name="Google Shape;77;p17"/>
              <p:cNvSpPr/>
              <p:nvPr/>
            </p:nvSpPr>
            <p:spPr>
              <a:xfrm>
                <a:off x="5793425" y="3976800"/>
                <a:ext cx="28250" cy="28275"/>
              </a:xfrm>
              <a:custGeom>
                <a:avLst/>
                <a:gdLst/>
                <a:ahLst/>
                <a:cxnLst/>
                <a:rect l="l" t="t" r="r" b="b"/>
                <a:pathLst>
                  <a:path w="1130" h="1131" extrusionOk="0">
                    <a:moveTo>
                      <a:pt x="567" y="1"/>
                    </a:moveTo>
                    <a:cubicBezTo>
                      <a:pt x="253" y="1"/>
                      <a:pt x="0" y="251"/>
                      <a:pt x="0" y="564"/>
                    </a:cubicBezTo>
                    <a:cubicBezTo>
                      <a:pt x="0" y="877"/>
                      <a:pt x="253" y="1130"/>
                      <a:pt x="567" y="1130"/>
                    </a:cubicBezTo>
                    <a:cubicBezTo>
                      <a:pt x="877" y="1130"/>
                      <a:pt x="1130" y="877"/>
                      <a:pt x="1130" y="564"/>
                    </a:cubicBezTo>
                    <a:cubicBezTo>
                      <a:pt x="1130" y="251"/>
                      <a:pt x="877" y="1"/>
                      <a:pt x="567" y="1"/>
                    </a:cubicBezTo>
                    <a:close/>
                  </a:path>
                </a:pathLst>
              </a:custGeom>
              <a:solidFill>
                <a:srgbClr val="7EBEB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78" name="Google Shape;78;p17"/>
              <p:cNvSpPr/>
              <p:nvPr/>
            </p:nvSpPr>
            <p:spPr>
              <a:xfrm>
                <a:off x="5794475" y="4089725"/>
                <a:ext cx="195600" cy="84725"/>
              </a:xfrm>
              <a:custGeom>
                <a:avLst/>
                <a:gdLst/>
                <a:ahLst/>
                <a:cxnLst/>
                <a:rect l="l" t="t" r="r" b="b"/>
                <a:pathLst>
                  <a:path w="7824" h="3389" extrusionOk="0">
                    <a:moveTo>
                      <a:pt x="1" y="1"/>
                    </a:moveTo>
                    <a:cubicBezTo>
                      <a:pt x="284" y="1943"/>
                      <a:pt x="1949" y="3385"/>
                      <a:pt x="3912" y="3388"/>
                    </a:cubicBezTo>
                    <a:cubicBezTo>
                      <a:pt x="5875" y="3385"/>
                      <a:pt x="7541" y="1943"/>
                      <a:pt x="7824" y="1"/>
                    </a:cubicBezTo>
                    <a:close/>
                  </a:path>
                </a:pathLst>
              </a:custGeom>
              <a:solidFill>
                <a:srgbClr val="7EBEB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79" name="Google Shape;79;p17"/>
              <p:cNvSpPr/>
              <p:nvPr/>
            </p:nvSpPr>
            <p:spPr>
              <a:xfrm>
                <a:off x="5651375" y="3806450"/>
                <a:ext cx="481825" cy="481825"/>
              </a:xfrm>
              <a:custGeom>
                <a:avLst/>
                <a:gdLst/>
                <a:ahLst/>
                <a:cxnLst/>
                <a:rect l="l" t="t" r="r" b="b"/>
                <a:pathLst>
                  <a:path w="19273" h="19273" extrusionOk="0">
                    <a:moveTo>
                      <a:pt x="6249" y="5686"/>
                    </a:moveTo>
                    <a:cubicBezTo>
                      <a:pt x="6932" y="5686"/>
                      <a:pt x="7549" y="6098"/>
                      <a:pt x="7811" y="6730"/>
                    </a:cubicBezTo>
                    <a:cubicBezTo>
                      <a:pt x="8073" y="7363"/>
                      <a:pt x="7929" y="8092"/>
                      <a:pt x="7444" y="8576"/>
                    </a:cubicBezTo>
                    <a:cubicBezTo>
                      <a:pt x="7122" y="8901"/>
                      <a:pt x="6689" y="9073"/>
                      <a:pt x="6248" y="9073"/>
                    </a:cubicBezTo>
                    <a:cubicBezTo>
                      <a:pt x="6029" y="9073"/>
                      <a:pt x="5808" y="9031"/>
                      <a:pt x="5598" y="8944"/>
                    </a:cubicBezTo>
                    <a:cubicBezTo>
                      <a:pt x="4966" y="8682"/>
                      <a:pt x="4553" y="8064"/>
                      <a:pt x="4553" y="7378"/>
                    </a:cubicBezTo>
                    <a:cubicBezTo>
                      <a:pt x="4556" y="6441"/>
                      <a:pt x="5312" y="5686"/>
                      <a:pt x="6249" y="5686"/>
                    </a:cubicBezTo>
                    <a:close/>
                    <a:moveTo>
                      <a:pt x="13024" y="5683"/>
                    </a:moveTo>
                    <a:cubicBezTo>
                      <a:pt x="13242" y="5683"/>
                      <a:pt x="13462" y="5725"/>
                      <a:pt x="13671" y="5812"/>
                    </a:cubicBezTo>
                    <a:cubicBezTo>
                      <a:pt x="14304" y="6074"/>
                      <a:pt x="14716" y="6691"/>
                      <a:pt x="14716" y="7378"/>
                    </a:cubicBezTo>
                    <a:cubicBezTo>
                      <a:pt x="14716" y="8314"/>
                      <a:pt x="13957" y="9073"/>
                      <a:pt x="13024" y="9073"/>
                    </a:cubicBezTo>
                    <a:cubicBezTo>
                      <a:pt x="12337" y="9073"/>
                      <a:pt x="11720" y="8658"/>
                      <a:pt x="11458" y="8025"/>
                    </a:cubicBezTo>
                    <a:cubicBezTo>
                      <a:pt x="11196" y="7393"/>
                      <a:pt x="11341" y="6664"/>
                      <a:pt x="11825" y="6179"/>
                    </a:cubicBezTo>
                    <a:cubicBezTo>
                      <a:pt x="12150" y="5855"/>
                      <a:pt x="12583" y="5683"/>
                      <a:pt x="13024" y="5683"/>
                    </a:cubicBezTo>
                    <a:close/>
                    <a:moveTo>
                      <a:pt x="14153" y="10202"/>
                    </a:moveTo>
                    <a:cubicBezTo>
                      <a:pt x="14463" y="10202"/>
                      <a:pt x="14716" y="10452"/>
                      <a:pt x="14716" y="10766"/>
                    </a:cubicBezTo>
                    <a:cubicBezTo>
                      <a:pt x="14716" y="13566"/>
                      <a:pt x="12437" y="15849"/>
                      <a:pt x="9636" y="15849"/>
                    </a:cubicBezTo>
                    <a:cubicBezTo>
                      <a:pt x="6833" y="15849"/>
                      <a:pt x="4553" y="13566"/>
                      <a:pt x="4553" y="10766"/>
                    </a:cubicBezTo>
                    <a:cubicBezTo>
                      <a:pt x="4553" y="10452"/>
                      <a:pt x="4806" y="10202"/>
                      <a:pt x="5119" y="10202"/>
                    </a:cubicBezTo>
                    <a:close/>
                    <a:moveTo>
                      <a:pt x="9636" y="0"/>
                    </a:moveTo>
                    <a:cubicBezTo>
                      <a:pt x="4342" y="0"/>
                      <a:pt x="0" y="4343"/>
                      <a:pt x="0" y="9636"/>
                    </a:cubicBezTo>
                    <a:cubicBezTo>
                      <a:pt x="0" y="14930"/>
                      <a:pt x="4342" y="19272"/>
                      <a:pt x="9636" y="19272"/>
                    </a:cubicBezTo>
                    <a:cubicBezTo>
                      <a:pt x="14927" y="19272"/>
                      <a:pt x="19272" y="14930"/>
                      <a:pt x="19272" y="9636"/>
                    </a:cubicBezTo>
                    <a:cubicBezTo>
                      <a:pt x="19272" y="4343"/>
                      <a:pt x="14930" y="0"/>
                      <a:pt x="9636" y="0"/>
                    </a:cubicBezTo>
                    <a:close/>
                  </a:path>
                </a:pathLst>
              </a:custGeom>
              <a:solidFill>
                <a:srgbClr val="7EBEB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80" name="Google Shape;80;p17"/>
              <p:cNvSpPr/>
              <p:nvPr/>
            </p:nvSpPr>
            <p:spPr>
              <a:xfrm>
                <a:off x="5962800" y="3976800"/>
                <a:ext cx="28250" cy="28275"/>
              </a:xfrm>
              <a:custGeom>
                <a:avLst/>
                <a:gdLst/>
                <a:ahLst/>
                <a:cxnLst/>
                <a:rect l="l" t="t" r="r" b="b"/>
                <a:pathLst>
                  <a:path w="1130" h="1131" extrusionOk="0">
                    <a:moveTo>
                      <a:pt x="567" y="1"/>
                    </a:moveTo>
                    <a:cubicBezTo>
                      <a:pt x="254" y="1"/>
                      <a:pt x="1" y="251"/>
                      <a:pt x="1" y="564"/>
                    </a:cubicBezTo>
                    <a:cubicBezTo>
                      <a:pt x="1" y="877"/>
                      <a:pt x="254" y="1130"/>
                      <a:pt x="567" y="1130"/>
                    </a:cubicBezTo>
                    <a:cubicBezTo>
                      <a:pt x="877" y="1130"/>
                      <a:pt x="1130" y="877"/>
                      <a:pt x="1130" y="564"/>
                    </a:cubicBezTo>
                    <a:cubicBezTo>
                      <a:pt x="1130" y="251"/>
                      <a:pt x="877" y="1"/>
                      <a:pt x="567" y="1"/>
                    </a:cubicBezTo>
                    <a:close/>
                  </a:path>
                </a:pathLst>
              </a:custGeom>
              <a:solidFill>
                <a:srgbClr val="7EBEB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8" name="Google Shape;1328;p29"/>
          <p:cNvSpPr/>
          <p:nvPr/>
        </p:nvSpPr>
        <p:spPr>
          <a:xfrm>
            <a:off x="398400" y="1136725"/>
            <a:ext cx="8347200" cy="3369900"/>
          </a:xfrm>
          <a:prstGeom prst="roundRect">
            <a:avLst>
              <a:gd name="adj" fmla="val 7088"/>
            </a:avLst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29" name="Google Shape;1329;p29"/>
          <p:cNvGrpSpPr/>
          <p:nvPr/>
        </p:nvGrpSpPr>
        <p:grpSpPr>
          <a:xfrm>
            <a:off x="729727" y="1938821"/>
            <a:ext cx="1637378" cy="1722582"/>
            <a:chOff x="466964" y="1938821"/>
            <a:chExt cx="1637378" cy="1722582"/>
          </a:xfrm>
        </p:grpSpPr>
        <p:grpSp>
          <p:nvGrpSpPr>
            <p:cNvPr id="1330" name="Google Shape;1330;p29"/>
            <p:cNvGrpSpPr/>
            <p:nvPr/>
          </p:nvGrpSpPr>
          <p:grpSpPr>
            <a:xfrm rot="-320069">
              <a:off x="466964" y="1938821"/>
              <a:ext cx="1637378" cy="1722582"/>
              <a:chOff x="1504100" y="1290050"/>
              <a:chExt cx="1351925" cy="1422275"/>
            </a:xfrm>
          </p:grpSpPr>
          <p:sp>
            <p:nvSpPr>
              <p:cNvPr id="1331" name="Google Shape;1331;p29"/>
              <p:cNvSpPr/>
              <p:nvPr/>
            </p:nvSpPr>
            <p:spPr>
              <a:xfrm>
                <a:off x="1510375" y="1366275"/>
                <a:ext cx="1345650" cy="1346050"/>
              </a:xfrm>
              <a:custGeom>
                <a:avLst/>
                <a:gdLst/>
                <a:ahLst/>
                <a:cxnLst/>
                <a:rect l="l" t="t" r="r" b="b"/>
                <a:pathLst>
                  <a:path w="53826" h="53842" extrusionOk="0">
                    <a:moveTo>
                      <a:pt x="3104" y="0"/>
                    </a:moveTo>
                    <a:cubicBezTo>
                      <a:pt x="1380" y="0"/>
                      <a:pt x="0" y="1442"/>
                      <a:pt x="47" y="3229"/>
                    </a:cubicBezTo>
                    <a:lnTo>
                      <a:pt x="1254" y="50613"/>
                    </a:lnTo>
                    <a:cubicBezTo>
                      <a:pt x="1301" y="52400"/>
                      <a:pt x="2759" y="53842"/>
                      <a:pt x="4499" y="53842"/>
                    </a:cubicBezTo>
                    <a:lnTo>
                      <a:pt x="50707" y="53842"/>
                    </a:lnTo>
                    <a:cubicBezTo>
                      <a:pt x="52447" y="53842"/>
                      <a:pt x="53826" y="52400"/>
                      <a:pt x="53779" y="50613"/>
                    </a:cubicBezTo>
                    <a:lnTo>
                      <a:pt x="52556" y="3229"/>
                    </a:lnTo>
                    <a:cubicBezTo>
                      <a:pt x="52525" y="1442"/>
                      <a:pt x="51067" y="0"/>
                      <a:pt x="49327" y="0"/>
                    </a:cubicBezTo>
                    <a:close/>
                  </a:path>
                </a:pathLst>
              </a:custGeom>
              <a:solidFill>
                <a:srgbClr val="D7D7D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2" name="Google Shape;1332;p29"/>
              <p:cNvSpPr/>
              <p:nvPr/>
            </p:nvSpPr>
            <p:spPr>
              <a:xfrm>
                <a:off x="1504100" y="1359600"/>
                <a:ext cx="1313150" cy="1312750"/>
              </a:xfrm>
              <a:custGeom>
                <a:avLst/>
                <a:gdLst/>
                <a:ahLst/>
                <a:cxnLst/>
                <a:rect l="l" t="t" r="r" b="b"/>
                <a:pathLst>
                  <a:path w="52526" h="52510" extrusionOk="0">
                    <a:moveTo>
                      <a:pt x="3151" y="1"/>
                    </a:moveTo>
                    <a:cubicBezTo>
                      <a:pt x="1411" y="1"/>
                      <a:pt x="0" y="1412"/>
                      <a:pt x="0" y="3151"/>
                    </a:cubicBezTo>
                    <a:lnTo>
                      <a:pt x="0" y="49375"/>
                    </a:lnTo>
                    <a:cubicBezTo>
                      <a:pt x="0" y="51099"/>
                      <a:pt x="1411" y="52510"/>
                      <a:pt x="3151" y="52510"/>
                    </a:cubicBezTo>
                    <a:lnTo>
                      <a:pt x="49375" y="52510"/>
                    </a:lnTo>
                    <a:cubicBezTo>
                      <a:pt x="51114" y="52510"/>
                      <a:pt x="52525" y="51099"/>
                      <a:pt x="52525" y="49375"/>
                    </a:cubicBezTo>
                    <a:lnTo>
                      <a:pt x="52525" y="3151"/>
                    </a:lnTo>
                    <a:cubicBezTo>
                      <a:pt x="52525" y="1412"/>
                      <a:pt x="51114" y="1"/>
                      <a:pt x="4937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3" name="Google Shape;1333;p29"/>
              <p:cNvSpPr/>
              <p:nvPr/>
            </p:nvSpPr>
            <p:spPr>
              <a:xfrm>
                <a:off x="1636950" y="1622550"/>
                <a:ext cx="1047450" cy="15700"/>
              </a:xfrm>
              <a:custGeom>
                <a:avLst/>
                <a:gdLst/>
                <a:ahLst/>
                <a:cxnLst/>
                <a:rect l="l" t="t" r="r" b="b"/>
                <a:pathLst>
                  <a:path w="41898" h="628" extrusionOk="0">
                    <a:moveTo>
                      <a:pt x="0" y="0"/>
                    </a:moveTo>
                    <a:lnTo>
                      <a:pt x="0" y="627"/>
                    </a:lnTo>
                    <a:lnTo>
                      <a:pt x="41898" y="627"/>
                    </a:lnTo>
                    <a:lnTo>
                      <a:pt x="41898" y="0"/>
                    </a:lnTo>
                    <a:close/>
                  </a:path>
                </a:pathLst>
              </a:custGeom>
              <a:solidFill>
                <a:srgbClr val="F1D0A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4" name="Google Shape;1334;p29"/>
              <p:cNvSpPr/>
              <p:nvPr/>
            </p:nvSpPr>
            <p:spPr>
              <a:xfrm>
                <a:off x="1636950" y="1885475"/>
                <a:ext cx="1047450" cy="15700"/>
              </a:xfrm>
              <a:custGeom>
                <a:avLst/>
                <a:gdLst/>
                <a:ahLst/>
                <a:cxnLst/>
                <a:rect l="l" t="t" r="r" b="b"/>
                <a:pathLst>
                  <a:path w="41898" h="628" extrusionOk="0">
                    <a:moveTo>
                      <a:pt x="0" y="1"/>
                    </a:moveTo>
                    <a:lnTo>
                      <a:pt x="0" y="628"/>
                    </a:lnTo>
                    <a:lnTo>
                      <a:pt x="41898" y="628"/>
                    </a:lnTo>
                    <a:lnTo>
                      <a:pt x="41898" y="1"/>
                    </a:lnTo>
                    <a:close/>
                  </a:path>
                </a:pathLst>
              </a:custGeom>
              <a:solidFill>
                <a:srgbClr val="F1D0A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5" name="Google Shape;1335;p29"/>
              <p:cNvSpPr/>
              <p:nvPr/>
            </p:nvSpPr>
            <p:spPr>
              <a:xfrm>
                <a:off x="1636950" y="2148425"/>
                <a:ext cx="1047450" cy="15700"/>
              </a:xfrm>
              <a:custGeom>
                <a:avLst/>
                <a:gdLst/>
                <a:ahLst/>
                <a:cxnLst/>
                <a:rect l="l" t="t" r="r" b="b"/>
                <a:pathLst>
                  <a:path w="41898" h="628" extrusionOk="0">
                    <a:moveTo>
                      <a:pt x="0" y="0"/>
                    </a:moveTo>
                    <a:lnTo>
                      <a:pt x="0" y="627"/>
                    </a:lnTo>
                    <a:lnTo>
                      <a:pt x="41898" y="627"/>
                    </a:lnTo>
                    <a:lnTo>
                      <a:pt x="41898" y="0"/>
                    </a:lnTo>
                    <a:close/>
                  </a:path>
                </a:pathLst>
              </a:custGeom>
              <a:solidFill>
                <a:srgbClr val="F1D0A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6" name="Google Shape;1336;p29"/>
              <p:cNvSpPr/>
              <p:nvPr/>
            </p:nvSpPr>
            <p:spPr>
              <a:xfrm>
                <a:off x="1636950" y="2410975"/>
                <a:ext cx="1047450" cy="16075"/>
              </a:xfrm>
              <a:custGeom>
                <a:avLst/>
                <a:gdLst/>
                <a:ahLst/>
                <a:cxnLst/>
                <a:rect l="l" t="t" r="r" b="b"/>
                <a:pathLst>
                  <a:path w="41898" h="643" extrusionOk="0">
                    <a:moveTo>
                      <a:pt x="0" y="0"/>
                    </a:moveTo>
                    <a:lnTo>
                      <a:pt x="0" y="643"/>
                    </a:lnTo>
                    <a:lnTo>
                      <a:pt x="41898" y="643"/>
                    </a:lnTo>
                    <a:lnTo>
                      <a:pt x="41898" y="0"/>
                    </a:lnTo>
                    <a:close/>
                  </a:path>
                </a:pathLst>
              </a:custGeom>
              <a:solidFill>
                <a:srgbClr val="F1D0A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7" name="Google Shape;1337;p29"/>
              <p:cNvSpPr/>
              <p:nvPr/>
            </p:nvSpPr>
            <p:spPr>
              <a:xfrm>
                <a:off x="2086400" y="1290050"/>
                <a:ext cx="270025" cy="349775"/>
              </a:xfrm>
              <a:custGeom>
                <a:avLst/>
                <a:gdLst/>
                <a:ahLst/>
                <a:cxnLst/>
                <a:rect l="l" t="t" r="r" b="b"/>
                <a:pathLst>
                  <a:path w="10801" h="13991" extrusionOk="0">
                    <a:moveTo>
                      <a:pt x="7652" y="0"/>
                    </a:moveTo>
                    <a:cubicBezTo>
                      <a:pt x="6563" y="0"/>
                      <a:pt x="5513" y="585"/>
                      <a:pt x="4969" y="1607"/>
                    </a:cubicBezTo>
                    <a:lnTo>
                      <a:pt x="4374" y="2720"/>
                    </a:lnTo>
                    <a:lnTo>
                      <a:pt x="5392" y="2720"/>
                    </a:lnTo>
                    <a:lnTo>
                      <a:pt x="5753" y="2031"/>
                    </a:lnTo>
                    <a:cubicBezTo>
                      <a:pt x="6035" y="1529"/>
                      <a:pt x="6474" y="1153"/>
                      <a:pt x="7023" y="980"/>
                    </a:cubicBezTo>
                    <a:cubicBezTo>
                      <a:pt x="7231" y="921"/>
                      <a:pt x="7443" y="891"/>
                      <a:pt x="7654" y="891"/>
                    </a:cubicBezTo>
                    <a:cubicBezTo>
                      <a:pt x="8000" y="891"/>
                      <a:pt x="8341" y="972"/>
                      <a:pt x="8653" y="1137"/>
                    </a:cubicBezTo>
                    <a:cubicBezTo>
                      <a:pt x="9154" y="1404"/>
                      <a:pt x="9530" y="1858"/>
                      <a:pt x="9703" y="2407"/>
                    </a:cubicBezTo>
                    <a:cubicBezTo>
                      <a:pt x="9875" y="2940"/>
                      <a:pt x="9813" y="3520"/>
                      <a:pt x="9546" y="4037"/>
                    </a:cubicBezTo>
                    <a:lnTo>
                      <a:pt x="5361" y="11952"/>
                    </a:lnTo>
                    <a:cubicBezTo>
                      <a:pt x="4969" y="12682"/>
                      <a:pt x="4222" y="13093"/>
                      <a:pt x="3456" y="13093"/>
                    </a:cubicBezTo>
                    <a:cubicBezTo>
                      <a:pt x="3119" y="13093"/>
                      <a:pt x="2778" y="13014"/>
                      <a:pt x="2461" y="12846"/>
                    </a:cubicBezTo>
                    <a:cubicBezTo>
                      <a:pt x="1411" y="12297"/>
                      <a:pt x="1019" y="10996"/>
                      <a:pt x="1568" y="9962"/>
                    </a:cubicBezTo>
                    <a:lnTo>
                      <a:pt x="4546" y="4319"/>
                    </a:lnTo>
                    <a:lnTo>
                      <a:pt x="3762" y="3896"/>
                    </a:lnTo>
                    <a:lnTo>
                      <a:pt x="784" y="9539"/>
                    </a:lnTo>
                    <a:cubicBezTo>
                      <a:pt x="1" y="11012"/>
                      <a:pt x="565" y="12861"/>
                      <a:pt x="2038" y="13645"/>
                    </a:cubicBezTo>
                    <a:cubicBezTo>
                      <a:pt x="2493" y="13880"/>
                      <a:pt x="2979" y="13990"/>
                      <a:pt x="3465" y="13990"/>
                    </a:cubicBezTo>
                    <a:cubicBezTo>
                      <a:pt x="4546" y="13990"/>
                      <a:pt x="5596" y="13410"/>
                      <a:pt x="6145" y="12376"/>
                    </a:cubicBezTo>
                    <a:lnTo>
                      <a:pt x="10346" y="4444"/>
                    </a:lnTo>
                    <a:cubicBezTo>
                      <a:pt x="10722" y="3739"/>
                      <a:pt x="10800" y="2908"/>
                      <a:pt x="10549" y="2140"/>
                    </a:cubicBezTo>
                    <a:cubicBezTo>
                      <a:pt x="10314" y="1357"/>
                      <a:pt x="9797" y="730"/>
                      <a:pt x="9076" y="353"/>
                    </a:cubicBezTo>
                    <a:cubicBezTo>
                      <a:pt x="8620" y="114"/>
                      <a:pt x="8133" y="0"/>
                      <a:pt x="7652" y="0"/>
                    </a:cubicBez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38" name="Google Shape;1338;p29"/>
            <p:cNvGrpSpPr/>
            <p:nvPr/>
          </p:nvGrpSpPr>
          <p:grpSpPr>
            <a:xfrm rot="-320162">
              <a:off x="674487" y="2494507"/>
              <a:ext cx="1227079" cy="732635"/>
              <a:chOff x="-1573143" y="614132"/>
              <a:chExt cx="1227038" cy="732610"/>
            </a:xfrm>
          </p:grpSpPr>
          <p:sp>
            <p:nvSpPr>
              <p:cNvPr id="1339" name="Google Shape;1339;p29"/>
              <p:cNvSpPr txBox="1"/>
              <p:nvPr/>
            </p:nvSpPr>
            <p:spPr>
              <a:xfrm>
                <a:off x="-1566805" y="910242"/>
                <a:ext cx="1220700" cy="43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 dirty="0">
                    <a:latin typeface="Roboto"/>
                    <a:ea typeface="Roboto"/>
                    <a:cs typeface="Roboto"/>
                    <a:sym typeface="Roboto"/>
                  </a:rPr>
                  <a:t>Seleccionar un buen lugar para escuchar</a:t>
                </a:r>
                <a:endParaRPr sz="1200" dirty="0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1340" name="Google Shape;1340;p29"/>
              <p:cNvSpPr txBox="1"/>
              <p:nvPr/>
            </p:nvSpPr>
            <p:spPr>
              <a:xfrm>
                <a:off x="-1573143" y="614132"/>
                <a:ext cx="1220700" cy="24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dirty="0">
                    <a:latin typeface="Fira Sans Extra Condensed SemiBold"/>
                    <a:ea typeface="Fira Sans Extra Condensed SemiBold"/>
                    <a:cs typeface="Fira Sans Extra Condensed SemiBold"/>
                    <a:sym typeface="Fira Sans Extra Condensed SemiBold"/>
                  </a:rPr>
                  <a:t>Paso 1</a:t>
                </a:r>
                <a:endParaRPr dirty="0"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endParaRPr>
              </a:p>
            </p:txBody>
          </p:sp>
        </p:grpSp>
      </p:grpSp>
      <p:sp>
        <p:nvSpPr>
          <p:cNvPr id="1341" name="Google Shape;1341;p29"/>
          <p:cNvSpPr txBox="1">
            <a:spLocks noGrp="1"/>
          </p:cNvSpPr>
          <p:nvPr>
            <p:ph type="title"/>
          </p:nvPr>
        </p:nvSpPr>
        <p:spPr>
          <a:xfrm>
            <a:off x="358950" y="257125"/>
            <a:ext cx="8426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Pasos para tomar notas</a:t>
            </a:r>
            <a:endParaRPr dirty="0"/>
          </a:p>
        </p:txBody>
      </p:sp>
      <p:cxnSp>
        <p:nvCxnSpPr>
          <p:cNvPr id="1342" name="Google Shape;1342;p29"/>
          <p:cNvCxnSpPr/>
          <p:nvPr/>
        </p:nvCxnSpPr>
        <p:spPr>
          <a:xfrm>
            <a:off x="2411788" y="2821675"/>
            <a:ext cx="256500" cy="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med" len="med"/>
            <a:tailEnd type="triangle" w="med" len="med"/>
          </a:ln>
        </p:spPr>
      </p:cxnSp>
      <p:grpSp>
        <p:nvGrpSpPr>
          <p:cNvPr id="1343" name="Google Shape;1343;p29"/>
          <p:cNvGrpSpPr/>
          <p:nvPr/>
        </p:nvGrpSpPr>
        <p:grpSpPr>
          <a:xfrm>
            <a:off x="2738213" y="1797988"/>
            <a:ext cx="1640217" cy="1863279"/>
            <a:chOff x="2668376" y="1797988"/>
            <a:chExt cx="1640217" cy="1863279"/>
          </a:xfrm>
        </p:grpSpPr>
        <p:grpSp>
          <p:nvGrpSpPr>
            <p:cNvPr id="1344" name="Google Shape;1344;p29"/>
            <p:cNvGrpSpPr/>
            <p:nvPr/>
          </p:nvGrpSpPr>
          <p:grpSpPr>
            <a:xfrm rot="235491">
              <a:off x="2668376" y="1797988"/>
              <a:ext cx="1640217" cy="1863279"/>
              <a:chOff x="3124050" y="1173875"/>
              <a:chExt cx="1354275" cy="1538450"/>
            </a:xfrm>
          </p:grpSpPr>
          <p:sp>
            <p:nvSpPr>
              <p:cNvPr id="1345" name="Google Shape;1345;p29"/>
              <p:cNvSpPr/>
              <p:nvPr/>
            </p:nvSpPr>
            <p:spPr>
              <a:xfrm>
                <a:off x="3124050" y="1367850"/>
                <a:ext cx="1354275" cy="1344475"/>
              </a:xfrm>
              <a:custGeom>
                <a:avLst/>
                <a:gdLst/>
                <a:ahLst/>
                <a:cxnLst/>
                <a:rect l="l" t="t" r="r" b="b"/>
                <a:pathLst>
                  <a:path w="54171" h="53779" extrusionOk="0">
                    <a:moveTo>
                      <a:pt x="3104" y="0"/>
                    </a:moveTo>
                    <a:cubicBezTo>
                      <a:pt x="1364" y="0"/>
                      <a:pt x="0" y="1442"/>
                      <a:pt x="47" y="3229"/>
                    </a:cubicBezTo>
                    <a:lnTo>
                      <a:pt x="1599" y="50550"/>
                    </a:lnTo>
                    <a:cubicBezTo>
                      <a:pt x="1662" y="52337"/>
                      <a:pt x="3104" y="53779"/>
                      <a:pt x="4843" y="53779"/>
                    </a:cubicBezTo>
                    <a:lnTo>
                      <a:pt x="51067" y="53779"/>
                    </a:lnTo>
                    <a:cubicBezTo>
                      <a:pt x="52807" y="53779"/>
                      <a:pt x="54171" y="52337"/>
                      <a:pt x="54108" y="50550"/>
                    </a:cubicBezTo>
                    <a:lnTo>
                      <a:pt x="52572" y="3229"/>
                    </a:lnTo>
                    <a:cubicBezTo>
                      <a:pt x="52509" y="1442"/>
                      <a:pt x="51051" y="0"/>
                      <a:pt x="49312" y="0"/>
                    </a:cubicBezTo>
                    <a:close/>
                  </a:path>
                </a:pathLst>
              </a:custGeom>
              <a:solidFill>
                <a:srgbClr val="D7D7D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6" name="Google Shape;1346;p29"/>
              <p:cNvSpPr/>
              <p:nvPr/>
            </p:nvSpPr>
            <p:spPr>
              <a:xfrm>
                <a:off x="3126775" y="1359600"/>
                <a:ext cx="1312750" cy="1312750"/>
              </a:xfrm>
              <a:custGeom>
                <a:avLst/>
                <a:gdLst/>
                <a:ahLst/>
                <a:cxnLst/>
                <a:rect l="l" t="t" r="r" b="b"/>
                <a:pathLst>
                  <a:path w="52510" h="52510" extrusionOk="0">
                    <a:moveTo>
                      <a:pt x="3151" y="1"/>
                    </a:moveTo>
                    <a:cubicBezTo>
                      <a:pt x="1412" y="1"/>
                      <a:pt x="1" y="1412"/>
                      <a:pt x="1" y="3151"/>
                    </a:cubicBezTo>
                    <a:lnTo>
                      <a:pt x="1" y="49375"/>
                    </a:lnTo>
                    <a:cubicBezTo>
                      <a:pt x="1" y="51099"/>
                      <a:pt x="1412" y="52510"/>
                      <a:pt x="3151" y="52510"/>
                    </a:cubicBezTo>
                    <a:lnTo>
                      <a:pt x="49375" y="52510"/>
                    </a:lnTo>
                    <a:cubicBezTo>
                      <a:pt x="51115" y="52510"/>
                      <a:pt x="52510" y="51099"/>
                      <a:pt x="52510" y="49375"/>
                    </a:cubicBezTo>
                    <a:lnTo>
                      <a:pt x="52510" y="3151"/>
                    </a:lnTo>
                    <a:cubicBezTo>
                      <a:pt x="52510" y="1412"/>
                      <a:pt x="51115" y="1"/>
                      <a:pt x="4937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7" name="Google Shape;1347;p29"/>
              <p:cNvSpPr/>
              <p:nvPr/>
            </p:nvSpPr>
            <p:spPr>
              <a:xfrm>
                <a:off x="3236901" y="1659590"/>
                <a:ext cx="1092900" cy="779617"/>
              </a:xfrm>
              <a:custGeom>
                <a:avLst/>
                <a:gdLst/>
                <a:ahLst/>
                <a:cxnLst/>
                <a:rect l="l" t="t" r="r" b="b"/>
                <a:pathLst>
                  <a:path w="43716" h="21647" extrusionOk="0">
                    <a:moveTo>
                      <a:pt x="41349" y="643"/>
                    </a:moveTo>
                    <a:cubicBezTo>
                      <a:pt x="42305" y="643"/>
                      <a:pt x="43073" y="1411"/>
                      <a:pt x="43073" y="2352"/>
                    </a:cubicBezTo>
                    <a:lnTo>
                      <a:pt x="43073" y="19296"/>
                    </a:lnTo>
                    <a:cubicBezTo>
                      <a:pt x="43073" y="20236"/>
                      <a:pt x="42305" y="21004"/>
                      <a:pt x="41349" y="21004"/>
                    </a:cubicBezTo>
                    <a:lnTo>
                      <a:pt x="2351" y="21004"/>
                    </a:lnTo>
                    <a:cubicBezTo>
                      <a:pt x="1411" y="21004"/>
                      <a:pt x="627" y="20236"/>
                      <a:pt x="627" y="19296"/>
                    </a:cubicBezTo>
                    <a:lnTo>
                      <a:pt x="627" y="2352"/>
                    </a:lnTo>
                    <a:cubicBezTo>
                      <a:pt x="627" y="1411"/>
                      <a:pt x="1411" y="643"/>
                      <a:pt x="2351" y="643"/>
                    </a:cubicBezTo>
                    <a:close/>
                    <a:moveTo>
                      <a:pt x="2351" y="0"/>
                    </a:moveTo>
                    <a:cubicBezTo>
                      <a:pt x="1050" y="0"/>
                      <a:pt x="0" y="1051"/>
                      <a:pt x="0" y="2352"/>
                    </a:cubicBezTo>
                    <a:lnTo>
                      <a:pt x="0" y="19296"/>
                    </a:lnTo>
                    <a:cubicBezTo>
                      <a:pt x="0" y="20596"/>
                      <a:pt x="1050" y="21647"/>
                      <a:pt x="2351" y="21647"/>
                    </a:cubicBezTo>
                    <a:lnTo>
                      <a:pt x="41349" y="21647"/>
                    </a:lnTo>
                    <a:cubicBezTo>
                      <a:pt x="42650" y="21647"/>
                      <a:pt x="43716" y="20596"/>
                      <a:pt x="43716" y="19296"/>
                    </a:cubicBezTo>
                    <a:lnTo>
                      <a:pt x="43716" y="2352"/>
                    </a:lnTo>
                    <a:cubicBezTo>
                      <a:pt x="43716" y="1051"/>
                      <a:pt x="42650" y="0"/>
                      <a:pt x="41349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8" name="Google Shape;1348;p29"/>
              <p:cNvSpPr/>
              <p:nvPr/>
            </p:nvSpPr>
            <p:spPr>
              <a:xfrm>
                <a:off x="3195750" y="1173875"/>
                <a:ext cx="243375" cy="290375"/>
              </a:xfrm>
              <a:custGeom>
                <a:avLst/>
                <a:gdLst/>
                <a:ahLst/>
                <a:cxnLst/>
                <a:rect l="l" t="t" r="r" b="b"/>
                <a:pathLst>
                  <a:path w="9735" h="11615" extrusionOk="0">
                    <a:moveTo>
                      <a:pt x="6772" y="0"/>
                    </a:moveTo>
                    <a:lnTo>
                      <a:pt x="1" y="2116"/>
                    </a:lnTo>
                    <a:lnTo>
                      <a:pt x="2947" y="11615"/>
                    </a:lnTo>
                    <a:lnTo>
                      <a:pt x="9734" y="9515"/>
                    </a:lnTo>
                    <a:lnTo>
                      <a:pt x="6772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9" name="Google Shape;1349;p29"/>
              <p:cNvSpPr/>
              <p:nvPr/>
            </p:nvSpPr>
            <p:spPr>
              <a:xfrm>
                <a:off x="4086450" y="1200525"/>
                <a:ext cx="206125" cy="268825"/>
              </a:xfrm>
              <a:custGeom>
                <a:avLst/>
                <a:gdLst/>
                <a:ahLst/>
                <a:cxnLst/>
                <a:rect l="l" t="t" r="r" b="b"/>
                <a:pathLst>
                  <a:path w="8245" h="10753" extrusionOk="0">
                    <a:moveTo>
                      <a:pt x="1191" y="0"/>
                    </a:moveTo>
                    <a:lnTo>
                      <a:pt x="0" y="9891"/>
                    </a:lnTo>
                    <a:lnTo>
                      <a:pt x="7038" y="10753"/>
                    </a:lnTo>
                    <a:lnTo>
                      <a:pt x="8245" y="862"/>
                    </a:lnTo>
                    <a:lnTo>
                      <a:pt x="1191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50" name="Google Shape;1350;p29"/>
            <p:cNvGrpSpPr/>
            <p:nvPr/>
          </p:nvGrpSpPr>
          <p:grpSpPr>
            <a:xfrm rot="235659">
              <a:off x="2857158" y="2447311"/>
              <a:ext cx="1231189" cy="778632"/>
              <a:chOff x="-1566805" y="1496249"/>
              <a:chExt cx="1231128" cy="778594"/>
            </a:xfrm>
          </p:grpSpPr>
          <p:sp>
            <p:nvSpPr>
              <p:cNvPr id="1351" name="Google Shape;1351;p29"/>
              <p:cNvSpPr txBox="1"/>
              <p:nvPr/>
            </p:nvSpPr>
            <p:spPr>
              <a:xfrm>
                <a:off x="-1566805" y="1838343"/>
                <a:ext cx="1220700" cy="43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 dirty="0">
                    <a:latin typeface="Roboto"/>
                    <a:ea typeface="Roboto"/>
                    <a:cs typeface="Roboto"/>
                    <a:sym typeface="Roboto"/>
                  </a:rPr>
                  <a:t>Preparar materiales para tomar notas</a:t>
                </a:r>
                <a:endParaRPr sz="1200" dirty="0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1352" name="Google Shape;1352;p29"/>
              <p:cNvSpPr txBox="1"/>
              <p:nvPr/>
            </p:nvSpPr>
            <p:spPr>
              <a:xfrm>
                <a:off x="-1556377" y="1496249"/>
                <a:ext cx="1220700" cy="24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dirty="0">
                    <a:latin typeface="Fira Sans Extra Condensed SemiBold"/>
                    <a:ea typeface="Fira Sans Extra Condensed SemiBold"/>
                    <a:cs typeface="Fira Sans Extra Condensed SemiBold"/>
                    <a:sym typeface="Fira Sans Extra Condensed SemiBold"/>
                  </a:rPr>
                  <a:t>Paso 2</a:t>
                </a:r>
                <a:endParaRPr dirty="0"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endParaRPr>
              </a:p>
            </p:txBody>
          </p:sp>
        </p:grpSp>
      </p:grpSp>
      <p:grpSp>
        <p:nvGrpSpPr>
          <p:cNvPr id="1353" name="Google Shape;1353;p29"/>
          <p:cNvGrpSpPr/>
          <p:nvPr/>
        </p:nvGrpSpPr>
        <p:grpSpPr>
          <a:xfrm>
            <a:off x="6749375" y="1720337"/>
            <a:ext cx="1741427" cy="1992870"/>
            <a:chOff x="7012138" y="1720337"/>
            <a:chExt cx="1741427" cy="1992870"/>
          </a:xfrm>
        </p:grpSpPr>
        <p:grpSp>
          <p:nvGrpSpPr>
            <p:cNvPr id="1354" name="Google Shape;1354;p29"/>
            <p:cNvGrpSpPr/>
            <p:nvPr/>
          </p:nvGrpSpPr>
          <p:grpSpPr>
            <a:xfrm rot="228958">
              <a:off x="7073211" y="1772126"/>
              <a:ext cx="1619281" cy="1889293"/>
              <a:chOff x="1504100" y="2960350"/>
              <a:chExt cx="1337050" cy="1560000"/>
            </a:xfrm>
          </p:grpSpPr>
          <p:sp>
            <p:nvSpPr>
              <p:cNvPr id="1355" name="Google Shape;1355;p29"/>
              <p:cNvSpPr/>
              <p:nvPr/>
            </p:nvSpPr>
            <p:spPr>
              <a:xfrm>
                <a:off x="1528000" y="3167650"/>
                <a:ext cx="1313150" cy="1352700"/>
              </a:xfrm>
              <a:custGeom>
                <a:avLst/>
                <a:gdLst/>
                <a:ahLst/>
                <a:cxnLst/>
                <a:rect l="l" t="t" r="r" b="b"/>
                <a:pathLst>
                  <a:path w="52526" h="54108" extrusionOk="0">
                    <a:moveTo>
                      <a:pt x="51569" y="0"/>
                    </a:moveTo>
                    <a:lnTo>
                      <a:pt x="1" y="1599"/>
                    </a:lnTo>
                    <a:lnTo>
                      <a:pt x="1" y="54108"/>
                    </a:lnTo>
                    <a:lnTo>
                      <a:pt x="24108" y="54108"/>
                    </a:lnTo>
                    <a:lnTo>
                      <a:pt x="52525" y="48685"/>
                    </a:lnTo>
                    <a:lnTo>
                      <a:pt x="51569" y="0"/>
                    </a:lnTo>
                    <a:close/>
                  </a:path>
                </a:pathLst>
              </a:custGeom>
              <a:solidFill>
                <a:srgbClr val="D7D7D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6" name="Google Shape;1356;p29"/>
              <p:cNvSpPr/>
              <p:nvPr/>
            </p:nvSpPr>
            <p:spPr>
              <a:xfrm>
                <a:off x="1504100" y="3167650"/>
                <a:ext cx="1313150" cy="1313125"/>
              </a:xfrm>
              <a:custGeom>
                <a:avLst/>
                <a:gdLst/>
                <a:ahLst/>
                <a:cxnLst/>
                <a:rect l="l" t="t" r="r" b="b"/>
                <a:pathLst>
                  <a:path w="52526" h="52525" extrusionOk="0">
                    <a:moveTo>
                      <a:pt x="3151" y="0"/>
                    </a:moveTo>
                    <a:cubicBezTo>
                      <a:pt x="1411" y="0"/>
                      <a:pt x="0" y="1411"/>
                      <a:pt x="0" y="3151"/>
                    </a:cubicBezTo>
                    <a:lnTo>
                      <a:pt x="0" y="52525"/>
                    </a:lnTo>
                    <a:lnTo>
                      <a:pt x="24108" y="52525"/>
                    </a:lnTo>
                    <a:lnTo>
                      <a:pt x="52525" y="47102"/>
                    </a:lnTo>
                    <a:lnTo>
                      <a:pt x="52525" y="3151"/>
                    </a:lnTo>
                    <a:cubicBezTo>
                      <a:pt x="52525" y="1411"/>
                      <a:pt x="51114" y="0"/>
                      <a:pt x="4937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7" name="Google Shape;1357;p29"/>
              <p:cNvSpPr/>
              <p:nvPr/>
            </p:nvSpPr>
            <p:spPr>
              <a:xfrm>
                <a:off x="1504100" y="3167650"/>
                <a:ext cx="1313150" cy="246500"/>
              </a:xfrm>
              <a:custGeom>
                <a:avLst/>
                <a:gdLst/>
                <a:ahLst/>
                <a:cxnLst/>
                <a:rect l="l" t="t" r="r" b="b"/>
                <a:pathLst>
                  <a:path w="52526" h="9860" extrusionOk="0">
                    <a:moveTo>
                      <a:pt x="0" y="0"/>
                    </a:moveTo>
                    <a:lnTo>
                      <a:pt x="0" y="9859"/>
                    </a:lnTo>
                    <a:lnTo>
                      <a:pt x="52525" y="9859"/>
                    </a:lnTo>
                    <a:lnTo>
                      <a:pt x="52525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8" name="Google Shape;1358;p29"/>
              <p:cNvSpPr/>
              <p:nvPr/>
            </p:nvSpPr>
            <p:spPr>
              <a:xfrm>
                <a:off x="2090700" y="2960350"/>
                <a:ext cx="297450" cy="358175"/>
              </a:xfrm>
              <a:custGeom>
                <a:avLst/>
                <a:gdLst/>
                <a:ahLst/>
                <a:cxnLst/>
                <a:rect l="l" t="t" r="r" b="b"/>
                <a:pathLst>
                  <a:path w="11898" h="14327" extrusionOk="0">
                    <a:moveTo>
                      <a:pt x="5518" y="1"/>
                    </a:moveTo>
                    <a:lnTo>
                      <a:pt x="1" y="11192"/>
                    </a:lnTo>
                    <a:lnTo>
                      <a:pt x="6365" y="14327"/>
                    </a:lnTo>
                    <a:lnTo>
                      <a:pt x="11898" y="3135"/>
                    </a:lnTo>
                    <a:lnTo>
                      <a:pt x="5518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9" name="Google Shape;1359;p29"/>
              <p:cNvSpPr/>
              <p:nvPr/>
            </p:nvSpPr>
            <p:spPr>
              <a:xfrm>
                <a:off x="2106775" y="4212725"/>
                <a:ext cx="710475" cy="268050"/>
              </a:xfrm>
              <a:custGeom>
                <a:avLst/>
                <a:gdLst/>
                <a:ahLst/>
                <a:cxnLst/>
                <a:rect l="l" t="t" r="r" b="b"/>
                <a:pathLst>
                  <a:path w="28419" h="10722" extrusionOk="0">
                    <a:moveTo>
                      <a:pt x="25409" y="1"/>
                    </a:moveTo>
                    <a:lnTo>
                      <a:pt x="1" y="10722"/>
                    </a:lnTo>
                    <a:lnTo>
                      <a:pt x="28418" y="5299"/>
                    </a:lnTo>
                    <a:lnTo>
                      <a:pt x="25409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60" name="Google Shape;1360;p29"/>
            <p:cNvGrpSpPr/>
            <p:nvPr/>
          </p:nvGrpSpPr>
          <p:grpSpPr>
            <a:xfrm rot="229119">
              <a:off x="7269143" y="2575395"/>
              <a:ext cx="1220725" cy="651228"/>
              <a:chOff x="-1566805" y="3484105"/>
              <a:chExt cx="1220700" cy="651215"/>
            </a:xfrm>
          </p:grpSpPr>
          <p:sp>
            <p:nvSpPr>
              <p:cNvPr id="1361" name="Google Shape;1361;p29"/>
              <p:cNvSpPr txBox="1"/>
              <p:nvPr/>
            </p:nvSpPr>
            <p:spPr>
              <a:xfrm>
                <a:off x="-1566805" y="3698820"/>
                <a:ext cx="1220700" cy="43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 dirty="0">
                    <a:latin typeface="Roboto"/>
                    <a:ea typeface="Roboto"/>
                    <a:cs typeface="Roboto"/>
                    <a:sym typeface="Roboto"/>
                  </a:rPr>
                  <a:t>Escribir el tema principal </a:t>
                </a:r>
                <a:endParaRPr sz="1200" dirty="0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1362" name="Google Shape;1362;p29"/>
              <p:cNvSpPr txBox="1"/>
              <p:nvPr/>
            </p:nvSpPr>
            <p:spPr>
              <a:xfrm>
                <a:off x="-1566805" y="3484105"/>
                <a:ext cx="1220700" cy="244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dirty="0">
                    <a:latin typeface="Fira Sans Extra Condensed SemiBold"/>
                    <a:ea typeface="Fira Sans Extra Condensed SemiBold"/>
                    <a:cs typeface="Fira Sans Extra Condensed SemiBold"/>
                    <a:sym typeface="Fira Sans Extra Condensed SemiBold"/>
                  </a:rPr>
                  <a:t>Paso 4</a:t>
                </a:r>
                <a:endParaRPr dirty="0"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endParaRPr>
              </a:p>
            </p:txBody>
          </p:sp>
        </p:grpSp>
      </p:grpSp>
      <p:grpSp>
        <p:nvGrpSpPr>
          <p:cNvPr id="1363" name="Google Shape;1363;p29"/>
          <p:cNvGrpSpPr/>
          <p:nvPr/>
        </p:nvGrpSpPr>
        <p:grpSpPr>
          <a:xfrm>
            <a:off x="4673011" y="1872999"/>
            <a:ext cx="1776979" cy="1854432"/>
            <a:chOff x="4802623" y="1872999"/>
            <a:chExt cx="1776979" cy="1854432"/>
          </a:xfrm>
        </p:grpSpPr>
        <p:grpSp>
          <p:nvGrpSpPr>
            <p:cNvPr id="1364" name="Google Shape;1364;p29"/>
            <p:cNvGrpSpPr/>
            <p:nvPr/>
          </p:nvGrpSpPr>
          <p:grpSpPr>
            <a:xfrm rot="-290722">
              <a:off x="4872436" y="1939073"/>
              <a:ext cx="1637354" cy="1722285"/>
              <a:chOff x="4749475" y="1290275"/>
              <a:chExt cx="1351925" cy="1422050"/>
            </a:xfrm>
          </p:grpSpPr>
          <p:sp>
            <p:nvSpPr>
              <p:cNvPr id="1365" name="Google Shape;1365;p29"/>
              <p:cNvSpPr/>
              <p:nvPr/>
            </p:nvSpPr>
            <p:spPr>
              <a:xfrm>
                <a:off x="4755725" y="1366675"/>
                <a:ext cx="1345675" cy="1345650"/>
              </a:xfrm>
              <a:custGeom>
                <a:avLst/>
                <a:gdLst/>
                <a:ahLst/>
                <a:cxnLst/>
                <a:rect l="l" t="t" r="r" b="b"/>
                <a:pathLst>
                  <a:path w="53827" h="53826" extrusionOk="0">
                    <a:moveTo>
                      <a:pt x="2399" y="0"/>
                    </a:moveTo>
                    <a:cubicBezTo>
                      <a:pt x="1051" y="0"/>
                      <a:pt x="1" y="1113"/>
                      <a:pt x="32" y="2492"/>
                    </a:cubicBezTo>
                    <a:lnTo>
                      <a:pt x="1271" y="51333"/>
                    </a:lnTo>
                    <a:cubicBezTo>
                      <a:pt x="1318" y="52713"/>
                      <a:pt x="2431" y="53826"/>
                      <a:pt x="3763" y="53826"/>
                    </a:cubicBezTo>
                    <a:lnTo>
                      <a:pt x="51428" y="53826"/>
                    </a:lnTo>
                    <a:cubicBezTo>
                      <a:pt x="52776" y="53826"/>
                      <a:pt x="53827" y="52713"/>
                      <a:pt x="53795" y="51333"/>
                    </a:cubicBezTo>
                    <a:lnTo>
                      <a:pt x="52541" y="2492"/>
                    </a:lnTo>
                    <a:cubicBezTo>
                      <a:pt x="52510" y="1113"/>
                      <a:pt x="51397" y="0"/>
                      <a:pt x="50049" y="0"/>
                    </a:cubicBezTo>
                    <a:close/>
                  </a:path>
                </a:pathLst>
              </a:custGeom>
              <a:solidFill>
                <a:srgbClr val="D7D7D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6" name="Google Shape;1366;p29"/>
              <p:cNvSpPr/>
              <p:nvPr/>
            </p:nvSpPr>
            <p:spPr>
              <a:xfrm>
                <a:off x="4749475" y="1359600"/>
                <a:ext cx="1312750" cy="1312750"/>
              </a:xfrm>
              <a:custGeom>
                <a:avLst/>
                <a:gdLst/>
                <a:ahLst/>
                <a:cxnLst/>
                <a:rect l="l" t="t" r="r" b="b"/>
                <a:pathLst>
                  <a:path w="52510" h="52510" extrusionOk="0">
                    <a:moveTo>
                      <a:pt x="2430" y="1"/>
                    </a:moveTo>
                    <a:cubicBezTo>
                      <a:pt x="1082" y="1"/>
                      <a:pt x="0" y="1082"/>
                      <a:pt x="0" y="2430"/>
                    </a:cubicBezTo>
                    <a:lnTo>
                      <a:pt x="0" y="50080"/>
                    </a:lnTo>
                    <a:cubicBezTo>
                      <a:pt x="0" y="51428"/>
                      <a:pt x="1082" y="52510"/>
                      <a:pt x="2430" y="52510"/>
                    </a:cubicBezTo>
                    <a:lnTo>
                      <a:pt x="50080" y="52510"/>
                    </a:lnTo>
                    <a:cubicBezTo>
                      <a:pt x="51428" y="52510"/>
                      <a:pt x="52509" y="51428"/>
                      <a:pt x="52509" y="50080"/>
                    </a:cubicBezTo>
                    <a:lnTo>
                      <a:pt x="52509" y="2430"/>
                    </a:lnTo>
                    <a:cubicBezTo>
                      <a:pt x="52509" y="1082"/>
                      <a:pt x="51428" y="1"/>
                      <a:pt x="5008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7" name="Google Shape;1367;p29"/>
              <p:cNvSpPr/>
              <p:nvPr/>
            </p:nvSpPr>
            <p:spPr>
              <a:xfrm>
                <a:off x="4749475" y="1359600"/>
                <a:ext cx="1312750" cy="246525"/>
              </a:xfrm>
              <a:custGeom>
                <a:avLst/>
                <a:gdLst/>
                <a:ahLst/>
                <a:cxnLst/>
                <a:rect l="l" t="t" r="r" b="b"/>
                <a:pathLst>
                  <a:path w="52510" h="9861" extrusionOk="0">
                    <a:moveTo>
                      <a:pt x="2430" y="1"/>
                    </a:moveTo>
                    <a:cubicBezTo>
                      <a:pt x="1082" y="1"/>
                      <a:pt x="0" y="1082"/>
                      <a:pt x="0" y="2430"/>
                    </a:cubicBezTo>
                    <a:lnTo>
                      <a:pt x="0" y="9860"/>
                    </a:lnTo>
                    <a:lnTo>
                      <a:pt x="52509" y="9860"/>
                    </a:lnTo>
                    <a:lnTo>
                      <a:pt x="52509" y="2430"/>
                    </a:lnTo>
                    <a:cubicBezTo>
                      <a:pt x="52509" y="1082"/>
                      <a:pt x="51428" y="1"/>
                      <a:pt x="5008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8" name="Google Shape;1368;p29"/>
              <p:cNvSpPr/>
              <p:nvPr/>
            </p:nvSpPr>
            <p:spPr>
              <a:xfrm>
                <a:off x="4826675" y="1445025"/>
                <a:ext cx="1158350" cy="75275"/>
              </a:xfrm>
              <a:custGeom>
                <a:avLst/>
                <a:gdLst/>
                <a:ahLst/>
                <a:cxnLst/>
                <a:rect l="l" t="t" r="r" b="b"/>
                <a:pathLst>
                  <a:path w="46334" h="3011" extrusionOk="0">
                    <a:moveTo>
                      <a:pt x="1505" y="1"/>
                    </a:moveTo>
                    <a:cubicBezTo>
                      <a:pt x="674" y="1"/>
                      <a:pt x="0" y="675"/>
                      <a:pt x="0" y="1506"/>
                    </a:cubicBezTo>
                    <a:cubicBezTo>
                      <a:pt x="0" y="2336"/>
                      <a:pt x="674" y="3010"/>
                      <a:pt x="1505" y="3010"/>
                    </a:cubicBezTo>
                    <a:cubicBezTo>
                      <a:pt x="2336" y="3010"/>
                      <a:pt x="3010" y="2336"/>
                      <a:pt x="3010" y="1506"/>
                    </a:cubicBezTo>
                    <a:cubicBezTo>
                      <a:pt x="3010" y="675"/>
                      <a:pt x="2336" y="1"/>
                      <a:pt x="1505" y="1"/>
                    </a:cubicBezTo>
                    <a:close/>
                    <a:moveTo>
                      <a:pt x="6928" y="1"/>
                    </a:moveTo>
                    <a:cubicBezTo>
                      <a:pt x="6097" y="1"/>
                      <a:pt x="5423" y="675"/>
                      <a:pt x="5423" y="1506"/>
                    </a:cubicBezTo>
                    <a:cubicBezTo>
                      <a:pt x="5423" y="2336"/>
                      <a:pt x="6097" y="3010"/>
                      <a:pt x="6928" y="3010"/>
                    </a:cubicBezTo>
                    <a:cubicBezTo>
                      <a:pt x="7759" y="3010"/>
                      <a:pt x="8433" y="2336"/>
                      <a:pt x="8433" y="1506"/>
                    </a:cubicBezTo>
                    <a:cubicBezTo>
                      <a:pt x="8433" y="675"/>
                      <a:pt x="7759" y="1"/>
                      <a:pt x="6928" y="1"/>
                    </a:cubicBezTo>
                    <a:close/>
                    <a:moveTo>
                      <a:pt x="12336" y="1"/>
                    </a:moveTo>
                    <a:cubicBezTo>
                      <a:pt x="11505" y="1"/>
                      <a:pt x="10831" y="675"/>
                      <a:pt x="10831" y="1506"/>
                    </a:cubicBezTo>
                    <a:cubicBezTo>
                      <a:pt x="10831" y="2336"/>
                      <a:pt x="11505" y="3010"/>
                      <a:pt x="12336" y="3010"/>
                    </a:cubicBezTo>
                    <a:cubicBezTo>
                      <a:pt x="13166" y="3010"/>
                      <a:pt x="13840" y="2336"/>
                      <a:pt x="13840" y="1506"/>
                    </a:cubicBezTo>
                    <a:cubicBezTo>
                      <a:pt x="13840" y="675"/>
                      <a:pt x="13166" y="1"/>
                      <a:pt x="12336" y="1"/>
                    </a:cubicBezTo>
                    <a:close/>
                    <a:moveTo>
                      <a:pt x="17759" y="1"/>
                    </a:moveTo>
                    <a:cubicBezTo>
                      <a:pt x="16928" y="1"/>
                      <a:pt x="16254" y="675"/>
                      <a:pt x="16254" y="1506"/>
                    </a:cubicBezTo>
                    <a:cubicBezTo>
                      <a:pt x="16254" y="2336"/>
                      <a:pt x="16928" y="3010"/>
                      <a:pt x="17759" y="3010"/>
                    </a:cubicBezTo>
                    <a:cubicBezTo>
                      <a:pt x="18590" y="3010"/>
                      <a:pt x="19248" y="2336"/>
                      <a:pt x="19248" y="1506"/>
                    </a:cubicBezTo>
                    <a:cubicBezTo>
                      <a:pt x="19248" y="675"/>
                      <a:pt x="18590" y="1"/>
                      <a:pt x="17759" y="1"/>
                    </a:cubicBezTo>
                    <a:close/>
                    <a:moveTo>
                      <a:pt x="23167" y="1"/>
                    </a:moveTo>
                    <a:cubicBezTo>
                      <a:pt x="22336" y="1"/>
                      <a:pt x="21662" y="675"/>
                      <a:pt x="21662" y="1506"/>
                    </a:cubicBezTo>
                    <a:cubicBezTo>
                      <a:pt x="21662" y="2336"/>
                      <a:pt x="22336" y="3010"/>
                      <a:pt x="23167" y="3010"/>
                    </a:cubicBezTo>
                    <a:cubicBezTo>
                      <a:pt x="23997" y="3010"/>
                      <a:pt x="24671" y="2336"/>
                      <a:pt x="24671" y="1506"/>
                    </a:cubicBezTo>
                    <a:cubicBezTo>
                      <a:pt x="24671" y="675"/>
                      <a:pt x="23997" y="1"/>
                      <a:pt x="23167" y="1"/>
                    </a:cubicBezTo>
                    <a:close/>
                    <a:moveTo>
                      <a:pt x="28574" y="1"/>
                    </a:moveTo>
                    <a:cubicBezTo>
                      <a:pt x="27759" y="1"/>
                      <a:pt x="27085" y="675"/>
                      <a:pt x="27085" y="1506"/>
                    </a:cubicBezTo>
                    <a:cubicBezTo>
                      <a:pt x="27085" y="2336"/>
                      <a:pt x="27759" y="3010"/>
                      <a:pt x="28574" y="3010"/>
                    </a:cubicBezTo>
                    <a:cubicBezTo>
                      <a:pt x="29405" y="3010"/>
                      <a:pt x="30079" y="2336"/>
                      <a:pt x="30079" y="1506"/>
                    </a:cubicBezTo>
                    <a:cubicBezTo>
                      <a:pt x="30079" y="675"/>
                      <a:pt x="29405" y="1"/>
                      <a:pt x="28574" y="1"/>
                    </a:cubicBezTo>
                    <a:close/>
                    <a:moveTo>
                      <a:pt x="33998" y="1"/>
                    </a:moveTo>
                    <a:cubicBezTo>
                      <a:pt x="33167" y="1"/>
                      <a:pt x="32493" y="675"/>
                      <a:pt x="32493" y="1506"/>
                    </a:cubicBezTo>
                    <a:cubicBezTo>
                      <a:pt x="32493" y="2336"/>
                      <a:pt x="33167" y="3010"/>
                      <a:pt x="33998" y="3010"/>
                    </a:cubicBezTo>
                    <a:cubicBezTo>
                      <a:pt x="34828" y="3010"/>
                      <a:pt x="35502" y="2336"/>
                      <a:pt x="35502" y="1506"/>
                    </a:cubicBezTo>
                    <a:cubicBezTo>
                      <a:pt x="35502" y="675"/>
                      <a:pt x="34828" y="1"/>
                      <a:pt x="33998" y="1"/>
                    </a:cubicBezTo>
                    <a:close/>
                    <a:moveTo>
                      <a:pt x="39405" y="1"/>
                    </a:moveTo>
                    <a:cubicBezTo>
                      <a:pt x="38575" y="1"/>
                      <a:pt x="37901" y="675"/>
                      <a:pt x="37901" y="1506"/>
                    </a:cubicBezTo>
                    <a:cubicBezTo>
                      <a:pt x="37901" y="2336"/>
                      <a:pt x="38575" y="3010"/>
                      <a:pt x="39405" y="3010"/>
                    </a:cubicBezTo>
                    <a:cubicBezTo>
                      <a:pt x="40236" y="3010"/>
                      <a:pt x="40910" y="2336"/>
                      <a:pt x="40910" y="1506"/>
                    </a:cubicBezTo>
                    <a:cubicBezTo>
                      <a:pt x="40910" y="675"/>
                      <a:pt x="40236" y="1"/>
                      <a:pt x="39405" y="1"/>
                    </a:cubicBezTo>
                    <a:close/>
                    <a:moveTo>
                      <a:pt x="44829" y="1"/>
                    </a:moveTo>
                    <a:cubicBezTo>
                      <a:pt x="43998" y="1"/>
                      <a:pt x="43324" y="675"/>
                      <a:pt x="43324" y="1506"/>
                    </a:cubicBezTo>
                    <a:cubicBezTo>
                      <a:pt x="43324" y="2336"/>
                      <a:pt x="43998" y="3010"/>
                      <a:pt x="44829" y="3010"/>
                    </a:cubicBezTo>
                    <a:cubicBezTo>
                      <a:pt x="45659" y="3010"/>
                      <a:pt x="46333" y="2336"/>
                      <a:pt x="46333" y="1506"/>
                    </a:cubicBezTo>
                    <a:cubicBezTo>
                      <a:pt x="46333" y="675"/>
                      <a:pt x="45659" y="1"/>
                      <a:pt x="4482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9" name="Google Shape;1369;p29"/>
              <p:cNvSpPr/>
              <p:nvPr/>
            </p:nvSpPr>
            <p:spPr>
              <a:xfrm>
                <a:off x="4962250" y="1445025"/>
                <a:ext cx="73700" cy="60000"/>
              </a:xfrm>
              <a:custGeom>
                <a:avLst/>
                <a:gdLst/>
                <a:ahLst/>
                <a:cxnLst/>
                <a:rect l="l" t="t" r="r" b="b"/>
                <a:pathLst>
                  <a:path w="2948" h="2400" extrusionOk="0">
                    <a:moveTo>
                      <a:pt x="1505" y="1"/>
                    </a:moveTo>
                    <a:cubicBezTo>
                      <a:pt x="674" y="1"/>
                      <a:pt x="0" y="675"/>
                      <a:pt x="0" y="1506"/>
                    </a:cubicBezTo>
                    <a:cubicBezTo>
                      <a:pt x="0" y="1835"/>
                      <a:pt x="110" y="2148"/>
                      <a:pt x="298" y="2399"/>
                    </a:cubicBezTo>
                    <a:cubicBezTo>
                      <a:pt x="251" y="2274"/>
                      <a:pt x="235" y="2148"/>
                      <a:pt x="235" y="2007"/>
                    </a:cubicBezTo>
                    <a:cubicBezTo>
                      <a:pt x="235" y="1176"/>
                      <a:pt x="909" y="502"/>
                      <a:pt x="1740" y="502"/>
                    </a:cubicBezTo>
                    <a:cubicBezTo>
                      <a:pt x="2242" y="502"/>
                      <a:pt x="2665" y="753"/>
                      <a:pt x="2947" y="1129"/>
                    </a:cubicBezTo>
                    <a:cubicBezTo>
                      <a:pt x="2775" y="487"/>
                      <a:pt x="2195" y="1"/>
                      <a:pt x="1505" y="1"/>
                    </a:cubicBezTo>
                    <a:close/>
                  </a:path>
                </a:pathLst>
              </a:custGeom>
              <a:solidFill>
                <a:srgbClr val="D7D7D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0" name="Google Shape;1370;p29"/>
              <p:cNvSpPr/>
              <p:nvPr/>
            </p:nvSpPr>
            <p:spPr>
              <a:xfrm>
                <a:off x="5233025" y="1445025"/>
                <a:ext cx="73700" cy="60000"/>
              </a:xfrm>
              <a:custGeom>
                <a:avLst/>
                <a:gdLst/>
                <a:ahLst/>
                <a:cxnLst/>
                <a:rect l="l" t="t" r="r" b="b"/>
                <a:pathLst>
                  <a:path w="2948" h="2400" extrusionOk="0">
                    <a:moveTo>
                      <a:pt x="1505" y="1"/>
                    </a:moveTo>
                    <a:cubicBezTo>
                      <a:pt x="674" y="1"/>
                      <a:pt x="0" y="675"/>
                      <a:pt x="0" y="1506"/>
                    </a:cubicBezTo>
                    <a:cubicBezTo>
                      <a:pt x="0" y="1835"/>
                      <a:pt x="110" y="2148"/>
                      <a:pt x="282" y="2399"/>
                    </a:cubicBezTo>
                    <a:cubicBezTo>
                      <a:pt x="251" y="2274"/>
                      <a:pt x="235" y="2148"/>
                      <a:pt x="235" y="2007"/>
                    </a:cubicBezTo>
                    <a:cubicBezTo>
                      <a:pt x="235" y="1176"/>
                      <a:pt x="909" y="502"/>
                      <a:pt x="1740" y="502"/>
                    </a:cubicBezTo>
                    <a:cubicBezTo>
                      <a:pt x="2242" y="502"/>
                      <a:pt x="2665" y="753"/>
                      <a:pt x="2947" y="1129"/>
                    </a:cubicBezTo>
                    <a:cubicBezTo>
                      <a:pt x="2775" y="487"/>
                      <a:pt x="2195" y="1"/>
                      <a:pt x="1505" y="1"/>
                    </a:cubicBezTo>
                    <a:close/>
                  </a:path>
                </a:pathLst>
              </a:custGeom>
              <a:solidFill>
                <a:srgbClr val="D7D7D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1" name="Google Shape;1371;p29"/>
              <p:cNvSpPr/>
              <p:nvPr/>
            </p:nvSpPr>
            <p:spPr>
              <a:xfrm>
                <a:off x="5097425" y="1445025"/>
                <a:ext cx="73700" cy="60000"/>
              </a:xfrm>
              <a:custGeom>
                <a:avLst/>
                <a:gdLst/>
                <a:ahLst/>
                <a:cxnLst/>
                <a:rect l="l" t="t" r="r" b="b"/>
                <a:pathLst>
                  <a:path w="2948" h="2400" extrusionOk="0">
                    <a:moveTo>
                      <a:pt x="1506" y="1"/>
                    </a:moveTo>
                    <a:cubicBezTo>
                      <a:pt x="675" y="1"/>
                      <a:pt x="1" y="675"/>
                      <a:pt x="1" y="1506"/>
                    </a:cubicBezTo>
                    <a:cubicBezTo>
                      <a:pt x="1" y="1835"/>
                      <a:pt x="111" y="2148"/>
                      <a:pt x="299" y="2399"/>
                    </a:cubicBezTo>
                    <a:cubicBezTo>
                      <a:pt x="267" y="2274"/>
                      <a:pt x="236" y="2148"/>
                      <a:pt x="236" y="2007"/>
                    </a:cubicBezTo>
                    <a:cubicBezTo>
                      <a:pt x="236" y="1176"/>
                      <a:pt x="910" y="502"/>
                      <a:pt x="1741" y="502"/>
                    </a:cubicBezTo>
                    <a:cubicBezTo>
                      <a:pt x="2242" y="502"/>
                      <a:pt x="2681" y="753"/>
                      <a:pt x="2948" y="1129"/>
                    </a:cubicBezTo>
                    <a:cubicBezTo>
                      <a:pt x="2775" y="487"/>
                      <a:pt x="2195" y="1"/>
                      <a:pt x="1506" y="1"/>
                    </a:cubicBezTo>
                    <a:close/>
                  </a:path>
                </a:pathLst>
              </a:custGeom>
              <a:solidFill>
                <a:srgbClr val="D7D7D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2" name="Google Shape;1372;p29"/>
              <p:cNvSpPr/>
              <p:nvPr/>
            </p:nvSpPr>
            <p:spPr>
              <a:xfrm>
                <a:off x="5909750" y="1445025"/>
                <a:ext cx="73700" cy="60000"/>
              </a:xfrm>
              <a:custGeom>
                <a:avLst/>
                <a:gdLst/>
                <a:ahLst/>
                <a:cxnLst/>
                <a:rect l="l" t="t" r="r" b="b"/>
                <a:pathLst>
                  <a:path w="2948" h="2400" extrusionOk="0">
                    <a:moveTo>
                      <a:pt x="1506" y="1"/>
                    </a:moveTo>
                    <a:cubicBezTo>
                      <a:pt x="675" y="1"/>
                      <a:pt x="1" y="675"/>
                      <a:pt x="1" y="1506"/>
                    </a:cubicBezTo>
                    <a:cubicBezTo>
                      <a:pt x="1" y="1835"/>
                      <a:pt x="111" y="2148"/>
                      <a:pt x="299" y="2399"/>
                    </a:cubicBezTo>
                    <a:cubicBezTo>
                      <a:pt x="267" y="2274"/>
                      <a:pt x="236" y="2148"/>
                      <a:pt x="236" y="2007"/>
                    </a:cubicBezTo>
                    <a:cubicBezTo>
                      <a:pt x="236" y="1176"/>
                      <a:pt x="910" y="502"/>
                      <a:pt x="1741" y="502"/>
                    </a:cubicBezTo>
                    <a:cubicBezTo>
                      <a:pt x="2242" y="502"/>
                      <a:pt x="2681" y="753"/>
                      <a:pt x="2948" y="1129"/>
                    </a:cubicBezTo>
                    <a:cubicBezTo>
                      <a:pt x="2775" y="487"/>
                      <a:pt x="2195" y="1"/>
                      <a:pt x="1506" y="1"/>
                    </a:cubicBezTo>
                    <a:close/>
                  </a:path>
                </a:pathLst>
              </a:custGeom>
              <a:solidFill>
                <a:srgbClr val="D7D7D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3" name="Google Shape;1373;p29"/>
              <p:cNvSpPr/>
              <p:nvPr/>
            </p:nvSpPr>
            <p:spPr>
              <a:xfrm>
                <a:off x="4826675" y="1445025"/>
                <a:ext cx="73675" cy="60000"/>
              </a:xfrm>
              <a:custGeom>
                <a:avLst/>
                <a:gdLst/>
                <a:ahLst/>
                <a:cxnLst/>
                <a:rect l="l" t="t" r="r" b="b"/>
                <a:pathLst>
                  <a:path w="2947" h="2400" extrusionOk="0">
                    <a:moveTo>
                      <a:pt x="1505" y="1"/>
                    </a:moveTo>
                    <a:cubicBezTo>
                      <a:pt x="674" y="1"/>
                      <a:pt x="0" y="675"/>
                      <a:pt x="0" y="1506"/>
                    </a:cubicBezTo>
                    <a:cubicBezTo>
                      <a:pt x="0" y="1835"/>
                      <a:pt x="110" y="2148"/>
                      <a:pt x="298" y="2399"/>
                    </a:cubicBezTo>
                    <a:cubicBezTo>
                      <a:pt x="266" y="2274"/>
                      <a:pt x="235" y="2148"/>
                      <a:pt x="235" y="2007"/>
                    </a:cubicBezTo>
                    <a:cubicBezTo>
                      <a:pt x="235" y="1176"/>
                      <a:pt x="909" y="502"/>
                      <a:pt x="1740" y="502"/>
                    </a:cubicBezTo>
                    <a:cubicBezTo>
                      <a:pt x="2241" y="502"/>
                      <a:pt x="2680" y="753"/>
                      <a:pt x="2947" y="1129"/>
                    </a:cubicBezTo>
                    <a:cubicBezTo>
                      <a:pt x="2790" y="487"/>
                      <a:pt x="2210" y="1"/>
                      <a:pt x="1505" y="1"/>
                    </a:cubicBezTo>
                    <a:close/>
                  </a:path>
                </a:pathLst>
              </a:custGeom>
              <a:solidFill>
                <a:srgbClr val="D7D7D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4" name="Google Shape;1374;p29"/>
              <p:cNvSpPr/>
              <p:nvPr/>
            </p:nvSpPr>
            <p:spPr>
              <a:xfrm>
                <a:off x="5774175" y="1445025"/>
                <a:ext cx="74075" cy="60000"/>
              </a:xfrm>
              <a:custGeom>
                <a:avLst/>
                <a:gdLst/>
                <a:ahLst/>
                <a:cxnLst/>
                <a:rect l="l" t="t" r="r" b="b"/>
                <a:pathLst>
                  <a:path w="2963" h="2400" extrusionOk="0">
                    <a:moveTo>
                      <a:pt x="1505" y="1"/>
                    </a:moveTo>
                    <a:cubicBezTo>
                      <a:pt x="675" y="1"/>
                      <a:pt x="1" y="675"/>
                      <a:pt x="1" y="1506"/>
                    </a:cubicBezTo>
                    <a:cubicBezTo>
                      <a:pt x="1" y="1835"/>
                      <a:pt x="126" y="2148"/>
                      <a:pt x="298" y="2399"/>
                    </a:cubicBezTo>
                    <a:cubicBezTo>
                      <a:pt x="267" y="2274"/>
                      <a:pt x="251" y="2148"/>
                      <a:pt x="251" y="2007"/>
                    </a:cubicBezTo>
                    <a:cubicBezTo>
                      <a:pt x="251" y="1176"/>
                      <a:pt x="925" y="502"/>
                      <a:pt x="1756" y="502"/>
                    </a:cubicBezTo>
                    <a:cubicBezTo>
                      <a:pt x="2242" y="502"/>
                      <a:pt x="2681" y="753"/>
                      <a:pt x="2963" y="1129"/>
                    </a:cubicBezTo>
                    <a:cubicBezTo>
                      <a:pt x="2791" y="487"/>
                      <a:pt x="2211" y="1"/>
                      <a:pt x="1505" y="1"/>
                    </a:cubicBezTo>
                    <a:close/>
                  </a:path>
                </a:pathLst>
              </a:custGeom>
              <a:solidFill>
                <a:srgbClr val="D7D7D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5" name="Google Shape;1375;p29"/>
              <p:cNvSpPr/>
              <p:nvPr/>
            </p:nvSpPr>
            <p:spPr>
              <a:xfrm>
                <a:off x="5638975" y="1445025"/>
                <a:ext cx="73700" cy="60000"/>
              </a:xfrm>
              <a:custGeom>
                <a:avLst/>
                <a:gdLst/>
                <a:ahLst/>
                <a:cxnLst/>
                <a:rect l="l" t="t" r="r" b="b"/>
                <a:pathLst>
                  <a:path w="2948" h="2400" extrusionOk="0">
                    <a:moveTo>
                      <a:pt x="1506" y="1"/>
                    </a:moveTo>
                    <a:cubicBezTo>
                      <a:pt x="675" y="1"/>
                      <a:pt x="1" y="675"/>
                      <a:pt x="1" y="1506"/>
                    </a:cubicBezTo>
                    <a:cubicBezTo>
                      <a:pt x="1" y="1835"/>
                      <a:pt x="111" y="2148"/>
                      <a:pt x="299" y="2399"/>
                    </a:cubicBezTo>
                    <a:cubicBezTo>
                      <a:pt x="267" y="2274"/>
                      <a:pt x="236" y="2148"/>
                      <a:pt x="236" y="2007"/>
                    </a:cubicBezTo>
                    <a:cubicBezTo>
                      <a:pt x="236" y="1176"/>
                      <a:pt x="910" y="502"/>
                      <a:pt x="1741" y="502"/>
                    </a:cubicBezTo>
                    <a:cubicBezTo>
                      <a:pt x="2242" y="502"/>
                      <a:pt x="2681" y="753"/>
                      <a:pt x="2948" y="1129"/>
                    </a:cubicBezTo>
                    <a:cubicBezTo>
                      <a:pt x="2775" y="487"/>
                      <a:pt x="2195" y="1"/>
                      <a:pt x="1506" y="1"/>
                    </a:cubicBezTo>
                    <a:close/>
                  </a:path>
                </a:pathLst>
              </a:custGeom>
              <a:solidFill>
                <a:srgbClr val="D7D7D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6" name="Google Shape;1376;p29"/>
              <p:cNvSpPr/>
              <p:nvPr/>
            </p:nvSpPr>
            <p:spPr>
              <a:xfrm>
                <a:off x="5503800" y="1445025"/>
                <a:ext cx="73700" cy="60000"/>
              </a:xfrm>
              <a:custGeom>
                <a:avLst/>
                <a:gdLst/>
                <a:ahLst/>
                <a:cxnLst/>
                <a:rect l="l" t="t" r="r" b="b"/>
                <a:pathLst>
                  <a:path w="2948" h="2400" extrusionOk="0">
                    <a:moveTo>
                      <a:pt x="1489" y="1"/>
                    </a:moveTo>
                    <a:cubicBezTo>
                      <a:pt x="674" y="1"/>
                      <a:pt x="0" y="675"/>
                      <a:pt x="0" y="1506"/>
                    </a:cubicBezTo>
                    <a:cubicBezTo>
                      <a:pt x="0" y="1835"/>
                      <a:pt x="110" y="2148"/>
                      <a:pt x="282" y="2399"/>
                    </a:cubicBezTo>
                    <a:cubicBezTo>
                      <a:pt x="251" y="2274"/>
                      <a:pt x="235" y="2148"/>
                      <a:pt x="235" y="2007"/>
                    </a:cubicBezTo>
                    <a:cubicBezTo>
                      <a:pt x="235" y="1176"/>
                      <a:pt x="909" y="502"/>
                      <a:pt x="1740" y="502"/>
                    </a:cubicBezTo>
                    <a:cubicBezTo>
                      <a:pt x="2226" y="502"/>
                      <a:pt x="2665" y="753"/>
                      <a:pt x="2947" y="1129"/>
                    </a:cubicBezTo>
                    <a:cubicBezTo>
                      <a:pt x="2775" y="487"/>
                      <a:pt x="2195" y="1"/>
                      <a:pt x="1489" y="1"/>
                    </a:cubicBezTo>
                    <a:close/>
                  </a:path>
                </a:pathLst>
              </a:custGeom>
              <a:solidFill>
                <a:srgbClr val="D7D7D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7" name="Google Shape;1377;p29"/>
              <p:cNvSpPr/>
              <p:nvPr/>
            </p:nvSpPr>
            <p:spPr>
              <a:xfrm>
                <a:off x="5368200" y="1445025"/>
                <a:ext cx="73700" cy="60000"/>
              </a:xfrm>
              <a:custGeom>
                <a:avLst/>
                <a:gdLst/>
                <a:ahLst/>
                <a:cxnLst/>
                <a:rect l="l" t="t" r="r" b="b"/>
                <a:pathLst>
                  <a:path w="2948" h="2400" extrusionOk="0">
                    <a:moveTo>
                      <a:pt x="1506" y="1"/>
                    </a:moveTo>
                    <a:cubicBezTo>
                      <a:pt x="675" y="1"/>
                      <a:pt x="1" y="675"/>
                      <a:pt x="1" y="1506"/>
                    </a:cubicBezTo>
                    <a:cubicBezTo>
                      <a:pt x="1" y="1835"/>
                      <a:pt x="111" y="2148"/>
                      <a:pt x="299" y="2399"/>
                    </a:cubicBezTo>
                    <a:cubicBezTo>
                      <a:pt x="267" y="2274"/>
                      <a:pt x="236" y="2148"/>
                      <a:pt x="236" y="2007"/>
                    </a:cubicBezTo>
                    <a:cubicBezTo>
                      <a:pt x="236" y="1176"/>
                      <a:pt x="910" y="502"/>
                      <a:pt x="1741" y="502"/>
                    </a:cubicBezTo>
                    <a:cubicBezTo>
                      <a:pt x="2242" y="502"/>
                      <a:pt x="2681" y="753"/>
                      <a:pt x="2948" y="1129"/>
                    </a:cubicBezTo>
                    <a:cubicBezTo>
                      <a:pt x="2775" y="487"/>
                      <a:pt x="2195" y="1"/>
                      <a:pt x="1506" y="1"/>
                    </a:cubicBezTo>
                    <a:close/>
                  </a:path>
                </a:pathLst>
              </a:custGeom>
              <a:solidFill>
                <a:srgbClr val="D7D7D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8" name="Google Shape;1378;p29"/>
              <p:cNvSpPr/>
              <p:nvPr/>
            </p:nvSpPr>
            <p:spPr>
              <a:xfrm>
                <a:off x="5408975" y="1290275"/>
                <a:ext cx="272350" cy="353075"/>
              </a:xfrm>
              <a:custGeom>
                <a:avLst/>
                <a:gdLst/>
                <a:ahLst/>
                <a:cxnLst/>
                <a:rect l="l" t="t" r="r" b="b"/>
                <a:pathLst>
                  <a:path w="10894" h="14123" extrusionOk="0">
                    <a:moveTo>
                      <a:pt x="7733" y="0"/>
                    </a:moveTo>
                    <a:cubicBezTo>
                      <a:pt x="6632" y="0"/>
                      <a:pt x="5571" y="596"/>
                      <a:pt x="5016" y="1630"/>
                    </a:cubicBezTo>
                    <a:lnTo>
                      <a:pt x="4420" y="2758"/>
                    </a:lnTo>
                    <a:lnTo>
                      <a:pt x="5455" y="2758"/>
                    </a:lnTo>
                    <a:lnTo>
                      <a:pt x="5815" y="2053"/>
                    </a:lnTo>
                    <a:cubicBezTo>
                      <a:pt x="6097" y="1551"/>
                      <a:pt x="6536" y="1175"/>
                      <a:pt x="7101" y="1003"/>
                    </a:cubicBezTo>
                    <a:cubicBezTo>
                      <a:pt x="7307" y="938"/>
                      <a:pt x="7518" y="906"/>
                      <a:pt x="7728" y="906"/>
                    </a:cubicBezTo>
                    <a:cubicBezTo>
                      <a:pt x="8077" y="906"/>
                      <a:pt x="8424" y="993"/>
                      <a:pt x="8746" y="1159"/>
                    </a:cubicBezTo>
                    <a:cubicBezTo>
                      <a:pt x="9248" y="1426"/>
                      <a:pt x="9624" y="1880"/>
                      <a:pt x="9797" y="2429"/>
                    </a:cubicBezTo>
                    <a:cubicBezTo>
                      <a:pt x="9969" y="2978"/>
                      <a:pt x="9906" y="3573"/>
                      <a:pt x="9640" y="4075"/>
                    </a:cubicBezTo>
                    <a:lnTo>
                      <a:pt x="5408" y="12069"/>
                    </a:lnTo>
                    <a:cubicBezTo>
                      <a:pt x="5026" y="12810"/>
                      <a:pt x="4274" y="13225"/>
                      <a:pt x="3498" y="13225"/>
                    </a:cubicBezTo>
                    <a:cubicBezTo>
                      <a:pt x="3157" y="13225"/>
                      <a:pt x="2812" y="13145"/>
                      <a:pt x="2492" y="12978"/>
                    </a:cubicBezTo>
                    <a:cubicBezTo>
                      <a:pt x="1442" y="12414"/>
                      <a:pt x="1035" y="11113"/>
                      <a:pt x="1583" y="10062"/>
                    </a:cubicBezTo>
                    <a:lnTo>
                      <a:pt x="4593" y="4373"/>
                    </a:lnTo>
                    <a:lnTo>
                      <a:pt x="3793" y="3949"/>
                    </a:lnTo>
                    <a:lnTo>
                      <a:pt x="784" y="9639"/>
                    </a:lnTo>
                    <a:cubicBezTo>
                      <a:pt x="0" y="11128"/>
                      <a:pt x="580" y="12978"/>
                      <a:pt x="2069" y="13777"/>
                    </a:cubicBezTo>
                    <a:cubicBezTo>
                      <a:pt x="2524" y="14012"/>
                      <a:pt x="3010" y="14122"/>
                      <a:pt x="3495" y="14122"/>
                    </a:cubicBezTo>
                    <a:cubicBezTo>
                      <a:pt x="4593" y="14122"/>
                      <a:pt x="5659" y="13542"/>
                      <a:pt x="6207" y="12492"/>
                    </a:cubicBezTo>
                    <a:lnTo>
                      <a:pt x="10439" y="4498"/>
                    </a:lnTo>
                    <a:cubicBezTo>
                      <a:pt x="10815" y="3777"/>
                      <a:pt x="10894" y="2946"/>
                      <a:pt x="10659" y="2163"/>
                    </a:cubicBezTo>
                    <a:cubicBezTo>
                      <a:pt x="10423" y="1379"/>
                      <a:pt x="9891" y="736"/>
                      <a:pt x="9170" y="360"/>
                    </a:cubicBezTo>
                    <a:cubicBezTo>
                      <a:pt x="8710" y="116"/>
                      <a:pt x="8217" y="0"/>
                      <a:pt x="7733" y="0"/>
                    </a:cubicBez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79" name="Google Shape;1379;p29"/>
            <p:cNvGrpSpPr/>
            <p:nvPr/>
          </p:nvGrpSpPr>
          <p:grpSpPr>
            <a:xfrm rot="-290843">
              <a:off x="5089147" y="2574435"/>
              <a:ext cx="1220671" cy="651921"/>
              <a:chOff x="-1566805" y="2551539"/>
              <a:chExt cx="1220700" cy="651936"/>
            </a:xfrm>
          </p:grpSpPr>
          <p:sp>
            <p:nvSpPr>
              <p:cNvPr id="1380" name="Google Shape;1380;p29"/>
              <p:cNvSpPr txBox="1"/>
              <p:nvPr/>
            </p:nvSpPr>
            <p:spPr>
              <a:xfrm>
                <a:off x="-1566805" y="2766975"/>
                <a:ext cx="1220700" cy="43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 dirty="0">
                    <a:latin typeface="Roboto"/>
                    <a:ea typeface="Roboto"/>
                    <a:cs typeface="Roboto"/>
                    <a:sym typeface="Roboto"/>
                  </a:rPr>
                  <a:t>Registrar fecha y curso</a:t>
                </a:r>
                <a:endParaRPr sz="1200" dirty="0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1381" name="Google Shape;1381;p29"/>
              <p:cNvSpPr txBox="1"/>
              <p:nvPr/>
            </p:nvSpPr>
            <p:spPr>
              <a:xfrm>
                <a:off x="-1566805" y="2551539"/>
                <a:ext cx="1218300" cy="24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dirty="0">
                    <a:latin typeface="Fira Sans Extra Condensed SemiBold"/>
                    <a:ea typeface="Fira Sans Extra Condensed SemiBold"/>
                    <a:cs typeface="Fira Sans Extra Condensed SemiBold"/>
                    <a:sym typeface="Fira Sans Extra Condensed SemiBold"/>
                  </a:rPr>
                  <a:t>Paso 3</a:t>
                </a:r>
                <a:endParaRPr dirty="0"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endParaRPr>
              </a:p>
            </p:txBody>
          </p:sp>
        </p:grpSp>
      </p:grpSp>
      <p:cxnSp>
        <p:nvCxnSpPr>
          <p:cNvPr id="1382" name="Google Shape;1382;p29"/>
          <p:cNvCxnSpPr/>
          <p:nvPr/>
        </p:nvCxnSpPr>
        <p:spPr>
          <a:xfrm>
            <a:off x="4416103" y="2821675"/>
            <a:ext cx="256500" cy="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383" name="Google Shape;1383;p29"/>
          <p:cNvCxnSpPr/>
          <p:nvPr/>
        </p:nvCxnSpPr>
        <p:spPr>
          <a:xfrm>
            <a:off x="6455304" y="2821675"/>
            <a:ext cx="256500" cy="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2" name="Google Shape;1602;p32"/>
          <p:cNvSpPr txBox="1">
            <a:spLocks noGrp="1"/>
          </p:cNvSpPr>
          <p:nvPr>
            <p:ph type="title"/>
          </p:nvPr>
        </p:nvSpPr>
        <p:spPr>
          <a:xfrm>
            <a:off x="358950" y="257125"/>
            <a:ext cx="8426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Pasos para tomar notas</a:t>
            </a:r>
            <a:endParaRPr dirty="0"/>
          </a:p>
        </p:txBody>
      </p:sp>
      <p:grpSp>
        <p:nvGrpSpPr>
          <p:cNvPr id="1603" name="Google Shape;1603;p32"/>
          <p:cNvGrpSpPr/>
          <p:nvPr/>
        </p:nvGrpSpPr>
        <p:grpSpPr>
          <a:xfrm>
            <a:off x="1548732" y="976406"/>
            <a:ext cx="6046777" cy="3844446"/>
            <a:chOff x="2190817" y="945481"/>
            <a:chExt cx="4762366" cy="3551451"/>
          </a:xfrm>
        </p:grpSpPr>
        <p:sp>
          <p:nvSpPr>
            <p:cNvPr id="1604" name="Google Shape;1604;p32"/>
            <p:cNvSpPr/>
            <p:nvPr/>
          </p:nvSpPr>
          <p:spPr>
            <a:xfrm rot="-5400000">
              <a:off x="2839242" y="382992"/>
              <a:ext cx="3506624" cy="4721257"/>
            </a:xfrm>
            <a:custGeom>
              <a:avLst/>
              <a:gdLst/>
              <a:ahLst/>
              <a:cxnLst/>
              <a:rect l="l" t="t" r="r" b="b"/>
              <a:pathLst>
                <a:path w="164663" h="189952" extrusionOk="0">
                  <a:moveTo>
                    <a:pt x="0" y="0"/>
                  </a:moveTo>
                  <a:lnTo>
                    <a:pt x="0" y="189951"/>
                  </a:lnTo>
                  <a:lnTo>
                    <a:pt x="164663" y="189951"/>
                  </a:lnTo>
                  <a:lnTo>
                    <a:pt x="164663" y="0"/>
                  </a:lnTo>
                  <a:close/>
                </a:path>
              </a:pathLst>
            </a:custGeom>
            <a:solidFill>
              <a:srgbClr val="E6EC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5" name="Google Shape;1605;p32"/>
            <p:cNvSpPr/>
            <p:nvPr/>
          </p:nvSpPr>
          <p:spPr>
            <a:xfrm rot="-5400000">
              <a:off x="2797822" y="338476"/>
              <a:ext cx="3506624" cy="4720636"/>
            </a:xfrm>
            <a:custGeom>
              <a:avLst/>
              <a:gdLst/>
              <a:ahLst/>
              <a:cxnLst/>
              <a:rect l="l" t="t" r="r" b="b"/>
              <a:pathLst>
                <a:path w="164663" h="189927" extrusionOk="0">
                  <a:moveTo>
                    <a:pt x="0" y="0"/>
                  </a:moveTo>
                  <a:lnTo>
                    <a:pt x="0" y="189926"/>
                  </a:lnTo>
                  <a:lnTo>
                    <a:pt x="164663" y="189926"/>
                  </a:lnTo>
                  <a:lnTo>
                    <a:pt x="164663" y="0"/>
                  </a:lnTo>
                  <a:close/>
                </a:path>
              </a:pathLst>
            </a:custGeom>
            <a:solidFill>
              <a:srgbClr val="8D5E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6" name="Google Shape;1606;p32"/>
            <p:cNvSpPr/>
            <p:nvPr/>
          </p:nvSpPr>
          <p:spPr>
            <a:xfrm rot="-5400000">
              <a:off x="2977982" y="493325"/>
              <a:ext cx="3220443" cy="4411057"/>
            </a:xfrm>
            <a:custGeom>
              <a:avLst/>
              <a:gdLst/>
              <a:ahLst/>
              <a:cxnLst/>
              <a:rect l="l" t="t" r="r" b="b"/>
              <a:pathLst>
                <a:path w="151230" h="174488" extrusionOk="0">
                  <a:moveTo>
                    <a:pt x="0" y="1"/>
                  </a:moveTo>
                  <a:lnTo>
                    <a:pt x="0" y="174488"/>
                  </a:lnTo>
                  <a:lnTo>
                    <a:pt x="151229" y="174488"/>
                  </a:lnTo>
                  <a:lnTo>
                    <a:pt x="151229" y="1"/>
                  </a:lnTo>
                  <a:close/>
                </a:path>
              </a:pathLst>
            </a:custGeom>
            <a:solidFill>
              <a:srgbClr val="CBA4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7" name="Google Shape;1607;p32"/>
            <p:cNvSpPr/>
            <p:nvPr/>
          </p:nvSpPr>
          <p:spPr>
            <a:xfrm rot="-5400000">
              <a:off x="3032956" y="567823"/>
              <a:ext cx="3110497" cy="4271663"/>
            </a:xfrm>
            <a:custGeom>
              <a:avLst/>
              <a:gdLst/>
              <a:ahLst/>
              <a:cxnLst/>
              <a:rect l="l" t="t" r="r" b="b"/>
              <a:pathLst>
                <a:path w="146067" h="168974" extrusionOk="0">
                  <a:moveTo>
                    <a:pt x="0" y="1"/>
                  </a:moveTo>
                  <a:lnTo>
                    <a:pt x="0" y="168974"/>
                  </a:lnTo>
                  <a:lnTo>
                    <a:pt x="146066" y="168974"/>
                  </a:lnTo>
                  <a:lnTo>
                    <a:pt x="146066" y="1"/>
                  </a:lnTo>
                  <a:close/>
                </a:path>
              </a:pathLst>
            </a:custGeom>
            <a:solidFill>
              <a:srgbClr val="E2B8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08" name="Google Shape;1608;p32"/>
          <p:cNvGrpSpPr/>
          <p:nvPr/>
        </p:nvGrpSpPr>
        <p:grpSpPr>
          <a:xfrm>
            <a:off x="7073269" y="3541576"/>
            <a:ext cx="729976" cy="1238692"/>
            <a:chOff x="5175969" y="4072151"/>
            <a:chExt cx="729976" cy="1238692"/>
          </a:xfrm>
        </p:grpSpPr>
        <p:sp>
          <p:nvSpPr>
            <p:cNvPr id="1609" name="Google Shape;1609;p32"/>
            <p:cNvSpPr/>
            <p:nvPr/>
          </p:nvSpPr>
          <p:spPr>
            <a:xfrm>
              <a:off x="5267634" y="4137242"/>
              <a:ext cx="316898" cy="345752"/>
            </a:xfrm>
            <a:custGeom>
              <a:avLst/>
              <a:gdLst/>
              <a:ahLst/>
              <a:cxnLst/>
              <a:rect l="l" t="t" r="r" b="b"/>
              <a:pathLst>
                <a:path w="14036" h="15314" extrusionOk="0">
                  <a:moveTo>
                    <a:pt x="6341" y="0"/>
                  </a:moveTo>
                  <a:cubicBezTo>
                    <a:pt x="5514" y="0"/>
                    <a:pt x="4687" y="201"/>
                    <a:pt x="3885" y="577"/>
                  </a:cubicBezTo>
                  <a:cubicBezTo>
                    <a:pt x="928" y="2080"/>
                    <a:pt x="0" y="5890"/>
                    <a:pt x="1930" y="8572"/>
                  </a:cubicBezTo>
                  <a:lnTo>
                    <a:pt x="4687" y="12406"/>
                  </a:lnTo>
                  <a:lnTo>
                    <a:pt x="6792" y="15313"/>
                  </a:lnTo>
                  <a:lnTo>
                    <a:pt x="14036" y="11629"/>
                  </a:lnTo>
                  <a:lnTo>
                    <a:pt x="12206" y="6015"/>
                  </a:lnTo>
                  <a:lnTo>
                    <a:pt x="11479" y="3759"/>
                  </a:lnTo>
                  <a:cubicBezTo>
                    <a:pt x="10727" y="1429"/>
                    <a:pt x="8597" y="0"/>
                    <a:pt x="6341" y="0"/>
                  </a:cubicBezTo>
                  <a:close/>
                </a:path>
              </a:pathLst>
            </a:custGeom>
            <a:solidFill>
              <a:srgbClr val="5CAA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0" name="Google Shape;1610;p32"/>
            <p:cNvSpPr/>
            <p:nvPr/>
          </p:nvSpPr>
          <p:spPr>
            <a:xfrm>
              <a:off x="5364401" y="4273046"/>
              <a:ext cx="220131" cy="209948"/>
            </a:xfrm>
            <a:custGeom>
              <a:avLst/>
              <a:gdLst/>
              <a:ahLst/>
              <a:cxnLst/>
              <a:rect l="l" t="t" r="r" b="b"/>
              <a:pathLst>
                <a:path w="9750" h="9299" extrusionOk="0">
                  <a:moveTo>
                    <a:pt x="7920" y="0"/>
                  </a:moveTo>
                  <a:cubicBezTo>
                    <a:pt x="4787" y="927"/>
                    <a:pt x="1554" y="3709"/>
                    <a:pt x="0" y="5840"/>
                  </a:cubicBezTo>
                  <a:lnTo>
                    <a:pt x="2506" y="9298"/>
                  </a:lnTo>
                  <a:lnTo>
                    <a:pt x="9750" y="5614"/>
                  </a:lnTo>
                  <a:lnTo>
                    <a:pt x="7920" y="0"/>
                  </a:lnTo>
                  <a:close/>
                </a:path>
              </a:pathLst>
            </a:custGeom>
            <a:solidFill>
              <a:srgbClr val="5299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1" name="Google Shape;1611;p32"/>
            <p:cNvSpPr/>
            <p:nvPr/>
          </p:nvSpPr>
          <p:spPr>
            <a:xfrm>
              <a:off x="5609976" y="4220034"/>
              <a:ext cx="251265" cy="274271"/>
            </a:xfrm>
            <a:custGeom>
              <a:avLst/>
              <a:gdLst/>
              <a:ahLst/>
              <a:cxnLst/>
              <a:rect l="l" t="t" r="r" b="b"/>
              <a:pathLst>
                <a:path w="11129" h="12148" extrusionOk="0">
                  <a:moveTo>
                    <a:pt x="6810" y="0"/>
                  </a:moveTo>
                  <a:cubicBezTo>
                    <a:pt x="5213" y="0"/>
                    <a:pt x="3652" y="877"/>
                    <a:pt x="2883" y="2448"/>
                  </a:cubicBezTo>
                  <a:lnTo>
                    <a:pt x="1880" y="4554"/>
                  </a:lnTo>
                  <a:lnTo>
                    <a:pt x="0" y="8438"/>
                  </a:lnTo>
                  <a:lnTo>
                    <a:pt x="5364" y="12148"/>
                  </a:lnTo>
                  <a:lnTo>
                    <a:pt x="6467" y="10970"/>
                  </a:lnTo>
                  <a:lnTo>
                    <a:pt x="9950" y="7336"/>
                  </a:lnTo>
                  <a:cubicBezTo>
                    <a:pt x="10752" y="6484"/>
                    <a:pt x="11128" y="5406"/>
                    <a:pt x="11128" y="4353"/>
                  </a:cubicBezTo>
                  <a:cubicBezTo>
                    <a:pt x="11128" y="2975"/>
                    <a:pt x="10502" y="1621"/>
                    <a:pt x="9274" y="769"/>
                  </a:cubicBezTo>
                  <a:cubicBezTo>
                    <a:pt x="8517" y="248"/>
                    <a:pt x="7659" y="0"/>
                    <a:pt x="6810" y="0"/>
                  </a:cubicBezTo>
                  <a:close/>
                </a:path>
              </a:pathLst>
            </a:custGeom>
            <a:solidFill>
              <a:srgbClr val="5CAA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2" name="Google Shape;1612;p32"/>
            <p:cNvSpPr/>
            <p:nvPr/>
          </p:nvSpPr>
          <p:spPr>
            <a:xfrm>
              <a:off x="5609976" y="4322829"/>
              <a:ext cx="146009" cy="171476"/>
            </a:xfrm>
            <a:custGeom>
              <a:avLst/>
              <a:gdLst/>
              <a:ahLst/>
              <a:cxnLst/>
              <a:rect l="l" t="t" r="r" b="b"/>
              <a:pathLst>
                <a:path w="6467" h="7595" extrusionOk="0">
                  <a:moveTo>
                    <a:pt x="1880" y="1"/>
                  </a:moveTo>
                  <a:lnTo>
                    <a:pt x="0" y="3885"/>
                  </a:lnTo>
                  <a:lnTo>
                    <a:pt x="5364" y="7595"/>
                  </a:lnTo>
                  <a:lnTo>
                    <a:pt x="6467" y="6417"/>
                  </a:lnTo>
                  <a:cubicBezTo>
                    <a:pt x="5564" y="4161"/>
                    <a:pt x="3108" y="1329"/>
                    <a:pt x="1880" y="1"/>
                  </a:cubicBezTo>
                  <a:close/>
                </a:path>
              </a:pathLst>
            </a:custGeom>
            <a:solidFill>
              <a:srgbClr val="5299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3" name="Google Shape;1613;p32"/>
            <p:cNvSpPr/>
            <p:nvPr/>
          </p:nvSpPr>
          <p:spPr>
            <a:xfrm>
              <a:off x="5355347" y="4310389"/>
              <a:ext cx="389326" cy="479298"/>
            </a:xfrm>
            <a:custGeom>
              <a:avLst/>
              <a:gdLst/>
              <a:ahLst/>
              <a:cxnLst/>
              <a:rect l="l" t="t" r="r" b="b"/>
              <a:pathLst>
                <a:path w="17244" h="21229" extrusionOk="0">
                  <a:moveTo>
                    <a:pt x="8622" y="0"/>
                  </a:moveTo>
                  <a:cubicBezTo>
                    <a:pt x="3735" y="0"/>
                    <a:pt x="0" y="4361"/>
                    <a:pt x="752" y="9173"/>
                  </a:cubicBezTo>
                  <a:lnTo>
                    <a:pt x="2657" y="21228"/>
                  </a:lnTo>
                  <a:lnTo>
                    <a:pt x="14612" y="21228"/>
                  </a:lnTo>
                  <a:lnTo>
                    <a:pt x="16491" y="9173"/>
                  </a:lnTo>
                  <a:cubicBezTo>
                    <a:pt x="17243" y="4361"/>
                    <a:pt x="13509" y="0"/>
                    <a:pt x="8622" y="0"/>
                  </a:cubicBezTo>
                  <a:close/>
                </a:path>
              </a:pathLst>
            </a:custGeom>
            <a:solidFill>
              <a:srgbClr val="5CAA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4" name="Google Shape;1614;p32"/>
            <p:cNvSpPr/>
            <p:nvPr/>
          </p:nvSpPr>
          <p:spPr>
            <a:xfrm>
              <a:off x="5460581" y="4128188"/>
              <a:ext cx="34544" cy="50370"/>
            </a:xfrm>
            <a:custGeom>
              <a:avLst/>
              <a:gdLst/>
              <a:ahLst/>
              <a:cxnLst/>
              <a:rect l="l" t="t" r="r" b="b"/>
              <a:pathLst>
                <a:path w="1530" h="2231" extrusionOk="0">
                  <a:moveTo>
                    <a:pt x="1317" y="0"/>
                  </a:moveTo>
                  <a:cubicBezTo>
                    <a:pt x="1254" y="0"/>
                    <a:pt x="1187" y="33"/>
                    <a:pt x="1154" y="100"/>
                  </a:cubicBezTo>
                  <a:lnTo>
                    <a:pt x="51" y="1955"/>
                  </a:lnTo>
                  <a:cubicBezTo>
                    <a:pt x="1" y="2030"/>
                    <a:pt x="26" y="2155"/>
                    <a:pt x="126" y="2206"/>
                  </a:cubicBezTo>
                  <a:cubicBezTo>
                    <a:pt x="151" y="2231"/>
                    <a:pt x="176" y="2231"/>
                    <a:pt x="226" y="2231"/>
                  </a:cubicBezTo>
                  <a:cubicBezTo>
                    <a:pt x="277" y="2231"/>
                    <a:pt x="352" y="2206"/>
                    <a:pt x="377" y="2130"/>
                  </a:cubicBezTo>
                  <a:lnTo>
                    <a:pt x="1480" y="301"/>
                  </a:lnTo>
                  <a:cubicBezTo>
                    <a:pt x="1530" y="201"/>
                    <a:pt x="1505" y="75"/>
                    <a:pt x="1404" y="25"/>
                  </a:cubicBezTo>
                  <a:cubicBezTo>
                    <a:pt x="1379" y="8"/>
                    <a:pt x="1349" y="0"/>
                    <a:pt x="1317" y="0"/>
                  </a:cubicBezTo>
                  <a:close/>
                </a:path>
              </a:pathLst>
            </a:custGeom>
            <a:solidFill>
              <a:srgbClr val="4B95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5" name="Google Shape;1615;p32"/>
            <p:cNvSpPr/>
            <p:nvPr/>
          </p:nvSpPr>
          <p:spPr>
            <a:xfrm>
              <a:off x="5472479" y="4653860"/>
              <a:ext cx="14156" cy="56602"/>
            </a:xfrm>
            <a:custGeom>
              <a:avLst/>
              <a:gdLst/>
              <a:ahLst/>
              <a:cxnLst/>
              <a:rect l="l" t="t" r="r" b="b"/>
              <a:pathLst>
                <a:path w="627" h="2507" extrusionOk="0">
                  <a:moveTo>
                    <a:pt x="451" y="0"/>
                  </a:moveTo>
                  <a:cubicBezTo>
                    <a:pt x="351" y="0"/>
                    <a:pt x="251" y="76"/>
                    <a:pt x="251" y="176"/>
                  </a:cubicBezTo>
                  <a:lnTo>
                    <a:pt x="25" y="2306"/>
                  </a:lnTo>
                  <a:cubicBezTo>
                    <a:pt x="0" y="2406"/>
                    <a:pt x="75" y="2507"/>
                    <a:pt x="176" y="2507"/>
                  </a:cubicBezTo>
                  <a:lnTo>
                    <a:pt x="201" y="2507"/>
                  </a:lnTo>
                  <a:cubicBezTo>
                    <a:pt x="301" y="2507"/>
                    <a:pt x="376" y="2457"/>
                    <a:pt x="376" y="2356"/>
                  </a:cubicBezTo>
                  <a:lnTo>
                    <a:pt x="627" y="201"/>
                  </a:lnTo>
                  <a:cubicBezTo>
                    <a:pt x="627" y="101"/>
                    <a:pt x="552" y="25"/>
                    <a:pt x="451" y="0"/>
                  </a:cubicBezTo>
                  <a:close/>
                </a:path>
              </a:pathLst>
            </a:custGeom>
            <a:solidFill>
              <a:srgbClr val="4B95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6" name="Google Shape;1616;p32"/>
            <p:cNvSpPr/>
            <p:nvPr/>
          </p:nvSpPr>
          <p:spPr>
            <a:xfrm>
              <a:off x="5349116" y="4202175"/>
              <a:ext cx="42468" cy="43733"/>
            </a:xfrm>
            <a:custGeom>
              <a:avLst/>
              <a:gdLst/>
              <a:ahLst/>
              <a:cxnLst/>
              <a:rect l="l" t="t" r="r" b="b"/>
              <a:pathLst>
                <a:path w="1881" h="1937" extrusionOk="0">
                  <a:moveTo>
                    <a:pt x="201" y="0"/>
                  </a:moveTo>
                  <a:cubicBezTo>
                    <a:pt x="157" y="0"/>
                    <a:pt x="113" y="19"/>
                    <a:pt x="76" y="56"/>
                  </a:cubicBezTo>
                  <a:cubicBezTo>
                    <a:pt x="0" y="132"/>
                    <a:pt x="0" y="257"/>
                    <a:pt x="76" y="332"/>
                  </a:cubicBezTo>
                  <a:lnTo>
                    <a:pt x="1554" y="1886"/>
                  </a:lnTo>
                  <a:cubicBezTo>
                    <a:pt x="1579" y="1911"/>
                    <a:pt x="1630" y="1936"/>
                    <a:pt x="1680" y="1936"/>
                  </a:cubicBezTo>
                  <a:cubicBezTo>
                    <a:pt x="1730" y="1936"/>
                    <a:pt x="1780" y="1911"/>
                    <a:pt x="1805" y="1886"/>
                  </a:cubicBezTo>
                  <a:cubicBezTo>
                    <a:pt x="1880" y="1811"/>
                    <a:pt x="1880" y="1686"/>
                    <a:pt x="1830" y="1610"/>
                  </a:cubicBezTo>
                  <a:lnTo>
                    <a:pt x="326" y="56"/>
                  </a:lnTo>
                  <a:cubicBezTo>
                    <a:pt x="289" y="19"/>
                    <a:pt x="245" y="0"/>
                    <a:pt x="201" y="0"/>
                  </a:cubicBezTo>
                  <a:close/>
                </a:path>
              </a:pathLst>
            </a:custGeom>
            <a:solidFill>
              <a:srgbClr val="4B95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7" name="Google Shape;1617;p32"/>
            <p:cNvSpPr/>
            <p:nvPr/>
          </p:nvSpPr>
          <p:spPr>
            <a:xfrm>
              <a:off x="5525085" y="4631644"/>
              <a:ext cx="22668" cy="55067"/>
            </a:xfrm>
            <a:custGeom>
              <a:avLst/>
              <a:gdLst/>
              <a:ahLst/>
              <a:cxnLst/>
              <a:rect l="l" t="t" r="r" b="b"/>
              <a:pathLst>
                <a:path w="1004" h="2439" extrusionOk="0">
                  <a:moveTo>
                    <a:pt x="777" y="1"/>
                  </a:moveTo>
                  <a:cubicBezTo>
                    <a:pt x="696" y="1"/>
                    <a:pt x="623" y="49"/>
                    <a:pt x="602" y="132"/>
                  </a:cubicBezTo>
                  <a:lnTo>
                    <a:pt x="26" y="2187"/>
                  </a:lnTo>
                  <a:cubicBezTo>
                    <a:pt x="1" y="2288"/>
                    <a:pt x="51" y="2388"/>
                    <a:pt x="151" y="2413"/>
                  </a:cubicBezTo>
                  <a:cubicBezTo>
                    <a:pt x="176" y="2438"/>
                    <a:pt x="176" y="2438"/>
                    <a:pt x="201" y="2438"/>
                  </a:cubicBezTo>
                  <a:cubicBezTo>
                    <a:pt x="277" y="2438"/>
                    <a:pt x="352" y="2388"/>
                    <a:pt x="377" y="2288"/>
                  </a:cubicBezTo>
                  <a:lnTo>
                    <a:pt x="978" y="233"/>
                  </a:lnTo>
                  <a:cubicBezTo>
                    <a:pt x="1004" y="132"/>
                    <a:pt x="928" y="32"/>
                    <a:pt x="828" y="7"/>
                  </a:cubicBezTo>
                  <a:cubicBezTo>
                    <a:pt x="811" y="3"/>
                    <a:pt x="794" y="1"/>
                    <a:pt x="777" y="1"/>
                  </a:cubicBezTo>
                  <a:close/>
                </a:path>
              </a:pathLst>
            </a:custGeom>
            <a:solidFill>
              <a:srgbClr val="4B95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8" name="Google Shape;1618;p32"/>
            <p:cNvSpPr/>
            <p:nvPr/>
          </p:nvSpPr>
          <p:spPr>
            <a:xfrm>
              <a:off x="5424367" y="4590350"/>
              <a:ext cx="42468" cy="43733"/>
            </a:xfrm>
            <a:custGeom>
              <a:avLst/>
              <a:gdLst/>
              <a:ahLst/>
              <a:cxnLst/>
              <a:rect l="l" t="t" r="r" b="b"/>
              <a:pathLst>
                <a:path w="1881" h="1937" extrusionOk="0">
                  <a:moveTo>
                    <a:pt x="201" y="0"/>
                  </a:moveTo>
                  <a:cubicBezTo>
                    <a:pt x="157" y="0"/>
                    <a:pt x="114" y="19"/>
                    <a:pt x="76" y="56"/>
                  </a:cubicBezTo>
                  <a:cubicBezTo>
                    <a:pt x="1" y="132"/>
                    <a:pt x="1" y="232"/>
                    <a:pt x="51" y="307"/>
                  </a:cubicBezTo>
                  <a:lnTo>
                    <a:pt x="1555" y="1861"/>
                  </a:lnTo>
                  <a:cubicBezTo>
                    <a:pt x="1580" y="1911"/>
                    <a:pt x="1630" y="1936"/>
                    <a:pt x="1680" y="1936"/>
                  </a:cubicBezTo>
                  <a:cubicBezTo>
                    <a:pt x="1730" y="1936"/>
                    <a:pt x="1780" y="1911"/>
                    <a:pt x="1805" y="1886"/>
                  </a:cubicBezTo>
                  <a:cubicBezTo>
                    <a:pt x="1881" y="1811"/>
                    <a:pt x="1881" y="1686"/>
                    <a:pt x="1830" y="1610"/>
                  </a:cubicBezTo>
                  <a:lnTo>
                    <a:pt x="327" y="56"/>
                  </a:lnTo>
                  <a:cubicBezTo>
                    <a:pt x="289" y="19"/>
                    <a:pt x="245" y="0"/>
                    <a:pt x="201" y="0"/>
                  </a:cubicBezTo>
                  <a:close/>
                </a:path>
              </a:pathLst>
            </a:custGeom>
            <a:solidFill>
              <a:srgbClr val="4B95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9" name="Google Shape;1619;p32"/>
            <p:cNvSpPr/>
            <p:nvPr/>
          </p:nvSpPr>
          <p:spPr>
            <a:xfrm>
              <a:off x="5355347" y="4317591"/>
              <a:ext cx="21516" cy="55067"/>
            </a:xfrm>
            <a:custGeom>
              <a:avLst/>
              <a:gdLst/>
              <a:ahLst/>
              <a:cxnLst/>
              <a:rect l="l" t="t" r="r" b="b"/>
              <a:pathLst>
                <a:path w="953" h="2439" extrusionOk="0">
                  <a:moveTo>
                    <a:pt x="202" y="1"/>
                  </a:moveTo>
                  <a:cubicBezTo>
                    <a:pt x="185" y="1"/>
                    <a:pt x="168" y="3"/>
                    <a:pt x="151" y="7"/>
                  </a:cubicBezTo>
                  <a:cubicBezTo>
                    <a:pt x="50" y="32"/>
                    <a:pt x="0" y="132"/>
                    <a:pt x="25" y="233"/>
                  </a:cubicBezTo>
                  <a:lnTo>
                    <a:pt x="577" y="2313"/>
                  </a:lnTo>
                  <a:cubicBezTo>
                    <a:pt x="602" y="2388"/>
                    <a:pt x="677" y="2438"/>
                    <a:pt x="752" y="2438"/>
                  </a:cubicBezTo>
                  <a:lnTo>
                    <a:pt x="802" y="2438"/>
                  </a:lnTo>
                  <a:cubicBezTo>
                    <a:pt x="902" y="2413"/>
                    <a:pt x="953" y="2313"/>
                    <a:pt x="927" y="2213"/>
                  </a:cubicBezTo>
                  <a:lnTo>
                    <a:pt x="376" y="132"/>
                  </a:lnTo>
                  <a:cubicBezTo>
                    <a:pt x="355" y="49"/>
                    <a:pt x="283" y="1"/>
                    <a:pt x="202" y="1"/>
                  </a:cubicBezTo>
                  <a:close/>
                </a:path>
              </a:pathLst>
            </a:custGeom>
            <a:solidFill>
              <a:srgbClr val="4B95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0" name="Google Shape;1620;p32"/>
            <p:cNvSpPr/>
            <p:nvPr/>
          </p:nvSpPr>
          <p:spPr>
            <a:xfrm>
              <a:off x="5487177" y="4166503"/>
              <a:ext cx="22103" cy="55067"/>
            </a:xfrm>
            <a:custGeom>
              <a:avLst/>
              <a:gdLst/>
              <a:ahLst/>
              <a:cxnLst/>
              <a:rect l="l" t="t" r="r" b="b"/>
              <a:pathLst>
                <a:path w="979" h="2439" extrusionOk="0">
                  <a:moveTo>
                    <a:pt x="777" y="1"/>
                  </a:moveTo>
                  <a:cubicBezTo>
                    <a:pt x="695" y="1"/>
                    <a:pt x="623" y="50"/>
                    <a:pt x="602" y="133"/>
                  </a:cubicBezTo>
                  <a:lnTo>
                    <a:pt x="26" y="2213"/>
                  </a:lnTo>
                  <a:cubicBezTo>
                    <a:pt x="1" y="2313"/>
                    <a:pt x="51" y="2413"/>
                    <a:pt x="151" y="2438"/>
                  </a:cubicBezTo>
                  <a:lnTo>
                    <a:pt x="201" y="2438"/>
                  </a:lnTo>
                  <a:cubicBezTo>
                    <a:pt x="302" y="2438"/>
                    <a:pt x="377" y="2388"/>
                    <a:pt x="377" y="2313"/>
                  </a:cubicBezTo>
                  <a:lnTo>
                    <a:pt x="953" y="233"/>
                  </a:lnTo>
                  <a:cubicBezTo>
                    <a:pt x="978" y="133"/>
                    <a:pt x="928" y="32"/>
                    <a:pt x="828" y="7"/>
                  </a:cubicBezTo>
                  <a:cubicBezTo>
                    <a:pt x="811" y="3"/>
                    <a:pt x="793" y="1"/>
                    <a:pt x="777" y="1"/>
                  </a:cubicBezTo>
                  <a:close/>
                </a:path>
              </a:pathLst>
            </a:custGeom>
            <a:solidFill>
              <a:srgbClr val="4B95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1" name="Google Shape;1621;p32"/>
            <p:cNvSpPr/>
            <p:nvPr/>
          </p:nvSpPr>
          <p:spPr>
            <a:xfrm>
              <a:off x="5690894" y="4519750"/>
              <a:ext cx="50957" cy="33415"/>
            </a:xfrm>
            <a:custGeom>
              <a:avLst/>
              <a:gdLst/>
              <a:ahLst/>
              <a:cxnLst/>
              <a:rect l="l" t="t" r="r" b="b"/>
              <a:pathLst>
                <a:path w="2257" h="1480" extrusionOk="0">
                  <a:moveTo>
                    <a:pt x="2043" y="1"/>
                  </a:moveTo>
                  <a:cubicBezTo>
                    <a:pt x="2011" y="1"/>
                    <a:pt x="1980" y="9"/>
                    <a:pt x="1955" y="26"/>
                  </a:cubicBezTo>
                  <a:lnTo>
                    <a:pt x="101" y="1128"/>
                  </a:lnTo>
                  <a:cubicBezTo>
                    <a:pt x="25" y="1204"/>
                    <a:pt x="0" y="1304"/>
                    <a:pt x="51" y="1404"/>
                  </a:cubicBezTo>
                  <a:cubicBezTo>
                    <a:pt x="76" y="1454"/>
                    <a:pt x="151" y="1479"/>
                    <a:pt x="201" y="1479"/>
                  </a:cubicBezTo>
                  <a:cubicBezTo>
                    <a:pt x="226" y="1479"/>
                    <a:pt x="276" y="1479"/>
                    <a:pt x="301" y="1454"/>
                  </a:cubicBezTo>
                  <a:lnTo>
                    <a:pt x="2156" y="351"/>
                  </a:lnTo>
                  <a:cubicBezTo>
                    <a:pt x="2231" y="301"/>
                    <a:pt x="2256" y="201"/>
                    <a:pt x="2206" y="101"/>
                  </a:cubicBezTo>
                  <a:cubicBezTo>
                    <a:pt x="2172" y="34"/>
                    <a:pt x="2106" y="1"/>
                    <a:pt x="2043" y="1"/>
                  </a:cubicBezTo>
                  <a:close/>
                </a:path>
              </a:pathLst>
            </a:custGeom>
            <a:solidFill>
              <a:srgbClr val="4B95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2" name="Google Shape;1622;p32"/>
            <p:cNvSpPr/>
            <p:nvPr/>
          </p:nvSpPr>
          <p:spPr>
            <a:xfrm>
              <a:off x="5565273" y="4359495"/>
              <a:ext cx="11334" cy="56737"/>
            </a:xfrm>
            <a:custGeom>
              <a:avLst/>
              <a:gdLst/>
              <a:ahLst/>
              <a:cxnLst/>
              <a:rect l="l" t="t" r="r" b="b"/>
              <a:pathLst>
                <a:path w="502" h="2513" extrusionOk="0">
                  <a:moveTo>
                    <a:pt x="221" y="1"/>
                  </a:moveTo>
                  <a:cubicBezTo>
                    <a:pt x="207" y="1"/>
                    <a:pt x="192" y="3"/>
                    <a:pt x="176" y="6"/>
                  </a:cubicBezTo>
                  <a:cubicBezTo>
                    <a:pt x="76" y="6"/>
                    <a:pt x="0" y="81"/>
                    <a:pt x="0" y="181"/>
                  </a:cubicBezTo>
                  <a:lnTo>
                    <a:pt x="126" y="2337"/>
                  </a:lnTo>
                  <a:cubicBezTo>
                    <a:pt x="126" y="2437"/>
                    <a:pt x="201" y="2512"/>
                    <a:pt x="301" y="2512"/>
                  </a:cubicBezTo>
                  <a:cubicBezTo>
                    <a:pt x="427" y="2512"/>
                    <a:pt x="502" y="2412"/>
                    <a:pt x="477" y="2312"/>
                  </a:cubicBezTo>
                  <a:lnTo>
                    <a:pt x="376" y="181"/>
                  </a:lnTo>
                  <a:cubicBezTo>
                    <a:pt x="355" y="72"/>
                    <a:pt x="314" y="1"/>
                    <a:pt x="221" y="1"/>
                  </a:cubicBezTo>
                  <a:close/>
                </a:path>
              </a:pathLst>
            </a:custGeom>
            <a:solidFill>
              <a:srgbClr val="4B95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3" name="Google Shape;1623;p32"/>
            <p:cNvSpPr/>
            <p:nvPr/>
          </p:nvSpPr>
          <p:spPr>
            <a:xfrm>
              <a:off x="5605438" y="4285373"/>
              <a:ext cx="22103" cy="55586"/>
            </a:xfrm>
            <a:custGeom>
              <a:avLst/>
              <a:gdLst/>
              <a:ahLst/>
              <a:cxnLst/>
              <a:rect l="l" t="t" r="r" b="b"/>
              <a:pathLst>
                <a:path w="979" h="2462" extrusionOk="0">
                  <a:moveTo>
                    <a:pt x="789" y="1"/>
                  </a:moveTo>
                  <a:cubicBezTo>
                    <a:pt x="703" y="1"/>
                    <a:pt x="624" y="69"/>
                    <a:pt x="602" y="156"/>
                  </a:cubicBezTo>
                  <a:lnTo>
                    <a:pt x="26" y="2211"/>
                  </a:lnTo>
                  <a:cubicBezTo>
                    <a:pt x="1" y="2311"/>
                    <a:pt x="51" y="2412"/>
                    <a:pt x="151" y="2437"/>
                  </a:cubicBezTo>
                  <a:cubicBezTo>
                    <a:pt x="176" y="2462"/>
                    <a:pt x="176" y="2462"/>
                    <a:pt x="201" y="2462"/>
                  </a:cubicBezTo>
                  <a:cubicBezTo>
                    <a:pt x="277" y="2462"/>
                    <a:pt x="352" y="2412"/>
                    <a:pt x="377" y="2311"/>
                  </a:cubicBezTo>
                  <a:lnTo>
                    <a:pt x="953" y="231"/>
                  </a:lnTo>
                  <a:cubicBezTo>
                    <a:pt x="978" y="156"/>
                    <a:pt x="928" y="31"/>
                    <a:pt x="828" y="6"/>
                  </a:cubicBezTo>
                  <a:cubicBezTo>
                    <a:pt x="815" y="2"/>
                    <a:pt x="802" y="1"/>
                    <a:pt x="789" y="1"/>
                  </a:cubicBezTo>
                  <a:close/>
                </a:path>
              </a:pathLst>
            </a:custGeom>
            <a:solidFill>
              <a:srgbClr val="4B95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4" name="Google Shape;1624;p32"/>
            <p:cNvSpPr/>
            <p:nvPr/>
          </p:nvSpPr>
          <p:spPr>
            <a:xfrm>
              <a:off x="5410798" y="4109359"/>
              <a:ext cx="18694" cy="56195"/>
            </a:xfrm>
            <a:custGeom>
              <a:avLst/>
              <a:gdLst/>
              <a:ahLst/>
              <a:cxnLst/>
              <a:rect l="l" t="t" r="r" b="b"/>
              <a:pathLst>
                <a:path w="828" h="2489" extrusionOk="0">
                  <a:moveTo>
                    <a:pt x="601" y="1"/>
                  </a:moveTo>
                  <a:cubicBezTo>
                    <a:pt x="520" y="1"/>
                    <a:pt x="447" y="49"/>
                    <a:pt x="426" y="132"/>
                  </a:cubicBezTo>
                  <a:lnTo>
                    <a:pt x="25" y="2263"/>
                  </a:lnTo>
                  <a:cubicBezTo>
                    <a:pt x="0" y="2363"/>
                    <a:pt x="75" y="2463"/>
                    <a:pt x="176" y="2463"/>
                  </a:cubicBezTo>
                  <a:cubicBezTo>
                    <a:pt x="176" y="2488"/>
                    <a:pt x="201" y="2488"/>
                    <a:pt x="201" y="2488"/>
                  </a:cubicBezTo>
                  <a:cubicBezTo>
                    <a:pt x="301" y="2488"/>
                    <a:pt x="376" y="2413"/>
                    <a:pt x="401" y="2338"/>
                  </a:cubicBezTo>
                  <a:lnTo>
                    <a:pt x="802" y="208"/>
                  </a:lnTo>
                  <a:cubicBezTo>
                    <a:pt x="827" y="107"/>
                    <a:pt x="752" y="7"/>
                    <a:pt x="652" y="7"/>
                  </a:cubicBezTo>
                  <a:cubicBezTo>
                    <a:pt x="635" y="3"/>
                    <a:pt x="618" y="1"/>
                    <a:pt x="601" y="1"/>
                  </a:cubicBezTo>
                  <a:close/>
                </a:path>
              </a:pathLst>
            </a:custGeom>
            <a:solidFill>
              <a:srgbClr val="4B95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5" name="Google Shape;1625;p32"/>
            <p:cNvSpPr/>
            <p:nvPr/>
          </p:nvSpPr>
          <p:spPr>
            <a:xfrm>
              <a:off x="5637137" y="4631080"/>
              <a:ext cx="18130" cy="56195"/>
            </a:xfrm>
            <a:custGeom>
              <a:avLst/>
              <a:gdLst/>
              <a:ahLst/>
              <a:cxnLst/>
              <a:rect l="l" t="t" r="r" b="b"/>
              <a:pathLst>
                <a:path w="803" h="2489" extrusionOk="0">
                  <a:moveTo>
                    <a:pt x="592" y="1"/>
                  </a:moveTo>
                  <a:cubicBezTo>
                    <a:pt x="502" y="1"/>
                    <a:pt x="447" y="49"/>
                    <a:pt x="426" y="132"/>
                  </a:cubicBezTo>
                  <a:lnTo>
                    <a:pt x="0" y="2263"/>
                  </a:lnTo>
                  <a:cubicBezTo>
                    <a:pt x="0" y="2363"/>
                    <a:pt x="51" y="2463"/>
                    <a:pt x="151" y="2463"/>
                  </a:cubicBezTo>
                  <a:cubicBezTo>
                    <a:pt x="176" y="2488"/>
                    <a:pt x="176" y="2488"/>
                    <a:pt x="201" y="2488"/>
                  </a:cubicBezTo>
                  <a:cubicBezTo>
                    <a:pt x="276" y="2488"/>
                    <a:pt x="351" y="2413"/>
                    <a:pt x="376" y="2338"/>
                  </a:cubicBezTo>
                  <a:lnTo>
                    <a:pt x="777" y="207"/>
                  </a:lnTo>
                  <a:cubicBezTo>
                    <a:pt x="802" y="107"/>
                    <a:pt x="752" y="7"/>
                    <a:pt x="652" y="7"/>
                  </a:cubicBezTo>
                  <a:cubicBezTo>
                    <a:pt x="631" y="3"/>
                    <a:pt x="611" y="1"/>
                    <a:pt x="592" y="1"/>
                  </a:cubicBezTo>
                  <a:close/>
                </a:path>
              </a:pathLst>
            </a:custGeom>
            <a:solidFill>
              <a:srgbClr val="4B95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6" name="Google Shape;1626;p32"/>
            <p:cNvSpPr/>
            <p:nvPr/>
          </p:nvSpPr>
          <p:spPr>
            <a:xfrm>
              <a:off x="5407388" y="4214615"/>
              <a:ext cx="25490" cy="53915"/>
            </a:xfrm>
            <a:custGeom>
              <a:avLst/>
              <a:gdLst/>
              <a:ahLst/>
              <a:cxnLst/>
              <a:rect l="l" t="t" r="r" b="b"/>
              <a:pathLst>
                <a:path w="1129" h="2388" extrusionOk="0">
                  <a:moveTo>
                    <a:pt x="195" y="0"/>
                  </a:moveTo>
                  <a:cubicBezTo>
                    <a:pt x="180" y="0"/>
                    <a:pt x="165" y="2"/>
                    <a:pt x="151" y="7"/>
                  </a:cubicBezTo>
                  <a:cubicBezTo>
                    <a:pt x="51" y="32"/>
                    <a:pt x="1" y="157"/>
                    <a:pt x="26" y="232"/>
                  </a:cubicBezTo>
                  <a:lnTo>
                    <a:pt x="753" y="2262"/>
                  </a:lnTo>
                  <a:cubicBezTo>
                    <a:pt x="778" y="2338"/>
                    <a:pt x="853" y="2388"/>
                    <a:pt x="928" y="2388"/>
                  </a:cubicBezTo>
                  <a:lnTo>
                    <a:pt x="978" y="2388"/>
                  </a:lnTo>
                  <a:cubicBezTo>
                    <a:pt x="1079" y="2338"/>
                    <a:pt x="1129" y="2237"/>
                    <a:pt x="1104" y="2137"/>
                  </a:cubicBezTo>
                  <a:lnTo>
                    <a:pt x="377" y="107"/>
                  </a:lnTo>
                  <a:cubicBezTo>
                    <a:pt x="356" y="45"/>
                    <a:pt x="268" y="0"/>
                    <a:pt x="195" y="0"/>
                  </a:cubicBezTo>
                  <a:close/>
                </a:path>
              </a:pathLst>
            </a:custGeom>
            <a:solidFill>
              <a:srgbClr val="4B95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7" name="Google Shape;1627;p32"/>
            <p:cNvSpPr/>
            <p:nvPr/>
          </p:nvSpPr>
          <p:spPr>
            <a:xfrm>
              <a:off x="5484920" y="4538760"/>
              <a:ext cx="39624" cy="46645"/>
            </a:xfrm>
            <a:custGeom>
              <a:avLst/>
              <a:gdLst/>
              <a:ahLst/>
              <a:cxnLst/>
              <a:rect l="l" t="t" r="r" b="b"/>
              <a:pathLst>
                <a:path w="1755" h="2066" extrusionOk="0">
                  <a:moveTo>
                    <a:pt x="221" y="1"/>
                  </a:moveTo>
                  <a:cubicBezTo>
                    <a:pt x="179" y="1"/>
                    <a:pt x="135" y="13"/>
                    <a:pt x="101" y="36"/>
                  </a:cubicBezTo>
                  <a:cubicBezTo>
                    <a:pt x="26" y="111"/>
                    <a:pt x="1" y="211"/>
                    <a:pt x="76" y="311"/>
                  </a:cubicBezTo>
                  <a:lnTo>
                    <a:pt x="1404" y="1991"/>
                  </a:lnTo>
                  <a:cubicBezTo>
                    <a:pt x="1454" y="2041"/>
                    <a:pt x="1504" y="2066"/>
                    <a:pt x="1554" y="2066"/>
                  </a:cubicBezTo>
                  <a:cubicBezTo>
                    <a:pt x="1605" y="2066"/>
                    <a:pt x="1630" y="2041"/>
                    <a:pt x="1680" y="2016"/>
                  </a:cubicBezTo>
                  <a:cubicBezTo>
                    <a:pt x="1755" y="1940"/>
                    <a:pt x="1755" y="1840"/>
                    <a:pt x="1705" y="1765"/>
                  </a:cubicBezTo>
                  <a:lnTo>
                    <a:pt x="351" y="61"/>
                  </a:lnTo>
                  <a:cubicBezTo>
                    <a:pt x="324" y="19"/>
                    <a:pt x="273" y="1"/>
                    <a:pt x="221" y="1"/>
                  </a:cubicBezTo>
                  <a:close/>
                </a:path>
              </a:pathLst>
            </a:custGeom>
            <a:solidFill>
              <a:srgbClr val="4B95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8" name="Google Shape;1628;p32"/>
            <p:cNvSpPr/>
            <p:nvPr/>
          </p:nvSpPr>
          <p:spPr>
            <a:xfrm>
              <a:off x="5686356" y="4465429"/>
              <a:ext cx="57189" cy="10205"/>
            </a:xfrm>
            <a:custGeom>
              <a:avLst/>
              <a:gdLst/>
              <a:ahLst/>
              <a:cxnLst/>
              <a:rect l="l" t="t" r="r" b="b"/>
              <a:pathLst>
                <a:path w="2533" h="452" extrusionOk="0">
                  <a:moveTo>
                    <a:pt x="201" y="0"/>
                  </a:moveTo>
                  <a:cubicBezTo>
                    <a:pt x="101" y="0"/>
                    <a:pt x="1" y="76"/>
                    <a:pt x="1" y="201"/>
                  </a:cubicBezTo>
                  <a:cubicBezTo>
                    <a:pt x="1" y="301"/>
                    <a:pt x="76" y="376"/>
                    <a:pt x="176" y="376"/>
                  </a:cubicBezTo>
                  <a:lnTo>
                    <a:pt x="2332" y="452"/>
                  </a:lnTo>
                  <a:cubicBezTo>
                    <a:pt x="2432" y="452"/>
                    <a:pt x="2532" y="376"/>
                    <a:pt x="2532" y="276"/>
                  </a:cubicBezTo>
                  <a:cubicBezTo>
                    <a:pt x="2532" y="176"/>
                    <a:pt x="2457" y="101"/>
                    <a:pt x="2357" y="101"/>
                  </a:cubicBezTo>
                  <a:lnTo>
                    <a:pt x="201" y="0"/>
                  </a:lnTo>
                  <a:close/>
                </a:path>
              </a:pathLst>
            </a:custGeom>
            <a:solidFill>
              <a:srgbClr val="4B95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9" name="Google Shape;1629;p32"/>
            <p:cNvSpPr/>
            <p:nvPr/>
          </p:nvSpPr>
          <p:spPr>
            <a:xfrm>
              <a:off x="5676738" y="4385188"/>
              <a:ext cx="52086" cy="32173"/>
            </a:xfrm>
            <a:custGeom>
              <a:avLst/>
              <a:gdLst/>
              <a:ahLst/>
              <a:cxnLst/>
              <a:rect l="l" t="t" r="r" b="b"/>
              <a:pathLst>
                <a:path w="2307" h="1425" extrusionOk="0">
                  <a:moveTo>
                    <a:pt x="2078" y="0"/>
                  </a:moveTo>
                  <a:cubicBezTo>
                    <a:pt x="2052" y="0"/>
                    <a:pt x="2027" y="7"/>
                    <a:pt x="2006" y="21"/>
                  </a:cubicBezTo>
                  <a:lnTo>
                    <a:pt x="126" y="1073"/>
                  </a:lnTo>
                  <a:cubicBezTo>
                    <a:pt x="26" y="1123"/>
                    <a:pt x="1" y="1249"/>
                    <a:pt x="51" y="1349"/>
                  </a:cubicBezTo>
                  <a:cubicBezTo>
                    <a:pt x="76" y="1399"/>
                    <a:pt x="151" y="1424"/>
                    <a:pt x="226" y="1424"/>
                  </a:cubicBezTo>
                  <a:cubicBezTo>
                    <a:pt x="251" y="1424"/>
                    <a:pt x="277" y="1424"/>
                    <a:pt x="302" y="1399"/>
                  </a:cubicBezTo>
                  <a:lnTo>
                    <a:pt x="2181" y="346"/>
                  </a:lnTo>
                  <a:cubicBezTo>
                    <a:pt x="2282" y="296"/>
                    <a:pt x="2307" y="196"/>
                    <a:pt x="2256" y="96"/>
                  </a:cubicBezTo>
                  <a:cubicBezTo>
                    <a:pt x="2220" y="42"/>
                    <a:pt x="2145" y="0"/>
                    <a:pt x="2078" y="0"/>
                  </a:cubicBezTo>
                  <a:close/>
                </a:path>
              </a:pathLst>
            </a:custGeom>
            <a:solidFill>
              <a:srgbClr val="4B95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0" name="Google Shape;1630;p32"/>
            <p:cNvSpPr/>
            <p:nvPr/>
          </p:nvSpPr>
          <p:spPr>
            <a:xfrm>
              <a:off x="5518876" y="4222562"/>
              <a:ext cx="22081" cy="55586"/>
            </a:xfrm>
            <a:custGeom>
              <a:avLst/>
              <a:gdLst/>
              <a:ahLst/>
              <a:cxnLst/>
              <a:rect l="l" t="t" r="r" b="b"/>
              <a:pathLst>
                <a:path w="978" h="2462" extrusionOk="0">
                  <a:moveTo>
                    <a:pt x="788" y="1"/>
                  </a:moveTo>
                  <a:cubicBezTo>
                    <a:pt x="702" y="1"/>
                    <a:pt x="620" y="69"/>
                    <a:pt x="577" y="156"/>
                  </a:cubicBezTo>
                  <a:lnTo>
                    <a:pt x="25" y="2236"/>
                  </a:lnTo>
                  <a:cubicBezTo>
                    <a:pt x="0" y="2311"/>
                    <a:pt x="50" y="2437"/>
                    <a:pt x="151" y="2462"/>
                  </a:cubicBezTo>
                  <a:lnTo>
                    <a:pt x="201" y="2462"/>
                  </a:lnTo>
                  <a:cubicBezTo>
                    <a:pt x="301" y="2462"/>
                    <a:pt x="376" y="2412"/>
                    <a:pt x="401" y="2311"/>
                  </a:cubicBezTo>
                  <a:lnTo>
                    <a:pt x="953" y="256"/>
                  </a:lnTo>
                  <a:cubicBezTo>
                    <a:pt x="978" y="156"/>
                    <a:pt x="928" y="31"/>
                    <a:pt x="827" y="6"/>
                  </a:cubicBezTo>
                  <a:cubicBezTo>
                    <a:pt x="814" y="2"/>
                    <a:pt x="801" y="1"/>
                    <a:pt x="788" y="1"/>
                  </a:cubicBezTo>
                  <a:close/>
                </a:path>
              </a:pathLst>
            </a:custGeom>
            <a:solidFill>
              <a:srgbClr val="4B95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1" name="Google Shape;1631;p32"/>
            <p:cNvSpPr/>
            <p:nvPr/>
          </p:nvSpPr>
          <p:spPr>
            <a:xfrm>
              <a:off x="5659195" y="4454682"/>
              <a:ext cx="10792" cy="56602"/>
            </a:xfrm>
            <a:custGeom>
              <a:avLst/>
              <a:gdLst/>
              <a:ahLst/>
              <a:cxnLst/>
              <a:rect l="l" t="t" r="r" b="b"/>
              <a:pathLst>
                <a:path w="478" h="2507" extrusionOk="0">
                  <a:moveTo>
                    <a:pt x="176" y="0"/>
                  </a:moveTo>
                  <a:cubicBezTo>
                    <a:pt x="76" y="0"/>
                    <a:pt x="1" y="75"/>
                    <a:pt x="1" y="176"/>
                  </a:cubicBezTo>
                  <a:lnTo>
                    <a:pt x="101" y="2331"/>
                  </a:lnTo>
                  <a:cubicBezTo>
                    <a:pt x="126" y="2431"/>
                    <a:pt x="201" y="2507"/>
                    <a:pt x="302" y="2507"/>
                  </a:cubicBezTo>
                  <a:cubicBezTo>
                    <a:pt x="402" y="2507"/>
                    <a:pt x="477" y="2406"/>
                    <a:pt x="477" y="2306"/>
                  </a:cubicBezTo>
                  <a:lnTo>
                    <a:pt x="377" y="176"/>
                  </a:lnTo>
                  <a:cubicBezTo>
                    <a:pt x="377" y="75"/>
                    <a:pt x="302" y="0"/>
                    <a:pt x="176" y="0"/>
                  </a:cubicBezTo>
                  <a:close/>
                </a:path>
              </a:pathLst>
            </a:custGeom>
            <a:solidFill>
              <a:srgbClr val="4B95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2" name="Google Shape;1632;p32"/>
            <p:cNvSpPr/>
            <p:nvPr/>
          </p:nvSpPr>
          <p:spPr>
            <a:xfrm>
              <a:off x="5579993" y="4657811"/>
              <a:ext cx="35085" cy="49829"/>
            </a:xfrm>
            <a:custGeom>
              <a:avLst/>
              <a:gdLst/>
              <a:ahLst/>
              <a:cxnLst/>
              <a:rect l="l" t="t" r="r" b="b"/>
              <a:pathLst>
                <a:path w="1554" h="2207" extrusionOk="0">
                  <a:moveTo>
                    <a:pt x="200" y="1"/>
                  </a:moveTo>
                  <a:cubicBezTo>
                    <a:pt x="167" y="1"/>
                    <a:pt x="134" y="9"/>
                    <a:pt x="100" y="26"/>
                  </a:cubicBezTo>
                  <a:cubicBezTo>
                    <a:pt x="25" y="101"/>
                    <a:pt x="0" y="201"/>
                    <a:pt x="50" y="302"/>
                  </a:cubicBezTo>
                  <a:lnTo>
                    <a:pt x="1178" y="2131"/>
                  </a:lnTo>
                  <a:cubicBezTo>
                    <a:pt x="1228" y="2181"/>
                    <a:pt x="1278" y="2206"/>
                    <a:pt x="1353" y="2206"/>
                  </a:cubicBezTo>
                  <a:cubicBezTo>
                    <a:pt x="1379" y="2206"/>
                    <a:pt x="1404" y="2206"/>
                    <a:pt x="1454" y="2181"/>
                  </a:cubicBezTo>
                  <a:cubicBezTo>
                    <a:pt x="1529" y="2131"/>
                    <a:pt x="1554" y="2006"/>
                    <a:pt x="1504" y="1931"/>
                  </a:cubicBezTo>
                  <a:lnTo>
                    <a:pt x="376" y="101"/>
                  </a:lnTo>
                  <a:cubicBezTo>
                    <a:pt x="326" y="34"/>
                    <a:pt x="265" y="1"/>
                    <a:pt x="200" y="1"/>
                  </a:cubicBezTo>
                  <a:close/>
                </a:path>
              </a:pathLst>
            </a:custGeom>
            <a:solidFill>
              <a:srgbClr val="4B95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3" name="Google Shape;1633;p32"/>
            <p:cNvSpPr/>
            <p:nvPr/>
          </p:nvSpPr>
          <p:spPr>
            <a:xfrm>
              <a:off x="5480969" y="4363988"/>
              <a:ext cx="22081" cy="55067"/>
            </a:xfrm>
            <a:custGeom>
              <a:avLst/>
              <a:gdLst/>
              <a:ahLst/>
              <a:cxnLst/>
              <a:rect l="l" t="t" r="r" b="b"/>
              <a:pathLst>
                <a:path w="978" h="2439" extrusionOk="0">
                  <a:moveTo>
                    <a:pt x="751" y="1"/>
                  </a:moveTo>
                  <a:cubicBezTo>
                    <a:pt x="670" y="1"/>
                    <a:pt x="597" y="50"/>
                    <a:pt x="577" y="133"/>
                  </a:cubicBezTo>
                  <a:lnTo>
                    <a:pt x="25" y="2213"/>
                  </a:lnTo>
                  <a:cubicBezTo>
                    <a:pt x="0" y="2313"/>
                    <a:pt x="50" y="2413"/>
                    <a:pt x="150" y="2438"/>
                  </a:cubicBezTo>
                  <a:lnTo>
                    <a:pt x="201" y="2438"/>
                  </a:lnTo>
                  <a:cubicBezTo>
                    <a:pt x="276" y="2438"/>
                    <a:pt x="351" y="2388"/>
                    <a:pt x="376" y="2313"/>
                  </a:cubicBezTo>
                  <a:lnTo>
                    <a:pt x="952" y="233"/>
                  </a:lnTo>
                  <a:cubicBezTo>
                    <a:pt x="978" y="133"/>
                    <a:pt x="902" y="32"/>
                    <a:pt x="802" y="7"/>
                  </a:cubicBezTo>
                  <a:cubicBezTo>
                    <a:pt x="785" y="3"/>
                    <a:pt x="768" y="1"/>
                    <a:pt x="751" y="1"/>
                  </a:cubicBezTo>
                  <a:close/>
                </a:path>
              </a:pathLst>
            </a:custGeom>
            <a:solidFill>
              <a:srgbClr val="4B95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4" name="Google Shape;1634;p32"/>
            <p:cNvSpPr/>
            <p:nvPr/>
          </p:nvSpPr>
          <p:spPr>
            <a:xfrm>
              <a:off x="5287434" y="4165419"/>
              <a:ext cx="57166" cy="17678"/>
            </a:xfrm>
            <a:custGeom>
              <a:avLst/>
              <a:gdLst/>
              <a:ahLst/>
              <a:cxnLst/>
              <a:rect l="l" t="t" r="r" b="b"/>
              <a:pathLst>
                <a:path w="2532" h="783" extrusionOk="0">
                  <a:moveTo>
                    <a:pt x="212" y="0"/>
                  </a:moveTo>
                  <a:cubicBezTo>
                    <a:pt x="126" y="0"/>
                    <a:pt x="47" y="69"/>
                    <a:pt x="26" y="156"/>
                  </a:cubicBezTo>
                  <a:cubicBezTo>
                    <a:pt x="1" y="256"/>
                    <a:pt x="76" y="356"/>
                    <a:pt x="176" y="381"/>
                  </a:cubicBezTo>
                  <a:lnTo>
                    <a:pt x="2281" y="782"/>
                  </a:lnTo>
                  <a:lnTo>
                    <a:pt x="2331" y="782"/>
                  </a:lnTo>
                  <a:cubicBezTo>
                    <a:pt x="2407" y="782"/>
                    <a:pt x="2482" y="707"/>
                    <a:pt x="2507" y="632"/>
                  </a:cubicBezTo>
                  <a:cubicBezTo>
                    <a:pt x="2532" y="532"/>
                    <a:pt x="2457" y="431"/>
                    <a:pt x="2357" y="406"/>
                  </a:cubicBezTo>
                  <a:lnTo>
                    <a:pt x="251" y="5"/>
                  </a:lnTo>
                  <a:cubicBezTo>
                    <a:pt x="238" y="2"/>
                    <a:pt x="225" y="0"/>
                    <a:pt x="212" y="0"/>
                  </a:cubicBezTo>
                  <a:close/>
                </a:path>
              </a:pathLst>
            </a:custGeom>
            <a:solidFill>
              <a:srgbClr val="4B95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5" name="Google Shape;1635;p32"/>
            <p:cNvSpPr/>
            <p:nvPr/>
          </p:nvSpPr>
          <p:spPr>
            <a:xfrm>
              <a:off x="5321955" y="4258145"/>
              <a:ext cx="49242" cy="36982"/>
            </a:xfrm>
            <a:custGeom>
              <a:avLst/>
              <a:gdLst/>
              <a:ahLst/>
              <a:cxnLst/>
              <a:rect l="l" t="t" r="r" b="b"/>
              <a:pathLst>
                <a:path w="2181" h="1638" extrusionOk="0">
                  <a:moveTo>
                    <a:pt x="216" y="1"/>
                  </a:moveTo>
                  <a:cubicBezTo>
                    <a:pt x="160" y="1"/>
                    <a:pt x="105" y="25"/>
                    <a:pt x="76" y="84"/>
                  </a:cubicBezTo>
                  <a:cubicBezTo>
                    <a:pt x="0" y="159"/>
                    <a:pt x="26" y="284"/>
                    <a:pt x="101" y="334"/>
                  </a:cubicBezTo>
                  <a:lnTo>
                    <a:pt x="1855" y="1613"/>
                  </a:lnTo>
                  <a:cubicBezTo>
                    <a:pt x="1880" y="1638"/>
                    <a:pt x="1930" y="1638"/>
                    <a:pt x="1955" y="1638"/>
                  </a:cubicBezTo>
                  <a:cubicBezTo>
                    <a:pt x="2005" y="1638"/>
                    <a:pt x="2081" y="1613"/>
                    <a:pt x="2106" y="1562"/>
                  </a:cubicBezTo>
                  <a:cubicBezTo>
                    <a:pt x="2181" y="1487"/>
                    <a:pt x="2156" y="1362"/>
                    <a:pt x="2056" y="1312"/>
                  </a:cubicBezTo>
                  <a:lnTo>
                    <a:pt x="326" y="34"/>
                  </a:lnTo>
                  <a:cubicBezTo>
                    <a:pt x="295" y="13"/>
                    <a:pt x="255" y="1"/>
                    <a:pt x="216" y="1"/>
                  </a:cubicBezTo>
                  <a:close/>
                </a:path>
              </a:pathLst>
            </a:custGeom>
            <a:solidFill>
              <a:srgbClr val="4B95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6" name="Google Shape;1636;p32"/>
            <p:cNvSpPr/>
            <p:nvPr/>
          </p:nvSpPr>
          <p:spPr>
            <a:xfrm>
              <a:off x="5448705" y="4507784"/>
              <a:ext cx="11334" cy="56692"/>
            </a:xfrm>
            <a:custGeom>
              <a:avLst/>
              <a:gdLst/>
              <a:ahLst/>
              <a:cxnLst/>
              <a:rect l="l" t="t" r="r" b="b"/>
              <a:pathLst>
                <a:path w="502" h="2511" extrusionOk="0">
                  <a:moveTo>
                    <a:pt x="207" y="0"/>
                  </a:moveTo>
                  <a:cubicBezTo>
                    <a:pt x="197" y="0"/>
                    <a:pt x="187" y="2"/>
                    <a:pt x="176" y="4"/>
                  </a:cubicBezTo>
                  <a:cubicBezTo>
                    <a:pt x="76" y="4"/>
                    <a:pt x="1" y="104"/>
                    <a:pt x="1" y="205"/>
                  </a:cubicBezTo>
                  <a:lnTo>
                    <a:pt x="101" y="2335"/>
                  </a:lnTo>
                  <a:cubicBezTo>
                    <a:pt x="126" y="2435"/>
                    <a:pt x="201" y="2510"/>
                    <a:pt x="301" y="2510"/>
                  </a:cubicBezTo>
                  <a:cubicBezTo>
                    <a:pt x="402" y="2510"/>
                    <a:pt x="502" y="2435"/>
                    <a:pt x="477" y="2335"/>
                  </a:cubicBezTo>
                  <a:lnTo>
                    <a:pt x="376" y="180"/>
                  </a:lnTo>
                  <a:cubicBezTo>
                    <a:pt x="354" y="90"/>
                    <a:pt x="292" y="0"/>
                    <a:pt x="207" y="0"/>
                  </a:cubicBezTo>
                  <a:close/>
                </a:path>
              </a:pathLst>
            </a:custGeom>
            <a:solidFill>
              <a:srgbClr val="4B95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7" name="Google Shape;1637;p32"/>
            <p:cNvSpPr/>
            <p:nvPr/>
          </p:nvSpPr>
          <p:spPr>
            <a:xfrm>
              <a:off x="5358170" y="4126111"/>
              <a:ext cx="24361" cy="54705"/>
            </a:xfrm>
            <a:custGeom>
              <a:avLst/>
              <a:gdLst/>
              <a:ahLst/>
              <a:cxnLst/>
              <a:rect l="l" t="t" r="r" b="b"/>
              <a:pathLst>
                <a:path w="1079" h="2423" extrusionOk="0">
                  <a:moveTo>
                    <a:pt x="216" y="1"/>
                  </a:moveTo>
                  <a:cubicBezTo>
                    <a:pt x="195" y="1"/>
                    <a:pt x="173" y="6"/>
                    <a:pt x="151" y="17"/>
                  </a:cubicBezTo>
                  <a:cubicBezTo>
                    <a:pt x="51" y="42"/>
                    <a:pt x="0" y="142"/>
                    <a:pt x="26" y="242"/>
                  </a:cubicBezTo>
                  <a:lnTo>
                    <a:pt x="702" y="2298"/>
                  </a:lnTo>
                  <a:cubicBezTo>
                    <a:pt x="727" y="2373"/>
                    <a:pt x="802" y="2423"/>
                    <a:pt x="878" y="2423"/>
                  </a:cubicBezTo>
                  <a:lnTo>
                    <a:pt x="928" y="2423"/>
                  </a:lnTo>
                  <a:cubicBezTo>
                    <a:pt x="1028" y="2373"/>
                    <a:pt x="1078" y="2273"/>
                    <a:pt x="1053" y="2172"/>
                  </a:cubicBezTo>
                  <a:lnTo>
                    <a:pt x="401" y="142"/>
                  </a:lnTo>
                  <a:cubicBezTo>
                    <a:pt x="362" y="64"/>
                    <a:pt x="293" y="1"/>
                    <a:pt x="216" y="1"/>
                  </a:cubicBezTo>
                  <a:close/>
                </a:path>
              </a:pathLst>
            </a:custGeom>
            <a:solidFill>
              <a:srgbClr val="4B95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8" name="Google Shape;1638;p32"/>
            <p:cNvSpPr/>
            <p:nvPr/>
          </p:nvSpPr>
          <p:spPr>
            <a:xfrm>
              <a:off x="5381944" y="4687433"/>
              <a:ext cx="55473" cy="23029"/>
            </a:xfrm>
            <a:custGeom>
              <a:avLst/>
              <a:gdLst/>
              <a:ahLst/>
              <a:cxnLst/>
              <a:rect l="l" t="t" r="r" b="b"/>
              <a:pathLst>
                <a:path w="2457" h="1020" extrusionOk="0">
                  <a:moveTo>
                    <a:pt x="194" y="1"/>
                  </a:moveTo>
                  <a:cubicBezTo>
                    <a:pt x="124" y="1"/>
                    <a:pt x="45" y="59"/>
                    <a:pt x="25" y="117"/>
                  </a:cubicBezTo>
                  <a:cubicBezTo>
                    <a:pt x="0" y="218"/>
                    <a:pt x="50" y="343"/>
                    <a:pt x="150" y="368"/>
                  </a:cubicBezTo>
                  <a:lnTo>
                    <a:pt x="2206" y="1020"/>
                  </a:lnTo>
                  <a:lnTo>
                    <a:pt x="2256" y="1020"/>
                  </a:lnTo>
                  <a:cubicBezTo>
                    <a:pt x="2331" y="1020"/>
                    <a:pt x="2406" y="970"/>
                    <a:pt x="2431" y="894"/>
                  </a:cubicBezTo>
                  <a:cubicBezTo>
                    <a:pt x="2456" y="794"/>
                    <a:pt x="2406" y="694"/>
                    <a:pt x="2306" y="669"/>
                  </a:cubicBezTo>
                  <a:lnTo>
                    <a:pt x="251" y="17"/>
                  </a:lnTo>
                  <a:cubicBezTo>
                    <a:pt x="234" y="6"/>
                    <a:pt x="214" y="1"/>
                    <a:pt x="194" y="1"/>
                  </a:cubicBezTo>
                  <a:close/>
                </a:path>
              </a:pathLst>
            </a:custGeom>
            <a:solidFill>
              <a:srgbClr val="4B95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9" name="Google Shape;1639;p32"/>
            <p:cNvSpPr/>
            <p:nvPr/>
          </p:nvSpPr>
          <p:spPr>
            <a:xfrm>
              <a:off x="5690894" y="4599087"/>
              <a:ext cx="54908" cy="25942"/>
            </a:xfrm>
            <a:custGeom>
              <a:avLst/>
              <a:gdLst/>
              <a:ahLst/>
              <a:cxnLst/>
              <a:rect l="l" t="t" r="r" b="b"/>
              <a:pathLst>
                <a:path w="2432" h="1149" extrusionOk="0">
                  <a:moveTo>
                    <a:pt x="2214" y="1"/>
                  </a:moveTo>
                  <a:cubicBezTo>
                    <a:pt x="2186" y="1"/>
                    <a:pt x="2158" y="7"/>
                    <a:pt x="2131" y="20"/>
                  </a:cubicBezTo>
                  <a:lnTo>
                    <a:pt x="126" y="797"/>
                  </a:lnTo>
                  <a:cubicBezTo>
                    <a:pt x="51" y="822"/>
                    <a:pt x="0" y="923"/>
                    <a:pt x="25" y="1023"/>
                  </a:cubicBezTo>
                  <a:cubicBezTo>
                    <a:pt x="51" y="1098"/>
                    <a:pt x="126" y="1148"/>
                    <a:pt x="201" y="1148"/>
                  </a:cubicBezTo>
                  <a:lnTo>
                    <a:pt x="276" y="1148"/>
                  </a:lnTo>
                  <a:lnTo>
                    <a:pt x="2281" y="371"/>
                  </a:lnTo>
                  <a:cubicBezTo>
                    <a:pt x="2381" y="321"/>
                    <a:pt x="2431" y="221"/>
                    <a:pt x="2381" y="121"/>
                  </a:cubicBezTo>
                  <a:cubicBezTo>
                    <a:pt x="2363" y="47"/>
                    <a:pt x="2291" y="1"/>
                    <a:pt x="2214" y="1"/>
                  </a:cubicBezTo>
                  <a:close/>
                </a:path>
              </a:pathLst>
            </a:custGeom>
            <a:solidFill>
              <a:srgbClr val="4B95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0" name="Google Shape;1640;p32"/>
            <p:cNvSpPr/>
            <p:nvPr/>
          </p:nvSpPr>
          <p:spPr>
            <a:xfrm>
              <a:off x="5392691" y="4428198"/>
              <a:ext cx="39624" cy="46871"/>
            </a:xfrm>
            <a:custGeom>
              <a:avLst/>
              <a:gdLst/>
              <a:ahLst/>
              <a:cxnLst/>
              <a:rect l="l" t="t" r="r" b="b"/>
              <a:pathLst>
                <a:path w="1755" h="2076" extrusionOk="0">
                  <a:moveTo>
                    <a:pt x="225" y="0"/>
                  </a:moveTo>
                  <a:cubicBezTo>
                    <a:pt x="185" y="0"/>
                    <a:pt x="143" y="14"/>
                    <a:pt x="101" y="45"/>
                  </a:cubicBezTo>
                  <a:cubicBezTo>
                    <a:pt x="25" y="96"/>
                    <a:pt x="0" y="221"/>
                    <a:pt x="75" y="296"/>
                  </a:cubicBezTo>
                  <a:lnTo>
                    <a:pt x="1404" y="2000"/>
                  </a:lnTo>
                  <a:cubicBezTo>
                    <a:pt x="1429" y="2050"/>
                    <a:pt x="1479" y="2076"/>
                    <a:pt x="1529" y="2076"/>
                  </a:cubicBezTo>
                  <a:cubicBezTo>
                    <a:pt x="1579" y="2076"/>
                    <a:pt x="1629" y="2050"/>
                    <a:pt x="1654" y="2025"/>
                  </a:cubicBezTo>
                  <a:cubicBezTo>
                    <a:pt x="1730" y="1975"/>
                    <a:pt x="1755" y="1850"/>
                    <a:pt x="1680" y="1775"/>
                  </a:cubicBezTo>
                  <a:lnTo>
                    <a:pt x="376" y="71"/>
                  </a:lnTo>
                  <a:cubicBezTo>
                    <a:pt x="333" y="27"/>
                    <a:pt x="280" y="0"/>
                    <a:pt x="225" y="0"/>
                  </a:cubicBezTo>
                  <a:close/>
                </a:path>
              </a:pathLst>
            </a:custGeom>
            <a:solidFill>
              <a:srgbClr val="4B95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1" name="Google Shape;1641;p32"/>
            <p:cNvSpPr/>
            <p:nvPr/>
          </p:nvSpPr>
          <p:spPr>
            <a:xfrm>
              <a:off x="5292537" y="4204117"/>
              <a:ext cx="46984" cy="39511"/>
            </a:xfrm>
            <a:custGeom>
              <a:avLst/>
              <a:gdLst/>
              <a:ahLst/>
              <a:cxnLst/>
              <a:rect l="l" t="t" r="r" b="b"/>
              <a:pathLst>
                <a:path w="2081" h="1750" extrusionOk="0">
                  <a:moveTo>
                    <a:pt x="222" y="0"/>
                  </a:moveTo>
                  <a:cubicBezTo>
                    <a:pt x="171" y="0"/>
                    <a:pt x="119" y="27"/>
                    <a:pt x="75" y="71"/>
                  </a:cubicBezTo>
                  <a:cubicBezTo>
                    <a:pt x="0" y="146"/>
                    <a:pt x="25" y="271"/>
                    <a:pt x="100" y="321"/>
                  </a:cubicBezTo>
                  <a:lnTo>
                    <a:pt x="1755" y="1725"/>
                  </a:lnTo>
                  <a:cubicBezTo>
                    <a:pt x="1780" y="1750"/>
                    <a:pt x="1830" y="1750"/>
                    <a:pt x="1855" y="1750"/>
                  </a:cubicBezTo>
                  <a:cubicBezTo>
                    <a:pt x="1930" y="1750"/>
                    <a:pt x="1980" y="1725"/>
                    <a:pt x="2005" y="1700"/>
                  </a:cubicBezTo>
                  <a:cubicBezTo>
                    <a:pt x="2080" y="1625"/>
                    <a:pt x="2055" y="1499"/>
                    <a:pt x="1980" y="1424"/>
                  </a:cubicBezTo>
                  <a:lnTo>
                    <a:pt x="326" y="46"/>
                  </a:lnTo>
                  <a:cubicBezTo>
                    <a:pt x="295" y="14"/>
                    <a:pt x="259" y="0"/>
                    <a:pt x="222" y="0"/>
                  </a:cubicBezTo>
                  <a:close/>
                </a:path>
              </a:pathLst>
            </a:custGeom>
            <a:solidFill>
              <a:srgbClr val="4B95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2" name="Google Shape;1642;p32"/>
            <p:cNvSpPr/>
            <p:nvPr/>
          </p:nvSpPr>
          <p:spPr>
            <a:xfrm>
              <a:off x="5632599" y="4537293"/>
              <a:ext cx="18130" cy="56037"/>
            </a:xfrm>
            <a:custGeom>
              <a:avLst/>
              <a:gdLst/>
              <a:ahLst/>
              <a:cxnLst/>
              <a:rect l="l" t="t" r="r" b="b"/>
              <a:pathLst>
                <a:path w="803" h="2482" extrusionOk="0">
                  <a:moveTo>
                    <a:pt x="151" y="0"/>
                  </a:moveTo>
                  <a:cubicBezTo>
                    <a:pt x="51" y="26"/>
                    <a:pt x="1" y="126"/>
                    <a:pt x="1" y="226"/>
                  </a:cubicBezTo>
                  <a:lnTo>
                    <a:pt x="427" y="2331"/>
                  </a:lnTo>
                  <a:cubicBezTo>
                    <a:pt x="427" y="2432"/>
                    <a:pt x="502" y="2482"/>
                    <a:pt x="602" y="2482"/>
                  </a:cubicBezTo>
                  <a:lnTo>
                    <a:pt x="627" y="2482"/>
                  </a:lnTo>
                  <a:cubicBezTo>
                    <a:pt x="728" y="2457"/>
                    <a:pt x="803" y="2381"/>
                    <a:pt x="778" y="2281"/>
                  </a:cubicBezTo>
                  <a:lnTo>
                    <a:pt x="377" y="151"/>
                  </a:lnTo>
                  <a:cubicBezTo>
                    <a:pt x="352" y="51"/>
                    <a:pt x="252" y="0"/>
                    <a:pt x="151" y="0"/>
                  </a:cubicBezTo>
                  <a:close/>
                </a:path>
              </a:pathLst>
            </a:custGeom>
            <a:solidFill>
              <a:srgbClr val="4B95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3" name="Google Shape;1643;p32"/>
            <p:cNvSpPr/>
            <p:nvPr/>
          </p:nvSpPr>
          <p:spPr>
            <a:xfrm>
              <a:off x="5609976" y="4385188"/>
              <a:ext cx="26054" cy="54231"/>
            </a:xfrm>
            <a:custGeom>
              <a:avLst/>
              <a:gdLst/>
              <a:ahLst/>
              <a:cxnLst/>
              <a:rect l="l" t="t" r="r" b="b"/>
              <a:pathLst>
                <a:path w="1154" h="2402" extrusionOk="0">
                  <a:moveTo>
                    <a:pt x="919" y="1"/>
                  </a:moveTo>
                  <a:cubicBezTo>
                    <a:pt x="843" y="1"/>
                    <a:pt x="771" y="48"/>
                    <a:pt x="752" y="121"/>
                  </a:cubicBezTo>
                  <a:lnTo>
                    <a:pt x="51" y="2151"/>
                  </a:lnTo>
                  <a:cubicBezTo>
                    <a:pt x="0" y="2251"/>
                    <a:pt x="51" y="2351"/>
                    <a:pt x="151" y="2402"/>
                  </a:cubicBezTo>
                  <a:lnTo>
                    <a:pt x="226" y="2402"/>
                  </a:lnTo>
                  <a:cubicBezTo>
                    <a:pt x="301" y="2402"/>
                    <a:pt x="376" y="2351"/>
                    <a:pt x="401" y="2276"/>
                  </a:cubicBezTo>
                  <a:lnTo>
                    <a:pt x="1103" y="246"/>
                  </a:lnTo>
                  <a:cubicBezTo>
                    <a:pt x="1153" y="146"/>
                    <a:pt x="1078" y="46"/>
                    <a:pt x="1003" y="21"/>
                  </a:cubicBezTo>
                  <a:cubicBezTo>
                    <a:pt x="976" y="7"/>
                    <a:pt x="947" y="1"/>
                    <a:pt x="919" y="1"/>
                  </a:cubicBezTo>
                  <a:close/>
                </a:path>
              </a:pathLst>
            </a:custGeom>
            <a:solidFill>
              <a:srgbClr val="4B95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4" name="Google Shape;1644;p32"/>
            <p:cNvSpPr/>
            <p:nvPr/>
          </p:nvSpPr>
          <p:spPr>
            <a:xfrm>
              <a:off x="5385895" y="4271691"/>
              <a:ext cx="31721" cy="51725"/>
            </a:xfrm>
            <a:custGeom>
              <a:avLst/>
              <a:gdLst/>
              <a:ahLst/>
              <a:cxnLst/>
              <a:rect l="l" t="t" r="r" b="b"/>
              <a:pathLst>
                <a:path w="1405" h="2291" extrusionOk="0">
                  <a:moveTo>
                    <a:pt x="186" y="1"/>
                  </a:moveTo>
                  <a:cubicBezTo>
                    <a:pt x="164" y="1"/>
                    <a:pt x="144" y="4"/>
                    <a:pt x="126" y="10"/>
                  </a:cubicBezTo>
                  <a:cubicBezTo>
                    <a:pt x="26" y="60"/>
                    <a:pt x="1" y="185"/>
                    <a:pt x="26" y="261"/>
                  </a:cubicBezTo>
                  <a:lnTo>
                    <a:pt x="1028" y="2190"/>
                  </a:lnTo>
                  <a:cubicBezTo>
                    <a:pt x="1053" y="2241"/>
                    <a:pt x="1103" y="2291"/>
                    <a:pt x="1178" y="2291"/>
                  </a:cubicBezTo>
                  <a:cubicBezTo>
                    <a:pt x="1204" y="2291"/>
                    <a:pt x="1229" y="2291"/>
                    <a:pt x="1279" y="2266"/>
                  </a:cubicBezTo>
                  <a:cubicBezTo>
                    <a:pt x="1354" y="2216"/>
                    <a:pt x="1404" y="2115"/>
                    <a:pt x="1354" y="2015"/>
                  </a:cubicBezTo>
                  <a:lnTo>
                    <a:pt x="376" y="110"/>
                  </a:lnTo>
                  <a:cubicBezTo>
                    <a:pt x="338" y="34"/>
                    <a:pt x="256" y="1"/>
                    <a:pt x="186" y="1"/>
                  </a:cubicBezTo>
                  <a:close/>
                </a:path>
              </a:pathLst>
            </a:custGeom>
            <a:solidFill>
              <a:srgbClr val="4B95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5" name="Google Shape;1645;p32"/>
            <p:cNvSpPr/>
            <p:nvPr/>
          </p:nvSpPr>
          <p:spPr>
            <a:xfrm>
              <a:off x="5366659" y="4593082"/>
              <a:ext cx="47548" cy="38156"/>
            </a:xfrm>
            <a:custGeom>
              <a:avLst/>
              <a:gdLst/>
              <a:ahLst/>
              <a:cxnLst/>
              <a:rect l="l" t="t" r="r" b="b"/>
              <a:pathLst>
                <a:path w="2106" h="1690" extrusionOk="0">
                  <a:moveTo>
                    <a:pt x="193" y="1"/>
                  </a:moveTo>
                  <a:cubicBezTo>
                    <a:pt x="141" y="1"/>
                    <a:pt x="92" y="19"/>
                    <a:pt x="51" y="61"/>
                  </a:cubicBezTo>
                  <a:cubicBezTo>
                    <a:pt x="0" y="161"/>
                    <a:pt x="0" y="261"/>
                    <a:pt x="101" y="337"/>
                  </a:cubicBezTo>
                  <a:lnTo>
                    <a:pt x="1780" y="1640"/>
                  </a:lnTo>
                  <a:cubicBezTo>
                    <a:pt x="1830" y="1665"/>
                    <a:pt x="1855" y="1690"/>
                    <a:pt x="1905" y="1690"/>
                  </a:cubicBezTo>
                  <a:cubicBezTo>
                    <a:pt x="1955" y="1690"/>
                    <a:pt x="2005" y="1665"/>
                    <a:pt x="2056" y="1615"/>
                  </a:cubicBezTo>
                  <a:cubicBezTo>
                    <a:pt x="2106" y="1540"/>
                    <a:pt x="2106" y="1414"/>
                    <a:pt x="2030" y="1364"/>
                  </a:cubicBezTo>
                  <a:lnTo>
                    <a:pt x="326" y="36"/>
                  </a:lnTo>
                  <a:cubicBezTo>
                    <a:pt x="281" y="13"/>
                    <a:pt x="236" y="1"/>
                    <a:pt x="193" y="1"/>
                  </a:cubicBezTo>
                  <a:close/>
                </a:path>
              </a:pathLst>
            </a:custGeom>
            <a:solidFill>
              <a:srgbClr val="4B95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6" name="Google Shape;1646;p32"/>
            <p:cNvSpPr/>
            <p:nvPr/>
          </p:nvSpPr>
          <p:spPr>
            <a:xfrm>
              <a:off x="5283483" y="4305715"/>
              <a:ext cx="54344" cy="27319"/>
            </a:xfrm>
            <a:custGeom>
              <a:avLst/>
              <a:gdLst/>
              <a:ahLst/>
              <a:cxnLst/>
              <a:rect l="l" t="t" r="r" b="b"/>
              <a:pathLst>
                <a:path w="2407" h="1210" extrusionOk="0">
                  <a:moveTo>
                    <a:pt x="246" y="0"/>
                  </a:moveTo>
                  <a:cubicBezTo>
                    <a:pt x="159" y="0"/>
                    <a:pt x="71" y="45"/>
                    <a:pt x="50" y="107"/>
                  </a:cubicBezTo>
                  <a:cubicBezTo>
                    <a:pt x="0" y="207"/>
                    <a:pt x="50" y="308"/>
                    <a:pt x="151" y="358"/>
                  </a:cubicBezTo>
                  <a:lnTo>
                    <a:pt x="2131" y="1185"/>
                  </a:lnTo>
                  <a:cubicBezTo>
                    <a:pt x="2156" y="1210"/>
                    <a:pt x="2181" y="1210"/>
                    <a:pt x="2206" y="1210"/>
                  </a:cubicBezTo>
                  <a:cubicBezTo>
                    <a:pt x="2281" y="1210"/>
                    <a:pt x="2356" y="1160"/>
                    <a:pt x="2381" y="1084"/>
                  </a:cubicBezTo>
                  <a:cubicBezTo>
                    <a:pt x="2406" y="1009"/>
                    <a:pt x="2381" y="884"/>
                    <a:pt x="2281" y="859"/>
                  </a:cubicBezTo>
                  <a:lnTo>
                    <a:pt x="301" y="7"/>
                  </a:lnTo>
                  <a:cubicBezTo>
                    <a:pt x="283" y="2"/>
                    <a:pt x="265" y="0"/>
                    <a:pt x="246" y="0"/>
                  </a:cubicBezTo>
                  <a:close/>
                </a:path>
              </a:pathLst>
            </a:custGeom>
            <a:solidFill>
              <a:srgbClr val="4B95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7" name="Google Shape;1647;p32"/>
            <p:cNvSpPr/>
            <p:nvPr/>
          </p:nvSpPr>
          <p:spPr>
            <a:xfrm>
              <a:off x="5431727" y="4165532"/>
              <a:ext cx="9641" cy="57166"/>
            </a:xfrm>
            <a:custGeom>
              <a:avLst/>
              <a:gdLst/>
              <a:ahLst/>
              <a:cxnLst/>
              <a:rect l="l" t="t" r="r" b="b"/>
              <a:pathLst>
                <a:path w="427" h="2532" extrusionOk="0">
                  <a:moveTo>
                    <a:pt x="251" y="0"/>
                  </a:moveTo>
                  <a:cubicBezTo>
                    <a:pt x="151" y="0"/>
                    <a:pt x="51" y="75"/>
                    <a:pt x="51" y="176"/>
                  </a:cubicBezTo>
                  <a:lnTo>
                    <a:pt x="1" y="2331"/>
                  </a:lnTo>
                  <a:cubicBezTo>
                    <a:pt x="1" y="2431"/>
                    <a:pt x="76" y="2532"/>
                    <a:pt x="176" y="2532"/>
                  </a:cubicBezTo>
                  <a:lnTo>
                    <a:pt x="201" y="2532"/>
                  </a:lnTo>
                  <a:cubicBezTo>
                    <a:pt x="301" y="2532"/>
                    <a:pt x="377" y="2456"/>
                    <a:pt x="377" y="2356"/>
                  </a:cubicBezTo>
                  <a:lnTo>
                    <a:pt x="427" y="201"/>
                  </a:lnTo>
                  <a:cubicBezTo>
                    <a:pt x="427" y="100"/>
                    <a:pt x="352" y="0"/>
                    <a:pt x="251" y="0"/>
                  </a:cubicBezTo>
                  <a:close/>
                </a:path>
              </a:pathLst>
            </a:custGeom>
            <a:solidFill>
              <a:srgbClr val="4B95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8" name="Google Shape;1648;p32"/>
            <p:cNvSpPr/>
            <p:nvPr/>
          </p:nvSpPr>
          <p:spPr>
            <a:xfrm>
              <a:off x="5585638" y="4574636"/>
              <a:ext cx="9641" cy="57166"/>
            </a:xfrm>
            <a:custGeom>
              <a:avLst/>
              <a:gdLst/>
              <a:ahLst/>
              <a:cxnLst/>
              <a:rect l="l" t="t" r="r" b="b"/>
              <a:pathLst>
                <a:path w="427" h="2532" extrusionOk="0">
                  <a:moveTo>
                    <a:pt x="226" y="1"/>
                  </a:moveTo>
                  <a:cubicBezTo>
                    <a:pt x="126" y="1"/>
                    <a:pt x="51" y="76"/>
                    <a:pt x="51" y="201"/>
                  </a:cubicBezTo>
                  <a:lnTo>
                    <a:pt x="1" y="2331"/>
                  </a:lnTo>
                  <a:cubicBezTo>
                    <a:pt x="1" y="2457"/>
                    <a:pt x="76" y="2532"/>
                    <a:pt x="176" y="2532"/>
                  </a:cubicBezTo>
                  <a:cubicBezTo>
                    <a:pt x="276" y="2532"/>
                    <a:pt x="377" y="2457"/>
                    <a:pt x="377" y="2357"/>
                  </a:cubicBezTo>
                  <a:lnTo>
                    <a:pt x="427" y="201"/>
                  </a:lnTo>
                  <a:cubicBezTo>
                    <a:pt x="427" y="101"/>
                    <a:pt x="327" y="1"/>
                    <a:pt x="226" y="1"/>
                  </a:cubicBezTo>
                  <a:close/>
                </a:path>
              </a:pathLst>
            </a:custGeom>
            <a:solidFill>
              <a:srgbClr val="4B95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9" name="Google Shape;1649;p32"/>
            <p:cNvSpPr/>
            <p:nvPr/>
          </p:nvSpPr>
          <p:spPr>
            <a:xfrm>
              <a:off x="5512080" y="4447321"/>
              <a:ext cx="9641" cy="57166"/>
            </a:xfrm>
            <a:custGeom>
              <a:avLst/>
              <a:gdLst/>
              <a:ahLst/>
              <a:cxnLst/>
              <a:rect l="l" t="t" r="r" b="b"/>
              <a:pathLst>
                <a:path w="427" h="2532" extrusionOk="0">
                  <a:moveTo>
                    <a:pt x="251" y="0"/>
                  </a:moveTo>
                  <a:cubicBezTo>
                    <a:pt x="126" y="0"/>
                    <a:pt x="51" y="76"/>
                    <a:pt x="51" y="176"/>
                  </a:cubicBezTo>
                  <a:lnTo>
                    <a:pt x="1" y="2331"/>
                  </a:lnTo>
                  <a:cubicBezTo>
                    <a:pt x="1" y="2432"/>
                    <a:pt x="76" y="2532"/>
                    <a:pt x="201" y="2532"/>
                  </a:cubicBezTo>
                  <a:cubicBezTo>
                    <a:pt x="301" y="2532"/>
                    <a:pt x="376" y="2457"/>
                    <a:pt x="376" y="2331"/>
                  </a:cubicBezTo>
                  <a:lnTo>
                    <a:pt x="427" y="201"/>
                  </a:lnTo>
                  <a:cubicBezTo>
                    <a:pt x="427" y="101"/>
                    <a:pt x="351" y="0"/>
                    <a:pt x="251" y="0"/>
                  </a:cubicBezTo>
                  <a:close/>
                </a:path>
              </a:pathLst>
            </a:custGeom>
            <a:solidFill>
              <a:srgbClr val="4B95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0" name="Google Shape;1650;p32"/>
            <p:cNvSpPr/>
            <p:nvPr/>
          </p:nvSpPr>
          <p:spPr>
            <a:xfrm>
              <a:off x="5465119" y="4227213"/>
              <a:ext cx="19259" cy="56037"/>
            </a:xfrm>
            <a:custGeom>
              <a:avLst/>
              <a:gdLst/>
              <a:ahLst/>
              <a:cxnLst/>
              <a:rect l="l" t="t" r="r" b="b"/>
              <a:pathLst>
                <a:path w="853" h="2482" extrusionOk="0">
                  <a:moveTo>
                    <a:pt x="151" y="0"/>
                  </a:moveTo>
                  <a:cubicBezTo>
                    <a:pt x="50" y="25"/>
                    <a:pt x="0" y="125"/>
                    <a:pt x="0" y="226"/>
                  </a:cubicBezTo>
                  <a:lnTo>
                    <a:pt x="451" y="2331"/>
                  </a:lnTo>
                  <a:cubicBezTo>
                    <a:pt x="477" y="2431"/>
                    <a:pt x="552" y="2481"/>
                    <a:pt x="652" y="2481"/>
                  </a:cubicBezTo>
                  <a:lnTo>
                    <a:pt x="677" y="2481"/>
                  </a:lnTo>
                  <a:cubicBezTo>
                    <a:pt x="777" y="2456"/>
                    <a:pt x="852" y="2356"/>
                    <a:pt x="827" y="2256"/>
                  </a:cubicBezTo>
                  <a:lnTo>
                    <a:pt x="376" y="150"/>
                  </a:lnTo>
                  <a:cubicBezTo>
                    <a:pt x="351" y="50"/>
                    <a:pt x="251" y="0"/>
                    <a:pt x="151" y="0"/>
                  </a:cubicBezTo>
                  <a:close/>
                </a:path>
              </a:pathLst>
            </a:custGeom>
            <a:solidFill>
              <a:srgbClr val="4B95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1" name="Google Shape;1651;p32"/>
            <p:cNvSpPr/>
            <p:nvPr/>
          </p:nvSpPr>
          <p:spPr>
            <a:xfrm>
              <a:off x="5361556" y="4532168"/>
              <a:ext cx="50957" cy="34002"/>
            </a:xfrm>
            <a:custGeom>
              <a:avLst/>
              <a:gdLst/>
              <a:ahLst/>
              <a:cxnLst/>
              <a:rect l="l" t="t" r="r" b="b"/>
              <a:pathLst>
                <a:path w="2257" h="1506" extrusionOk="0">
                  <a:moveTo>
                    <a:pt x="222" y="1"/>
                  </a:moveTo>
                  <a:cubicBezTo>
                    <a:pt x="162" y="1"/>
                    <a:pt x="108" y="29"/>
                    <a:pt x="76" y="77"/>
                  </a:cubicBezTo>
                  <a:cubicBezTo>
                    <a:pt x="1" y="177"/>
                    <a:pt x="26" y="278"/>
                    <a:pt x="126" y="328"/>
                  </a:cubicBezTo>
                  <a:lnTo>
                    <a:pt x="1956" y="1481"/>
                  </a:lnTo>
                  <a:cubicBezTo>
                    <a:pt x="1981" y="1506"/>
                    <a:pt x="2006" y="1506"/>
                    <a:pt x="2056" y="1506"/>
                  </a:cubicBezTo>
                  <a:cubicBezTo>
                    <a:pt x="2106" y="1506"/>
                    <a:pt x="2181" y="1481"/>
                    <a:pt x="2206" y="1430"/>
                  </a:cubicBezTo>
                  <a:cubicBezTo>
                    <a:pt x="2256" y="1330"/>
                    <a:pt x="2231" y="1230"/>
                    <a:pt x="2156" y="1155"/>
                  </a:cubicBezTo>
                  <a:lnTo>
                    <a:pt x="327" y="27"/>
                  </a:lnTo>
                  <a:cubicBezTo>
                    <a:pt x="291" y="9"/>
                    <a:pt x="256" y="1"/>
                    <a:pt x="222" y="1"/>
                  </a:cubicBezTo>
                  <a:close/>
                </a:path>
              </a:pathLst>
            </a:custGeom>
            <a:solidFill>
              <a:srgbClr val="4B95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2" name="Google Shape;1652;p32"/>
            <p:cNvSpPr/>
            <p:nvPr/>
          </p:nvSpPr>
          <p:spPr>
            <a:xfrm>
              <a:off x="5566966" y="4474911"/>
              <a:ext cx="27748" cy="53351"/>
            </a:xfrm>
            <a:custGeom>
              <a:avLst/>
              <a:gdLst/>
              <a:ahLst/>
              <a:cxnLst/>
              <a:rect l="l" t="t" r="r" b="b"/>
              <a:pathLst>
                <a:path w="1229" h="2363" extrusionOk="0">
                  <a:moveTo>
                    <a:pt x="1025" y="0"/>
                  </a:moveTo>
                  <a:cubicBezTo>
                    <a:pt x="944" y="0"/>
                    <a:pt x="869" y="45"/>
                    <a:pt x="828" y="107"/>
                  </a:cubicBezTo>
                  <a:lnTo>
                    <a:pt x="26" y="2112"/>
                  </a:lnTo>
                  <a:cubicBezTo>
                    <a:pt x="1" y="2212"/>
                    <a:pt x="51" y="2312"/>
                    <a:pt x="151" y="2362"/>
                  </a:cubicBezTo>
                  <a:lnTo>
                    <a:pt x="201" y="2362"/>
                  </a:lnTo>
                  <a:cubicBezTo>
                    <a:pt x="276" y="2362"/>
                    <a:pt x="352" y="2312"/>
                    <a:pt x="377" y="2262"/>
                  </a:cubicBezTo>
                  <a:lnTo>
                    <a:pt x="1179" y="257"/>
                  </a:lnTo>
                  <a:cubicBezTo>
                    <a:pt x="1229" y="157"/>
                    <a:pt x="1179" y="57"/>
                    <a:pt x="1078" y="7"/>
                  </a:cubicBezTo>
                  <a:cubicBezTo>
                    <a:pt x="1061" y="2"/>
                    <a:pt x="1043" y="0"/>
                    <a:pt x="1025" y="0"/>
                  </a:cubicBezTo>
                  <a:close/>
                </a:path>
              </a:pathLst>
            </a:custGeom>
            <a:solidFill>
              <a:srgbClr val="4B95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3" name="Google Shape;1653;p32"/>
            <p:cNvSpPr/>
            <p:nvPr/>
          </p:nvSpPr>
          <p:spPr>
            <a:xfrm>
              <a:off x="5534139" y="4300206"/>
              <a:ext cx="13050" cy="57166"/>
            </a:xfrm>
            <a:custGeom>
              <a:avLst/>
              <a:gdLst/>
              <a:ahLst/>
              <a:cxnLst/>
              <a:rect l="l" t="t" r="r" b="b"/>
              <a:pathLst>
                <a:path w="578" h="2532" extrusionOk="0">
                  <a:moveTo>
                    <a:pt x="176" y="0"/>
                  </a:moveTo>
                  <a:cubicBezTo>
                    <a:pt x="76" y="25"/>
                    <a:pt x="1" y="100"/>
                    <a:pt x="26" y="201"/>
                  </a:cubicBezTo>
                  <a:lnTo>
                    <a:pt x="201" y="2356"/>
                  </a:lnTo>
                  <a:cubicBezTo>
                    <a:pt x="227" y="2456"/>
                    <a:pt x="302" y="2532"/>
                    <a:pt x="402" y="2532"/>
                  </a:cubicBezTo>
                  <a:cubicBezTo>
                    <a:pt x="502" y="2506"/>
                    <a:pt x="577" y="2431"/>
                    <a:pt x="577" y="2331"/>
                  </a:cubicBezTo>
                  <a:lnTo>
                    <a:pt x="402" y="176"/>
                  </a:lnTo>
                  <a:cubicBezTo>
                    <a:pt x="377" y="75"/>
                    <a:pt x="302" y="0"/>
                    <a:pt x="176" y="0"/>
                  </a:cubicBezTo>
                  <a:close/>
                </a:path>
              </a:pathLst>
            </a:custGeom>
            <a:solidFill>
              <a:srgbClr val="4B95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4" name="Google Shape;1654;p32"/>
            <p:cNvSpPr/>
            <p:nvPr/>
          </p:nvSpPr>
          <p:spPr>
            <a:xfrm>
              <a:off x="5255194" y="4250965"/>
              <a:ext cx="52064" cy="31721"/>
            </a:xfrm>
            <a:custGeom>
              <a:avLst/>
              <a:gdLst/>
              <a:ahLst/>
              <a:cxnLst/>
              <a:rect l="l" t="t" r="r" b="b"/>
              <a:pathLst>
                <a:path w="2306" h="1405" extrusionOk="0">
                  <a:moveTo>
                    <a:pt x="202" y="1"/>
                  </a:moveTo>
                  <a:cubicBezTo>
                    <a:pt x="139" y="1"/>
                    <a:pt x="84" y="34"/>
                    <a:pt x="50" y="101"/>
                  </a:cubicBezTo>
                  <a:cubicBezTo>
                    <a:pt x="0" y="201"/>
                    <a:pt x="25" y="301"/>
                    <a:pt x="125" y="352"/>
                  </a:cubicBezTo>
                  <a:lnTo>
                    <a:pt x="2005" y="1379"/>
                  </a:lnTo>
                  <a:cubicBezTo>
                    <a:pt x="2030" y="1404"/>
                    <a:pt x="2080" y="1404"/>
                    <a:pt x="2105" y="1404"/>
                  </a:cubicBezTo>
                  <a:cubicBezTo>
                    <a:pt x="2155" y="1404"/>
                    <a:pt x="2231" y="1379"/>
                    <a:pt x="2256" y="1304"/>
                  </a:cubicBezTo>
                  <a:cubicBezTo>
                    <a:pt x="2306" y="1229"/>
                    <a:pt x="2281" y="1103"/>
                    <a:pt x="2181" y="1053"/>
                  </a:cubicBezTo>
                  <a:lnTo>
                    <a:pt x="301" y="26"/>
                  </a:lnTo>
                  <a:cubicBezTo>
                    <a:pt x="267" y="9"/>
                    <a:pt x="234" y="1"/>
                    <a:pt x="202" y="1"/>
                  </a:cubicBezTo>
                  <a:close/>
                </a:path>
              </a:pathLst>
            </a:custGeom>
            <a:solidFill>
              <a:srgbClr val="4B95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5" name="Google Shape;1655;p32"/>
            <p:cNvSpPr/>
            <p:nvPr/>
          </p:nvSpPr>
          <p:spPr>
            <a:xfrm>
              <a:off x="5432291" y="4330031"/>
              <a:ext cx="26619" cy="53938"/>
            </a:xfrm>
            <a:custGeom>
              <a:avLst/>
              <a:gdLst/>
              <a:ahLst/>
              <a:cxnLst/>
              <a:rect l="l" t="t" r="r" b="b"/>
              <a:pathLst>
                <a:path w="1179" h="2389" extrusionOk="0">
                  <a:moveTo>
                    <a:pt x="204" y="1"/>
                  </a:moveTo>
                  <a:cubicBezTo>
                    <a:pt x="187" y="1"/>
                    <a:pt x="169" y="3"/>
                    <a:pt x="151" y="7"/>
                  </a:cubicBezTo>
                  <a:cubicBezTo>
                    <a:pt x="51" y="33"/>
                    <a:pt x="1" y="158"/>
                    <a:pt x="26" y="258"/>
                  </a:cubicBezTo>
                  <a:lnTo>
                    <a:pt x="803" y="2263"/>
                  </a:lnTo>
                  <a:cubicBezTo>
                    <a:pt x="828" y="2338"/>
                    <a:pt x="903" y="2388"/>
                    <a:pt x="978" y="2388"/>
                  </a:cubicBezTo>
                  <a:cubicBezTo>
                    <a:pt x="978" y="2388"/>
                    <a:pt x="1003" y="2388"/>
                    <a:pt x="1028" y="2363"/>
                  </a:cubicBezTo>
                  <a:cubicBezTo>
                    <a:pt x="1129" y="2338"/>
                    <a:pt x="1179" y="2238"/>
                    <a:pt x="1154" y="2138"/>
                  </a:cubicBezTo>
                  <a:lnTo>
                    <a:pt x="377" y="108"/>
                  </a:lnTo>
                  <a:cubicBezTo>
                    <a:pt x="356" y="46"/>
                    <a:pt x="284" y="1"/>
                    <a:pt x="204" y="1"/>
                  </a:cubicBezTo>
                  <a:close/>
                </a:path>
              </a:pathLst>
            </a:custGeom>
            <a:solidFill>
              <a:srgbClr val="4B95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6" name="Google Shape;1656;p32"/>
            <p:cNvSpPr/>
            <p:nvPr/>
          </p:nvSpPr>
          <p:spPr>
            <a:xfrm>
              <a:off x="5753140" y="4352677"/>
              <a:ext cx="43597" cy="43168"/>
            </a:xfrm>
            <a:custGeom>
              <a:avLst/>
              <a:gdLst/>
              <a:ahLst/>
              <a:cxnLst/>
              <a:rect l="l" t="t" r="r" b="b"/>
              <a:pathLst>
                <a:path w="1931" h="1912" extrusionOk="0">
                  <a:moveTo>
                    <a:pt x="1717" y="1"/>
                  </a:moveTo>
                  <a:cubicBezTo>
                    <a:pt x="1667" y="1"/>
                    <a:pt x="1617" y="20"/>
                    <a:pt x="1579" y="57"/>
                  </a:cubicBezTo>
                  <a:lnTo>
                    <a:pt x="75" y="1586"/>
                  </a:lnTo>
                  <a:cubicBezTo>
                    <a:pt x="0" y="1661"/>
                    <a:pt x="0" y="1786"/>
                    <a:pt x="75" y="1837"/>
                  </a:cubicBezTo>
                  <a:cubicBezTo>
                    <a:pt x="126" y="1887"/>
                    <a:pt x="151" y="1912"/>
                    <a:pt x="201" y="1912"/>
                  </a:cubicBezTo>
                  <a:cubicBezTo>
                    <a:pt x="251" y="1912"/>
                    <a:pt x="301" y="1887"/>
                    <a:pt x="351" y="1837"/>
                  </a:cubicBezTo>
                  <a:lnTo>
                    <a:pt x="1855" y="308"/>
                  </a:lnTo>
                  <a:cubicBezTo>
                    <a:pt x="1930" y="258"/>
                    <a:pt x="1930" y="132"/>
                    <a:pt x="1855" y="57"/>
                  </a:cubicBezTo>
                  <a:cubicBezTo>
                    <a:pt x="1817" y="20"/>
                    <a:pt x="1767" y="1"/>
                    <a:pt x="1717" y="1"/>
                  </a:cubicBezTo>
                  <a:close/>
                </a:path>
              </a:pathLst>
            </a:custGeom>
            <a:solidFill>
              <a:srgbClr val="4B95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7" name="Google Shape;1657;p32"/>
            <p:cNvSpPr/>
            <p:nvPr/>
          </p:nvSpPr>
          <p:spPr>
            <a:xfrm>
              <a:off x="5753705" y="4192534"/>
              <a:ext cx="20387" cy="55067"/>
            </a:xfrm>
            <a:custGeom>
              <a:avLst/>
              <a:gdLst/>
              <a:ahLst/>
              <a:cxnLst/>
              <a:rect l="l" t="t" r="r" b="b"/>
              <a:pathLst>
                <a:path w="903" h="2439" extrusionOk="0">
                  <a:moveTo>
                    <a:pt x="676" y="1"/>
                  </a:moveTo>
                  <a:cubicBezTo>
                    <a:pt x="595" y="1"/>
                    <a:pt x="522" y="49"/>
                    <a:pt x="502" y="133"/>
                  </a:cubicBezTo>
                  <a:lnTo>
                    <a:pt x="25" y="2213"/>
                  </a:lnTo>
                  <a:cubicBezTo>
                    <a:pt x="0" y="2313"/>
                    <a:pt x="50" y="2413"/>
                    <a:pt x="151" y="2438"/>
                  </a:cubicBezTo>
                  <a:lnTo>
                    <a:pt x="201" y="2438"/>
                  </a:lnTo>
                  <a:cubicBezTo>
                    <a:pt x="276" y="2438"/>
                    <a:pt x="351" y="2388"/>
                    <a:pt x="376" y="2313"/>
                  </a:cubicBezTo>
                  <a:lnTo>
                    <a:pt x="878" y="233"/>
                  </a:lnTo>
                  <a:cubicBezTo>
                    <a:pt x="903" y="133"/>
                    <a:pt x="827" y="32"/>
                    <a:pt x="727" y="7"/>
                  </a:cubicBezTo>
                  <a:cubicBezTo>
                    <a:pt x="710" y="3"/>
                    <a:pt x="693" y="1"/>
                    <a:pt x="676" y="1"/>
                  </a:cubicBezTo>
                  <a:close/>
                </a:path>
              </a:pathLst>
            </a:custGeom>
            <a:solidFill>
              <a:srgbClr val="4B95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8" name="Google Shape;1658;p32"/>
            <p:cNvSpPr/>
            <p:nvPr/>
          </p:nvSpPr>
          <p:spPr>
            <a:xfrm>
              <a:off x="5699948" y="4215767"/>
              <a:ext cx="20952" cy="55586"/>
            </a:xfrm>
            <a:custGeom>
              <a:avLst/>
              <a:gdLst/>
              <a:ahLst/>
              <a:cxnLst/>
              <a:rect l="l" t="t" r="r" b="b"/>
              <a:pathLst>
                <a:path w="928" h="2462" extrusionOk="0">
                  <a:moveTo>
                    <a:pt x="215" y="1"/>
                  </a:moveTo>
                  <a:cubicBezTo>
                    <a:pt x="202" y="1"/>
                    <a:pt x="189" y="3"/>
                    <a:pt x="176" y="6"/>
                  </a:cubicBezTo>
                  <a:cubicBezTo>
                    <a:pt x="76" y="31"/>
                    <a:pt x="0" y="131"/>
                    <a:pt x="25" y="231"/>
                  </a:cubicBezTo>
                  <a:lnTo>
                    <a:pt x="552" y="2312"/>
                  </a:lnTo>
                  <a:cubicBezTo>
                    <a:pt x="577" y="2387"/>
                    <a:pt x="652" y="2462"/>
                    <a:pt x="727" y="2462"/>
                  </a:cubicBezTo>
                  <a:cubicBezTo>
                    <a:pt x="727" y="2462"/>
                    <a:pt x="752" y="2462"/>
                    <a:pt x="777" y="2437"/>
                  </a:cubicBezTo>
                  <a:cubicBezTo>
                    <a:pt x="878" y="2412"/>
                    <a:pt x="928" y="2312"/>
                    <a:pt x="903" y="2211"/>
                  </a:cubicBezTo>
                  <a:lnTo>
                    <a:pt x="401" y="156"/>
                  </a:lnTo>
                  <a:cubicBezTo>
                    <a:pt x="380" y="69"/>
                    <a:pt x="301" y="1"/>
                    <a:pt x="215" y="1"/>
                  </a:cubicBezTo>
                  <a:close/>
                </a:path>
              </a:pathLst>
            </a:custGeom>
            <a:solidFill>
              <a:srgbClr val="4B95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9" name="Google Shape;1659;p32"/>
            <p:cNvSpPr/>
            <p:nvPr/>
          </p:nvSpPr>
          <p:spPr>
            <a:xfrm>
              <a:off x="5801795" y="4207503"/>
              <a:ext cx="38495" cy="46893"/>
            </a:xfrm>
            <a:custGeom>
              <a:avLst/>
              <a:gdLst/>
              <a:ahLst/>
              <a:cxnLst/>
              <a:rect l="l" t="t" r="r" b="b"/>
              <a:pathLst>
                <a:path w="1705" h="2077" extrusionOk="0">
                  <a:moveTo>
                    <a:pt x="1501" y="1"/>
                  </a:moveTo>
                  <a:cubicBezTo>
                    <a:pt x="1450" y="1"/>
                    <a:pt x="1398" y="27"/>
                    <a:pt x="1354" y="71"/>
                  </a:cubicBezTo>
                  <a:lnTo>
                    <a:pt x="51" y="1800"/>
                  </a:lnTo>
                  <a:cubicBezTo>
                    <a:pt x="1" y="1876"/>
                    <a:pt x="1" y="1976"/>
                    <a:pt x="101" y="2051"/>
                  </a:cubicBezTo>
                  <a:cubicBezTo>
                    <a:pt x="126" y="2076"/>
                    <a:pt x="176" y="2076"/>
                    <a:pt x="201" y="2076"/>
                  </a:cubicBezTo>
                  <a:cubicBezTo>
                    <a:pt x="251" y="2076"/>
                    <a:pt x="327" y="2051"/>
                    <a:pt x="352" y="2026"/>
                  </a:cubicBezTo>
                  <a:lnTo>
                    <a:pt x="1655" y="297"/>
                  </a:lnTo>
                  <a:cubicBezTo>
                    <a:pt x="1705" y="221"/>
                    <a:pt x="1705" y="96"/>
                    <a:pt x="1605" y="46"/>
                  </a:cubicBezTo>
                  <a:cubicBezTo>
                    <a:pt x="1573" y="14"/>
                    <a:pt x="1537" y="1"/>
                    <a:pt x="1501" y="1"/>
                  </a:cubicBezTo>
                  <a:close/>
                </a:path>
              </a:pathLst>
            </a:custGeom>
            <a:solidFill>
              <a:srgbClr val="4B95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0" name="Google Shape;1660;p32"/>
            <p:cNvSpPr/>
            <p:nvPr/>
          </p:nvSpPr>
          <p:spPr>
            <a:xfrm>
              <a:off x="5752011" y="4267356"/>
              <a:ext cx="34521" cy="49851"/>
            </a:xfrm>
            <a:custGeom>
              <a:avLst/>
              <a:gdLst/>
              <a:ahLst/>
              <a:cxnLst/>
              <a:rect l="l" t="t" r="r" b="b"/>
              <a:pathLst>
                <a:path w="1529" h="2208" extrusionOk="0">
                  <a:moveTo>
                    <a:pt x="1310" y="1"/>
                  </a:moveTo>
                  <a:cubicBezTo>
                    <a:pt x="1249" y="1"/>
                    <a:pt x="1185" y="28"/>
                    <a:pt x="1153" y="77"/>
                  </a:cubicBezTo>
                  <a:lnTo>
                    <a:pt x="50" y="1931"/>
                  </a:lnTo>
                  <a:cubicBezTo>
                    <a:pt x="0" y="2032"/>
                    <a:pt x="25" y="2132"/>
                    <a:pt x="125" y="2182"/>
                  </a:cubicBezTo>
                  <a:cubicBezTo>
                    <a:pt x="151" y="2207"/>
                    <a:pt x="176" y="2207"/>
                    <a:pt x="226" y="2207"/>
                  </a:cubicBezTo>
                  <a:cubicBezTo>
                    <a:pt x="276" y="2207"/>
                    <a:pt x="351" y="2182"/>
                    <a:pt x="376" y="2132"/>
                  </a:cubicBezTo>
                  <a:lnTo>
                    <a:pt x="1479" y="277"/>
                  </a:lnTo>
                  <a:cubicBezTo>
                    <a:pt x="1529" y="177"/>
                    <a:pt x="1504" y="77"/>
                    <a:pt x="1404" y="27"/>
                  </a:cubicBezTo>
                  <a:cubicBezTo>
                    <a:pt x="1377" y="9"/>
                    <a:pt x="1344" y="1"/>
                    <a:pt x="1310" y="1"/>
                  </a:cubicBezTo>
                  <a:close/>
                </a:path>
              </a:pathLst>
            </a:custGeom>
            <a:solidFill>
              <a:srgbClr val="4B95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1" name="Google Shape;1661;p32"/>
            <p:cNvSpPr/>
            <p:nvPr/>
          </p:nvSpPr>
          <p:spPr>
            <a:xfrm>
              <a:off x="5808026" y="4303142"/>
              <a:ext cx="40188" cy="46306"/>
            </a:xfrm>
            <a:custGeom>
              <a:avLst/>
              <a:gdLst/>
              <a:ahLst/>
              <a:cxnLst/>
              <a:rect l="l" t="t" r="r" b="b"/>
              <a:pathLst>
                <a:path w="1780" h="2051" extrusionOk="0">
                  <a:moveTo>
                    <a:pt x="1568" y="0"/>
                  </a:moveTo>
                  <a:cubicBezTo>
                    <a:pt x="1513" y="0"/>
                    <a:pt x="1458" y="27"/>
                    <a:pt x="1429" y="71"/>
                  </a:cubicBezTo>
                  <a:lnTo>
                    <a:pt x="76" y="1750"/>
                  </a:lnTo>
                  <a:cubicBezTo>
                    <a:pt x="0" y="1825"/>
                    <a:pt x="25" y="1950"/>
                    <a:pt x="101" y="2000"/>
                  </a:cubicBezTo>
                  <a:cubicBezTo>
                    <a:pt x="126" y="2026"/>
                    <a:pt x="176" y="2051"/>
                    <a:pt x="226" y="2051"/>
                  </a:cubicBezTo>
                  <a:cubicBezTo>
                    <a:pt x="276" y="2051"/>
                    <a:pt x="326" y="2026"/>
                    <a:pt x="351" y="1975"/>
                  </a:cubicBezTo>
                  <a:lnTo>
                    <a:pt x="1705" y="296"/>
                  </a:lnTo>
                  <a:cubicBezTo>
                    <a:pt x="1780" y="221"/>
                    <a:pt x="1755" y="121"/>
                    <a:pt x="1680" y="46"/>
                  </a:cubicBezTo>
                  <a:cubicBezTo>
                    <a:pt x="1648" y="14"/>
                    <a:pt x="1608" y="0"/>
                    <a:pt x="1568" y="0"/>
                  </a:cubicBezTo>
                  <a:close/>
                </a:path>
              </a:pathLst>
            </a:custGeom>
            <a:solidFill>
              <a:srgbClr val="4B95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2" name="Google Shape;1662;p32"/>
            <p:cNvSpPr/>
            <p:nvPr/>
          </p:nvSpPr>
          <p:spPr>
            <a:xfrm>
              <a:off x="5819902" y="4253019"/>
              <a:ext cx="54344" cy="27974"/>
            </a:xfrm>
            <a:custGeom>
              <a:avLst/>
              <a:gdLst/>
              <a:ahLst/>
              <a:cxnLst/>
              <a:rect l="l" t="t" r="r" b="b"/>
              <a:pathLst>
                <a:path w="2407" h="1239" extrusionOk="0">
                  <a:moveTo>
                    <a:pt x="2191" y="1"/>
                  </a:moveTo>
                  <a:cubicBezTo>
                    <a:pt x="2169" y="1"/>
                    <a:pt x="2149" y="4"/>
                    <a:pt x="2131" y="10"/>
                  </a:cubicBezTo>
                  <a:lnTo>
                    <a:pt x="151" y="862"/>
                  </a:lnTo>
                  <a:cubicBezTo>
                    <a:pt x="51" y="912"/>
                    <a:pt x="1" y="1012"/>
                    <a:pt x="51" y="1113"/>
                  </a:cubicBezTo>
                  <a:cubicBezTo>
                    <a:pt x="76" y="1188"/>
                    <a:pt x="151" y="1238"/>
                    <a:pt x="226" y="1238"/>
                  </a:cubicBezTo>
                  <a:cubicBezTo>
                    <a:pt x="251" y="1238"/>
                    <a:pt x="276" y="1238"/>
                    <a:pt x="301" y="1213"/>
                  </a:cubicBezTo>
                  <a:lnTo>
                    <a:pt x="2256" y="361"/>
                  </a:lnTo>
                  <a:cubicBezTo>
                    <a:pt x="2357" y="311"/>
                    <a:pt x="2407" y="210"/>
                    <a:pt x="2357" y="110"/>
                  </a:cubicBezTo>
                  <a:cubicBezTo>
                    <a:pt x="2337" y="34"/>
                    <a:pt x="2260" y="1"/>
                    <a:pt x="2191" y="1"/>
                  </a:cubicBezTo>
                  <a:close/>
                </a:path>
              </a:pathLst>
            </a:custGeom>
            <a:solidFill>
              <a:srgbClr val="4B95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3" name="Google Shape;1663;p32"/>
            <p:cNvSpPr/>
            <p:nvPr/>
          </p:nvSpPr>
          <p:spPr>
            <a:xfrm>
              <a:off x="5701641" y="4334705"/>
              <a:ext cx="50957" cy="33979"/>
            </a:xfrm>
            <a:custGeom>
              <a:avLst/>
              <a:gdLst/>
              <a:ahLst/>
              <a:cxnLst/>
              <a:rect l="l" t="t" r="r" b="b"/>
              <a:pathLst>
                <a:path w="2257" h="1505" extrusionOk="0">
                  <a:moveTo>
                    <a:pt x="2043" y="1"/>
                  </a:moveTo>
                  <a:cubicBezTo>
                    <a:pt x="2011" y="1"/>
                    <a:pt x="1981" y="9"/>
                    <a:pt x="1955" y="26"/>
                  </a:cubicBezTo>
                  <a:lnTo>
                    <a:pt x="101" y="1154"/>
                  </a:lnTo>
                  <a:cubicBezTo>
                    <a:pt x="26" y="1204"/>
                    <a:pt x="1" y="1304"/>
                    <a:pt x="51" y="1405"/>
                  </a:cubicBezTo>
                  <a:cubicBezTo>
                    <a:pt x="76" y="1455"/>
                    <a:pt x="126" y="1505"/>
                    <a:pt x="201" y="1505"/>
                  </a:cubicBezTo>
                  <a:cubicBezTo>
                    <a:pt x="226" y="1505"/>
                    <a:pt x="276" y="1480"/>
                    <a:pt x="301" y="1480"/>
                  </a:cubicBezTo>
                  <a:lnTo>
                    <a:pt x="2131" y="352"/>
                  </a:lnTo>
                  <a:cubicBezTo>
                    <a:pt x="2231" y="302"/>
                    <a:pt x="2256" y="176"/>
                    <a:pt x="2206" y="101"/>
                  </a:cubicBezTo>
                  <a:cubicBezTo>
                    <a:pt x="2173" y="34"/>
                    <a:pt x="2106" y="1"/>
                    <a:pt x="2043" y="1"/>
                  </a:cubicBezTo>
                  <a:close/>
                </a:path>
              </a:pathLst>
            </a:custGeom>
            <a:solidFill>
              <a:srgbClr val="4B95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4" name="Google Shape;1664;p32"/>
            <p:cNvSpPr/>
            <p:nvPr/>
          </p:nvSpPr>
          <p:spPr>
            <a:xfrm>
              <a:off x="5697690" y="4269072"/>
              <a:ext cx="33957" cy="50393"/>
            </a:xfrm>
            <a:custGeom>
              <a:avLst/>
              <a:gdLst/>
              <a:ahLst/>
              <a:cxnLst/>
              <a:rect l="l" t="t" r="r" b="b"/>
              <a:pathLst>
                <a:path w="1504" h="2232" extrusionOk="0">
                  <a:moveTo>
                    <a:pt x="1291" y="1"/>
                  </a:moveTo>
                  <a:cubicBezTo>
                    <a:pt x="1228" y="1"/>
                    <a:pt x="1161" y="34"/>
                    <a:pt x="1128" y="101"/>
                  </a:cubicBezTo>
                  <a:lnTo>
                    <a:pt x="75" y="1956"/>
                  </a:lnTo>
                  <a:cubicBezTo>
                    <a:pt x="0" y="2056"/>
                    <a:pt x="50" y="2156"/>
                    <a:pt x="125" y="2206"/>
                  </a:cubicBezTo>
                  <a:cubicBezTo>
                    <a:pt x="151" y="2231"/>
                    <a:pt x="201" y="2231"/>
                    <a:pt x="226" y="2231"/>
                  </a:cubicBezTo>
                  <a:cubicBezTo>
                    <a:pt x="301" y="2231"/>
                    <a:pt x="351" y="2206"/>
                    <a:pt x="376" y="2156"/>
                  </a:cubicBezTo>
                  <a:lnTo>
                    <a:pt x="1454" y="276"/>
                  </a:lnTo>
                  <a:cubicBezTo>
                    <a:pt x="1504" y="201"/>
                    <a:pt x="1479" y="76"/>
                    <a:pt x="1379" y="26"/>
                  </a:cubicBezTo>
                  <a:cubicBezTo>
                    <a:pt x="1354" y="9"/>
                    <a:pt x="1323" y="1"/>
                    <a:pt x="1291" y="1"/>
                  </a:cubicBezTo>
                  <a:close/>
                </a:path>
              </a:pathLst>
            </a:custGeom>
            <a:solidFill>
              <a:srgbClr val="4B95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5" name="Google Shape;1665;p32"/>
            <p:cNvSpPr/>
            <p:nvPr/>
          </p:nvSpPr>
          <p:spPr>
            <a:xfrm>
              <a:off x="5770119" y="4416616"/>
              <a:ext cx="56037" cy="22803"/>
            </a:xfrm>
            <a:custGeom>
              <a:avLst/>
              <a:gdLst/>
              <a:ahLst/>
              <a:cxnLst/>
              <a:rect l="l" t="t" r="r" b="b"/>
              <a:pathLst>
                <a:path w="2482" h="1010" extrusionOk="0">
                  <a:moveTo>
                    <a:pt x="225" y="1"/>
                  </a:moveTo>
                  <a:cubicBezTo>
                    <a:pt x="143" y="1"/>
                    <a:pt x="67" y="49"/>
                    <a:pt x="25" y="132"/>
                  </a:cubicBezTo>
                  <a:cubicBezTo>
                    <a:pt x="0" y="233"/>
                    <a:pt x="50" y="333"/>
                    <a:pt x="151" y="358"/>
                  </a:cubicBezTo>
                  <a:lnTo>
                    <a:pt x="2206" y="1010"/>
                  </a:lnTo>
                  <a:lnTo>
                    <a:pt x="2256" y="1010"/>
                  </a:lnTo>
                  <a:cubicBezTo>
                    <a:pt x="2356" y="1010"/>
                    <a:pt x="2406" y="959"/>
                    <a:pt x="2431" y="884"/>
                  </a:cubicBezTo>
                  <a:cubicBezTo>
                    <a:pt x="2481" y="784"/>
                    <a:pt x="2431" y="684"/>
                    <a:pt x="2331" y="659"/>
                  </a:cubicBezTo>
                  <a:lnTo>
                    <a:pt x="276" y="7"/>
                  </a:lnTo>
                  <a:cubicBezTo>
                    <a:pt x="259" y="3"/>
                    <a:pt x="241" y="1"/>
                    <a:pt x="225" y="1"/>
                  </a:cubicBezTo>
                  <a:close/>
                </a:path>
              </a:pathLst>
            </a:custGeom>
            <a:solidFill>
              <a:srgbClr val="4B95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6" name="Google Shape;1666;p32"/>
            <p:cNvSpPr/>
            <p:nvPr/>
          </p:nvSpPr>
          <p:spPr>
            <a:xfrm>
              <a:off x="5804640" y="4363694"/>
              <a:ext cx="54344" cy="28199"/>
            </a:xfrm>
            <a:custGeom>
              <a:avLst/>
              <a:gdLst/>
              <a:ahLst/>
              <a:cxnLst/>
              <a:rect l="l" t="t" r="r" b="b"/>
              <a:pathLst>
                <a:path w="2407" h="1249" extrusionOk="0">
                  <a:moveTo>
                    <a:pt x="2185" y="1"/>
                  </a:moveTo>
                  <a:cubicBezTo>
                    <a:pt x="2159" y="1"/>
                    <a:pt x="2132" y="7"/>
                    <a:pt x="2105" y="20"/>
                  </a:cubicBezTo>
                  <a:lnTo>
                    <a:pt x="150" y="897"/>
                  </a:lnTo>
                  <a:cubicBezTo>
                    <a:pt x="50" y="948"/>
                    <a:pt x="0" y="1048"/>
                    <a:pt x="50" y="1148"/>
                  </a:cubicBezTo>
                  <a:cubicBezTo>
                    <a:pt x="75" y="1223"/>
                    <a:pt x="150" y="1248"/>
                    <a:pt x="226" y="1248"/>
                  </a:cubicBezTo>
                  <a:lnTo>
                    <a:pt x="301" y="1248"/>
                  </a:lnTo>
                  <a:lnTo>
                    <a:pt x="2256" y="371"/>
                  </a:lnTo>
                  <a:cubicBezTo>
                    <a:pt x="2356" y="321"/>
                    <a:pt x="2406" y="221"/>
                    <a:pt x="2356" y="121"/>
                  </a:cubicBezTo>
                  <a:cubicBezTo>
                    <a:pt x="2319" y="47"/>
                    <a:pt x="2256" y="1"/>
                    <a:pt x="2185" y="1"/>
                  </a:cubicBezTo>
                  <a:close/>
                </a:path>
              </a:pathLst>
            </a:custGeom>
            <a:solidFill>
              <a:srgbClr val="4B95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7" name="Google Shape;1667;p32"/>
            <p:cNvSpPr/>
            <p:nvPr/>
          </p:nvSpPr>
          <p:spPr>
            <a:xfrm>
              <a:off x="5655244" y="4268959"/>
              <a:ext cx="18694" cy="50506"/>
            </a:xfrm>
            <a:custGeom>
              <a:avLst/>
              <a:gdLst/>
              <a:ahLst/>
              <a:cxnLst/>
              <a:rect l="l" t="t" r="r" b="b"/>
              <a:pathLst>
                <a:path w="828" h="2237" extrusionOk="0">
                  <a:moveTo>
                    <a:pt x="215" y="1"/>
                  </a:moveTo>
                  <a:cubicBezTo>
                    <a:pt x="202" y="1"/>
                    <a:pt x="189" y="2"/>
                    <a:pt x="176" y="6"/>
                  </a:cubicBezTo>
                  <a:cubicBezTo>
                    <a:pt x="76" y="31"/>
                    <a:pt x="0" y="131"/>
                    <a:pt x="25" y="231"/>
                  </a:cubicBezTo>
                  <a:lnTo>
                    <a:pt x="452" y="2086"/>
                  </a:lnTo>
                  <a:cubicBezTo>
                    <a:pt x="477" y="2186"/>
                    <a:pt x="552" y="2236"/>
                    <a:pt x="627" y="2236"/>
                  </a:cubicBezTo>
                  <a:lnTo>
                    <a:pt x="677" y="2236"/>
                  </a:lnTo>
                  <a:cubicBezTo>
                    <a:pt x="777" y="2211"/>
                    <a:pt x="828" y="2111"/>
                    <a:pt x="802" y="2011"/>
                  </a:cubicBezTo>
                  <a:lnTo>
                    <a:pt x="401" y="156"/>
                  </a:lnTo>
                  <a:cubicBezTo>
                    <a:pt x="380" y="69"/>
                    <a:pt x="301" y="1"/>
                    <a:pt x="215" y="1"/>
                  </a:cubicBezTo>
                  <a:close/>
                </a:path>
              </a:pathLst>
            </a:custGeom>
            <a:solidFill>
              <a:srgbClr val="4B95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8" name="Google Shape;1668;p32"/>
            <p:cNvSpPr/>
            <p:nvPr/>
          </p:nvSpPr>
          <p:spPr>
            <a:xfrm>
              <a:off x="5229726" y="4720058"/>
              <a:ext cx="622462" cy="590785"/>
            </a:xfrm>
            <a:custGeom>
              <a:avLst/>
              <a:gdLst/>
              <a:ahLst/>
              <a:cxnLst/>
              <a:rect l="l" t="t" r="r" b="b"/>
              <a:pathLst>
                <a:path w="27570" h="26167" extrusionOk="0">
                  <a:moveTo>
                    <a:pt x="0" y="1"/>
                  </a:moveTo>
                  <a:lnTo>
                    <a:pt x="151" y="1505"/>
                  </a:lnTo>
                  <a:lnTo>
                    <a:pt x="627" y="6718"/>
                  </a:lnTo>
                  <a:lnTo>
                    <a:pt x="652" y="6893"/>
                  </a:lnTo>
                  <a:lnTo>
                    <a:pt x="827" y="9023"/>
                  </a:lnTo>
                  <a:lnTo>
                    <a:pt x="1103" y="11956"/>
                  </a:lnTo>
                  <a:lnTo>
                    <a:pt x="1329" y="14287"/>
                  </a:lnTo>
                  <a:lnTo>
                    <a:pt x="1604" y="17194"/>
                  </a:lnTo>
                  <a:lnTo>
                    <a:pt x="1805" y="19525"/>
                  </a:lnTo>
                  <a:lnTo>
                    <a:pt x="1830" y="19825"/>
                  </a:lnTo>
                  <a:cubicBezTo>
                    <a:pt x="1930" y="20753"/>
                    <a:pt x="2206" y="21655"/>
                    <a:pt x="2607" y="22432"/>
                  </a:cubicBezTo>
                  <a:cubicBezTo>
                    <a:pt x="3108" y="23359"/>
                    <a:pt x="3785" y="24136"/>
                    <a:pt x="4587" y="24738"/>
                  </a:cubicBezTo>
                  <a:cubicBezTo>
                    <a:pt x="5765" y="25640"/>
                    <a:pt x="7218" y="26166"/>
                    <a:pt x="8797" y="26166"/>
                  </a:cubicBezTo>
                  <a:lnTo>
                    <a:pt x="18772" y="26166"/>
                  </a:lnTo>
                  <a:cubicBezTo>
                    <a:pt x="20351" y="26166"/>
                    <a:pt x="21805" y="25640"/>
                    <a:pt x="22983" y="24738"/>
                  </a:cubicBezTo>
                  <a:cubicBezTo>
                    <a:pt x="23785" y="24136"/>
                    <a:pt x="24461" y="23359"/>
                    <a:pt x="24963" y="22432"/>
                  </a:cubicBezTo>
                  <a:cubicBezTo>
                    <a:pt x="25364" y="21655"/>
                    <a:pt x="25639" y="20753"/>
                    <a:pt x="25740" y="19825"/>
                  </a:cubicBezTo>
                  <a:lnTo>
                    <a:pt x="25765" y="19525"/>
                  </a:lnTo>
                  <a:lnTo>
                    <a:pt x="25965" y="17194"/>
                  </a:lnTo>
                  <a:lnTo>
                    <a:pt x="26241" y="14287"/>
                  </a:lnTo>
                  <a:lnTo>
                    <a:pt x="26467" y="11956"/>
                  </a:lnTo>
                  <a:lnTo>
                    <a:pt x="26717" y="9023"/>
                  </a:lnTo>
                  <a:lnTo>
                    <a:pt x="26943" y="6893"/>
                  </a:lnTo>
                  <a:lnTo>
                    <a:pt x="26943" y="6718"/>
                  </a:lnTo>
                  <a:lnTo>
                    <a:pt x="27419" y="1505"/>
                  </a:lnTo>
                  <a:lnTo>
                    <a:pt x="27569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9" name="Google Shape;1669;p32"/>
            <p:cNvSpPr/>
            <p:nvPr/>
          </p:nvSpPr>
          <p:spPr>
            <a:xfrm>
              <a:off x="5243860" y="4871711"/>
              <a:ext cx="594172" cy="52086"/>
            </a:xfrm>
            <a:custGeom>
              <a:avLst/>
              <a:gdLst/>
              <a:ahLst/>
              <a:cxnLst/>
              <a:rect l="l" t="t" r="r" b="b"/>
              <a:pathLst>
                <a:path w="26317" h="2307" extrusionOk="0">
                  <a:moveTo>
                    <a:pt x="1" y="1"/>
                  </a:moveTo>
                  <a:lnTo>
                    <a:pt x="26" y="176"/>
                  </a:lnTo>
                  <a:lnTo>
                    <a:pt x="201" y="2306"/>
                  </a:lnTo>
                  <a:lnTo>
                    <a:pt x="26091" y="2306"/>
                  </a:lnTo>
                  <a:lnTo>
                    <a:pt x="26317" y="176"/>
                  </a:lnTo>
                  <a:lnTo>
                    <a:pt x="26317" y="1"/>
                  </a:lnTo>
                  <a:close/>
                </a:path>
              </a:pathLst>
            </a:custGeom>
            <a:solidFill>
              <a:srgbClr val="F1F5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0" name="Google Shape;1670;p32"/>
            <p:cNvSpPr/>
            <p:nvPr/>
          </p:nvSpPr>
          <p:spPr>
            <a:xfrm>
              <a:off x="5254607" y="4989972"/>
              <a:ext cx="572678" cy="52651"/>
            </a:xfrm>
            <a:custGeom>
              <a:avLst/>
              <a:gdLst/>
              <a:ahLst/>
              <a:cxnLst/>
              <a:rect l="l" t="t" r="r" b="b"/>
              <a:pathLst>
                <a:path w="25365" h="2332" extrusionOk="0">
                  <a:moveTo>
                    <a:pt x="1" y="1"/>
                  </a:moveTo>
                  <a:lnTo>
                    <a:pt x="227" y="2332"/>
                  </a:lnTo>
                  <a:lnTo>
                    <a:pt x="25139" y="2332"/>
                  </a:lnTo>
                  <a:lnTo>
                    <a:pt x="25365" y="1"/>
                  </a:lnTo>
                  <a:close/>
                </a:path>
              </a:pathLst>
            </a:custGeom>
            <a:solidFill>
              <a:srgbClr val="F1F5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1" name="Google Shape;1671;p32"/>
            <p:cNvSpPr/>
            <p:nvPr/>
          </p:nvSpPr>
          <p:spPr>
            <a:xfrm>
              <a:off x="5265940" y="5108233"/>
              <a:ext cx="550033" cy="52651"/>
            </a:xfrm>
            <a:custGeom>
              <a:avLst/>
              <a:gdLst/>
              <a:ahLst/>
              <a:cxnLst/>
              <a:rect l="l" t="t" r="r" b="b"/>
              <a:pathLst>
                <a:path w="24362" h="2332" extrusionOk="0">
                  <a:moveTo>
                    <a:pt x="0" y="1"/>
                  </a:moveTo>
                  <a:lnTo>
                    <a:pt x="201" y="2332"/>
                  </a:lnTo>
                  <a:lnTo>
                    <a:pt x="24161" y="2332"/>
                  </a:lnTo>
                  <a:lnTo>
                    <a:pt x="24361" y="1"/>
                  </a:lnTo>
                  <a:close/>
                </a:path>
              </a:pathLst>
            </a:custGeom>
            <a:solidFill>
              <a:srgbClr val="F1F5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2" name="Google Shape;1672;p32"/>
            <p:cNvSpPr/>
            <p:nvPr/>
          </p:nvSpPr>
          <p:spPr>
            <a:xfrm>
              <a:off x="5288563" y="5226494"/>
              <a:ext cx="504765" cy="52086"/>
            </a:xfrm>
            <a:custGeom>
              <a:avLst/>
              <a:gdLst/>
              <a:ahLst/>
              <a:cxnLst/>
              <a:rect l="l" t="t" r="r" b="b"/>
              <a:pathLst>
                <a:path w="22357" h="2307" extrusionOk="0">
                  <a:moveTo>
                    <a:pt x="1" y="1"/>
                  </a:moveTo>
                  <a:cubicBezTo>
                    <a:pt x="502" y="928"/>
                    <a:pt x="1179" y="1705"/>
                    <a:pt x="1981" y="2307"/>
                  </a:cubicBezTo>
                  <a:lnTo>
                    <a:pt x="20377" y="2307"/>
                  </a:lnTo>
                  <a:cubicBezTo>
                    <a:pt x="21179" y="1705"/>
                    <a:pt x="21855" y="928"/>
                    <a:pt x="22357" y="1"/>
                  </a:cubicBezTo>
                  <a:close/>
                </a:path>
              </a:pathLst>
            </a:custGeom>
            <a:solidFill>
              <a:srgbClr val="F1F5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3" name="Google Shape;1673;p32"/>
            <p:cNvSpPr/>
            <p:nvPr/>
          </p:nvSpPr>
          <p:spPr>
            <a:xfrm>
              <a:off x="5233113" y="4754014"/>
              <a:ext cx="615666" cy="121693"/>
            </a:xfrm>
            <a:custGeom>
              <a:avLst/>
              <a:gdLst/>
              <a:ahLst/>
              <a:cxnLst/>
              <a:rect l="l" t="t" r="r" b="b"/>
              <a:pathLst>
                <a:path w="27269" h="5390" extrusionOk="0">
                  <a:moveTo>
                    <a:pt x="1" y="1"/>
                  </a:moveTo>
                  <a:lnTo>
                    <a:pt x="502" y="5389"/>
                  </a:lnTo>
                  <a:lnTo>
                    <a:pt x="26793" y="5389"/>
                  </a:lnTo>
                  <a:lnTo>
                    <a:pt x="27269" y="1"/>
                  </a:lnTo>
                  <a:close/>
                </a:path>
              </a:pathLst>
            </a:custGeom>
            <a:solidFill>
              <a:srgbClr val="7EBE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4" name="Google Shape;1674;p32"/>
            <p:cNvSpPr/>
            <p:nvPr/>
          </p:nvSpPr>
          <p:spPr>
            <a:xfrm>
              <a:off x="5175969" y="4720058"/>
              <a:ext cx="729976" cy="121693"/>
            </a:xfrm>
            <a:custGeom>
              <a:avLst/>
              <a:gdLst/>
              <a:ahLst/>
              <a:cxnLst/>
              <a:rect l="l" t="t" r="r" b="b"/>
              <a:pathLst>
                <a:path w="32332" h="5390" extrusionOk="0">
                  <a:moveTo>
                    <a:pt x="752" y="1"/>
                  </a:moveTo>
                  <a:cubicBezTo>
                    <a:pt x="326" y="1"/>
                    <a:pt x="0" y="352"/>
                    <a:pt x="0" y="753"/>
                  </a:cubicBezTo>
                  <a:lnTo>
                    <a:pt x="0" y="4637"/>
                  </a:lnTo>
                  <a:cubicBezTo>
                    <a:pt x="0" y="5063"/>
                    <a:pt x="326" y="5389"/>
                    <a:pt x="752" y="5389"/>
                  </a:cubicBezTo>
                  <a:lnTo>
                    <a:pt x="31579" y="5389"/>
                  </a:lnTo>
                  <a:cubicBezTo>
                    <a:pt x="32005" y="5389"/>
                    <a:pt x="32331" y="5063"/>
                    <a:pt x="32331" y="4637"/>
                  </a:cubicBezTo>
                  <a:lnTo>
                    <a:pt x="32331" y="753"/>
                  </a:lnTo>
                  <a:cubicBezTo>
                    <a:pt x="32331" y="352"/>
                    <a:pt x="32005" y="1"/>
                    <a:pt x="3157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5" name="Google Shape;1675;p32"/>
            <p:cNvSpPr/>
            <p:nvPr/>
          </p:nvSpPr>
          <p:spPr>
            <a:xfrm>
              <a:off x="5175969" y="4759117"/>
              <a:ext cx="729976" cy="43575"/>
            </a:xfrm>
            <a:custGeom>
              <a:avLst/>
              <a:gdLst/>
              <a:ahLst/>
              <a:cxnLst/>
              <a:rect l="l" t="t" r="r" b="b"/>
              <a:pathLst>
                <a:path w="32332" h="1930" extrusionOk="0">
                  <a:moveTo>
                    <a:pt x="0" y="0"/>
                  </a:moveTo>
                  <a:lnTo>
                    <a:pt x="0" y="1930"/>
                  </a:lnTo>
                  <a:lnTo>
                    <a:pt x="32331" y="1930"/>
                  </a:lnTo>
                  <a:lnTo>
                    <a:pt x="32331" y="0"/>
                  </a:lnTo>
                  <a:close/>
                </a:path>
              </a:pathLst>
            </a:custGeom>
            <a:solidFill>
              <a:srgbClr val="F1F5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6" name="Google Shape;1676;p32"/>
            <p:cNvSpPr/>
            <p:nvPr/>
          </p:nvSpPr>
          <p:spPr>
            <a:xfrm>
              <a:off x="5306106" y="4072151"/>
              <a:ext cx="39082" cy="95661"/>
            </a:xfrm>
            <a:custGeom>
              <a:avLst/>
              <a:gdLst/>
              <a:ahLst/>
              <a:cxnLst/>
              <a:rect l="l" t="t" r="r" b="b"/>
              <a:pathLst>
                <a:path w="1731" h="4237" extrusionOk="0">
                  <a:moveTo>
                    <a:pt x="878" y="1"/>
                  </a:moveTo>
                  <a:cubicBezTo>
                    <a:pt x="402" y="1"/>
                    <a:pt x="1" y="953"/>
                    <a:pt x="1" y="2131"/>
                  </a:cubicBezTo>
                  <a:cubicBezTo>
                    <a:pt x="1" y="3309"/>
                    <a:pt x="402" y="4236"/>
                    <a:pt x="878" y="4236"/>
                  </a:cubicBezTo>
                  <a:cubicBezTo>
                    <a:pt x="1329" y="4236"/>
                    <a:pt x="1730" y="3309"/>
                    <a:pt x="1730" y="2131"/>
                  </a:cubicBezTo>
                  <a:cubicBezTo>
                    <a:pt x="1730" y="953"/>
                    <a:pt x="1329" y="1"/>
                    <a:pt x="8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7" name="Google Shape;1677;p32"/>
            <p:cNvSpPr/>
            <p:nvPr/>
          </p:nvSpPr>
          <p:spPr>
            <a:xfrm>
              <a:off x="5306106" y="4190999"/>
              <a:ext cx="39082" cy="96203"/>
            </a:xfrm>
            <a:custGeom>
              <a:avLst/>
              <a:gdLst/>
              <a:ahLst/>
              <a:cxnLst/>
              <a:rect l="l" t="t" r="r" b="b"/>
              <a:pathLst>
                <a:path w="1731" h="4261" extrusionOk="0">
                  <a:moveTo>
                    <a:pt x="878" y="0"/>
                  </a:moveTo>
                  <a:cubicBezTo>
                    <a:pt x="402" y="0"/>
                    <a:pt x="1" y="952"/>
                    <a:pt x="1" y="2130"/>
                  </a:cubicBezTo>
                  <a:cubicBezTo>
                    <a:pt x="1" y="3308"/>
                    <a:pt x="402" y="4261"/>
                    <a:pt x="878" y="4261"/>
                  </a:cubicBezTo>
                  <a:cubicBezTo>
                    <a:pt x="1329" y="4261"/>
                    <a:pt x="1730" y="3308"/>
                    <a:pt x="1730" y="2130"/>
                  </a:cubicBezTo>
                  <a:cubicBezTo>
                    <a:pt x="1730" y="952"/>
                    <a:pt x="1329" y="0"/>
                    <a:pt x="87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8" name="Google Shape;1678;p32"/>
            <p:cNvSpPr/>
            <p:nvPr/>
          </p:nvSpPr>
          <p:spPr>
            <a:xfrm>
              <a:off x="5242166" y="4100983"/>
              <a:ext cx="83198" cy="73106"/>
            </a:xfrm>
            <a:custGeom>
              <a:avLst/>
              <a:gdLst/>
              <a:ahLst/>
              <a:cxnLst/>
              <a:rect l="l" t="t" r="r" b="b"/>
              <a:pathLst>
                <a:path w="3685" h="3238" extrusionOk="0">
                  <a:moveTo>
                    <a:pt x="681" y="0"/>
                  </a:moveTo>
                  <a:cubicBezTo>
                    <a:pt x="534" y="0"/>
                    <a:pt x="413" y="41"/>
                    <a:pt x="326" y="127"/>
                  </a:cubicBezTo>
                  <a:cubicBezTo>
                    <a:pt x="1" y="453"/>
                    <a:pt x="402" y="1406"/>
                    <a:pt x="1229" y="2233"/>
                  </a:cubicBezTo>
                  <a:cubicBezTo>
                    <a:pt x="1852" y="2856"/>
                    <a:pt x="2546" y="3237"/>
                    <a:pt x="2990" y="3237"/>
                  </a:cubicBezTo>
                  <a:cubicBezTo>
                    <a:pt x="3135" y="3237"/>
                    <a:pt x="3254" y="3196"/>
                    <a:pt x="3334" y="3110"/>
                  </a:cubicBezTo>
                  <a:cubicBezTo>
                    <a:pt x="3685" y="2784"/>
                    <a:pt x="3284" y="1832"/>
                    <a:pt x="2432" y="1005"/>
                  </a:cubicBezTo>
                  <a:cubicBezTo>
                    <a:pt x="1808" y="381"/>
                    <a:pt x="1128" y="0"/>
                    <a:pt x="6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9" name="Google Shape;1679;p32"/>
            <p:cNvSpPr/>
            <p:nvPr/>
          </p:nvSpPr>
          <p:spPr>
            <a:xfrm>
              <a:off x="5326471" y="4185039"/>
              <a:ext cx="82656" cy="73354"/>
            </a:xfrm>
            <a:custGeom>
              <a:avLst/>
              <a:gdLst/>
              <a:ahLst/>
              <a:cxnLst/>
              <a:rect l="l" t="t" r="r" b="b"/>
              <a:pathLst>
                <a:path w="3661" h="3249" extrusionOk="0">
                  <a:moveTo>
                    <a:pt x="652" y="0"/>
                  </a:moveTo>
                  <a:cubicBezTo>
                    <a:pt x="515" y="0"/>
                    <a:pt x="404" y="37"/>
                    <a:pt x="327" y="114"/>
                  </a:cubicBezTo>
                  <a:cubicBezTo>
                    <a:pt x="1" y="465"/>
                    <a:pt x="402" y="1392"/>
                    <a:pt x="1229" y="2244"/>
                  </a:cubicBezTo>
                  <a:cubicBezTo>
                    <a:pt x="1852" y="2867"/>
                    <a:pt x="2532" y="3248"/>
                    <a:pt x="2980" y="3248"/>
                  </a:cubicBezTo>
                  <a:cubicBezTo>
                    <a:pt x="3126" y="3248"/>
                    <a:pt x="3248" y="3208"/>
                    <a:pt x="3334" y="3121"/>
                  </a:cubicBezTo>
                  <a:cubicBezTo>
                    <a:pt x="3660" y="2795"/>
                    <a:pt x="3259" y="1843"/>
                    <a:pt x="2432" y="1016"/>
                  </a:cubicBezTo>
                  <a:cubicBezTo>
                    <a:pt x="1800" y="384"/>
                    <a:pt x="1094" y="0"/>
                    <a:pt x="65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0" name="Google Shape;1680;p32"/>
            <p:cNvSpPr/>
            <p:nvPr/>
          </p:nvSpPr>
          <p:spPr>
            <a:xfrm>
              <a:off x="5218392" y="4160429"/>
              <a:ext cx="95661" cy="38495"/>
            </a:xfrm>
            <a:custGeom>
              <a:avLst/>
              <a:gdLst/>
              <a:ahLst/>
              <a:cxnLst/>
              <a:rect l="l" t="t" r="r" b="b"/>
              <a:pathLst>
                <a:path w="4237" h="1705" extrusionOk="0">
                  <a:moveTo>
                    <a:pt x="2106" y="1"/>
                  </a:moveTo>
                  <a:cubicBezTo>
                    <a:pt x="953" y="1"/>
                    <a:pt x="1" y="377"/>
                    <a:pt x="1" y="853"/>
                  </a:cubicBezTo>
                  <a:cubicBezTo>
                    <a:pt x="1" y="1329"/>
                    <a:pt x="953" y="1705"/>
                    <a:pt x="2106" y="1705"/>
                  </a:cubicBezTo>
                  <a:cubicBezTo>
                    <a:pt x="3284" y="1705"/>
                    <a:pt x="4237" y="1329"/>
                    <a:pt x="4237" y="853"/>
                  </a:cubicBezTo>
                  <a:cubicBezTo>
                    <a:pt x="4237" y="377"/>
                    <a:pt x="3284" y="1"/>
                    <a:pt x="21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1" name="Google Shape;1681;p32"/>
            <p:cNvSpPr/>
            <p:nvPr/>
          </p:nvSpPr>
          <p:spPr>
            <a:xfrm>
              <a:off x="5337240" y="4160429"/>
              <a:ext cx="96203" cy="38495"/>
            </a:xfrm>
            <a:custGeom>
              <a:avLst/>
              <a:gdLst/>
              <a:ahLst/>
              <a:cxnLst/>
              <a:rect l="l" t="t" r="r" b="b"/>
              <a:pathLst>
                <a:path w="4261" h="1705" extrusionOk="0">
                  <a:moveTo>
                    <a:pt x="2130" y="1"/>
                  </a:moveTo>
                  <a:cubicBezTo>
                    <a:pt x="953" y="1"/>
                    <a:pt x="0" y="377"/>
                    <a:pt x="0" y="853"/>
                  </a:cubicBezTo>
                  <a:cubicBezTo>
                    <a:pt x="0" y="1329"/>
                    <a:pt x="953" y="1705"/>
                    <a:pt x="2130" y="1705"/>
                  </a:cubicBezTo>
                  <a:cubicBezTo>
                    <a:pt x="3308" y="1705"/>
                    <a:pt x="4261" y="1329"/>
                    <a:pt x="4261" y="853"/>
                  </a:cubicBezTo>
                  <a:cubicBezTo>
                    <a:pt x="4261" y="377"/>
                    <a:pt x="3308" y="1"/>
                    <a:pt x="213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2" name="Google Shape;1682;p32"/>
            <p:cNvSpPr/>
            <p:nvPr/>
          </p:nvSpPr>
          <p:spPr>
            <a:xfrm>
              <a:off x="5242166" y="4185039"/>
              <a:ext cx="83198" cy="73354"/>
            </a:xfrm>
            <a:custGeom>
              <a:avLst/>
              <a:gdLst/>
              <a:ahLst/>
              <a:cxnLst/>
              <a:rect l="l" t="t" r="r" b="b"/>
              <a:pathLst>
                <a:path w="3685" h="3249" extrusionOk="0">
                  <a:moveTo>
                    <a:pt x="3009" y="0"/>
                  </a:moveTo>
                  <a:cubicBezTo>
                    <a:pt x="2566" y="0"/>
                    <a:pt x="1861" y="384"/>
                    <a:pt x="1229" y="1016"/>
                  </a:cubicBezTo>
                  <a:cubicBezTo>
                    <a:pt x="402" y="1843"/>
                    <a:pt x="1" y="2795"/>
                    <a:pt x="326" y="3121"/>
                  </a:cubicBezTo>
                  <a:cubicBezTo>
                    <a:pt x="413" y="3208"/>
                    <a:pt x="534" y="3248"/>
                    <a:pt x="681" y="3248"/>
                  </a:cubicBezTo>
                  <a:cubicBezTo>
                    <a:pt x="1128" y="3248"/>
                    <a:pt x="1808" y="2867"/>
                    <a:pt x="2432" y="2244"/>
                  </a:cubicBezTo>
                  <a:cubicBezTo>
                    <a:pt x="3284" y="1392"/>
                    <a:pt x="3685" y="465"/>
                    <a:pt x="3334" y="114"/>
                  </a:cubicBezTo>
                  <a:cubicBezTo>
                    <a:pt x="3257" y="37"/>
                    <a:pt x="3146" y="0"/>
                    <a:pt x="30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3" name="Google Shape;1683;p32"/>
            <p:cNvSpPr/>
            <p:nvPr/>
          </p:nvSpPr>
          <p:spPr>
            <a:xfrm>
              <a:off x="5326471" y="4100983"/>
              <a:ext cx="82656" cy="73106"/>
            </a:xfrm>
            <a:custGeom>
              <a:avLst/>
              <a:gdLst/>
              <a:ahLst/>
              <a:cxnLst/>
              <a:rect l="l" t="t" r="r" b="b"/>
              <a:pathLst>
                <a:path w="3661" h="3238" extrusionOk="0">
                  <a:moveTo>
                    <a:pt x="2980" y="0"/>
                  </a:moveTo>
                  <a:cubicBezTo>
                    <a:pt x="2532" y="0"/>
                    <a:pt x="1852" y="381"/>
                    <a:pt x="1229" y="1005"/>
                  </a:cubicBezTo>
                  <a:cubicBezTo>
                    <a:pt x="402" y="1832"/>
                    <a:pt x="1" y="2784"/>
                    <a:pt x="327" y="3110"/>
                  </a:cubicBezTo>
                  <a:cubicBezTo>
                    <a:pt x="407" y="3196"/>
                    <a:pt x="525" y="3237"/>
                    <a:pt x="671" y="3237"/>
                  </a:cubicBezTo>
                  <a:cubicBezTo>
                    <a:pt x="1114" y="3237"/>
                    <a:pt x="1809" y="2856"/>
                    <a:pt x="2432" y="2233"/>
                  </a:cubicBezTo>
                  <a:cubicBezTo>
                    <a:pt x="3259" y="1406"/>
                    <a:pt x="3660" y="453"/>
                    <a:pt x="3334" y="127"/>
                  </a:cubicBezTo>
                  <a:cubicBezTo>
                    <a:pt x="3248" y="41"/>
                    <a:pt x="3126" y="0"/>
                    <a:pt x="298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4" name="Google Shape;1684;p32"/>
            <p:cNvSpPr/>
            <p:nvPr/>
          </p:nvSpPr>
          <p:spPr>
            <a:xfrm>
              <a:off x="5307235" y="4160994"/>
              <a:ext cx="36801" cy="36801"/>
            </a:xfrm>
            <a:custGeom>
              <a:avLst/>
              <a:gdLst/>
              <a:ahLst/>
              <a:cxnLst/>
              <a:rect l="l" t="t" r="r" b="b"/>
              <a:pathLst>
                <a:path w="1630" h="1630" extrusionOk="0">
                  <a:moveTo>
                    <a:pt x="828" y="1"/>
                  </a:moveTo>
                  <a:cubicBezTo>
                    <a:pt x="377" y="1"/>
                    <a:pt x="1" y="377"/>
                    <a:pt x="1" y="828"/>
                  </a:cubicBezTo>
                  <a:cubicBezTo>
                    <a:pt x="1" y="1279"/>
                    <a:pt x="377" y="1630"/>
                    <a:pt x="828" y="1630"/>
                  </a:cubicBezTo>
                  <a:cubicBezTo>
                    <a:pt x="1254" y="1630"/>
                    <a:pt x="1630" y="1279"/>
                    <a:pt x="1630" y="828"/>
                  </a:cubicBezTo>
                  <a:cubicBezTo>
                    <a:pt x="1630" y="377"/>
                    <a:pt x="1254" y="1"/>
                    <a:pt x="82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33" name="Google Shape;1733;p32"/>
          <p:cNvGrpSpPr/>
          <p:nvPr/>
        </p:nvGrpSpPr>
        <p:grpSpPr>
          <a:xfrm>
            <a:off x="2293105" y="1405123"/>
            <a:ext cx="1250696" cy="1317987"/>
            <a:chOff x="2369305" y="1405123"/>
            <a:chExt cx="1250696" cy="1317987"/>
          </a:xfrm>
        </p:grpSpPr>
        <p:grpSp>
          <p:nvGrpSpPr>
            <p:cNvPr id="1734" name="Google Shape;1734;p32"/>
            <p:cNvGrpSpPr/>
            <p:nvPr/>
          </p:nvGrpSpPr>
          <p:grpSpPr>
            <a:xfrm>
              <a:off x="2369305" y="1405123"/>
              <a:ext cx="1250696" cy="1317987"/>
              <a:chOff x="3102677" y="1184037"/>
              <a:chExt cx="883322" cy="930848"/>
            </a:xfrm>
          </p:grpSpPr>
          <p:sp>
            <p:nvSpPr>
              <p:cNvPr id="1735" name="Google Shape;1735;p32"/>
              <p:cNvSpPr/>
              <p:nvPr/>
            </p:nvSpPr>
            <p:spPr>
              <a:xfrm>
                <a:off x="3102677" y="1261546"/>
                <a:ext cx="864651" cy="853339"/>
              </a:xfrm>
              <a:custGeom>
                <a:avLst/>
                <a:gdLst/>
                <a:ahLst/>
                <a:cxnLst/>
                <a:rect l="l" t="t" r="r" b="b"/>
                <a:pathLst>
                  <a:path w="38297" h="37796" extrusionOk="0">
                    <a:moveTo>
                      <a:pt x="0" y="1"/>
                    </a:moveTo>
                    <a:lnTo>
                      <a:pt x="0" y="37796"/>
                    </a:lnTo>
                    <a:lnTo>
                      <a:pt x="38296" y="37796"/>
                    </a:lnTo>
                    <a:lnTo>
                      <a:pt x="38020" y="35214"/>
                    </a:lnTo>
                    <a:lnTo>
                      <a:pt x="37770" y="32883"/>
                    </a:lnTo>
                    <a:lnTo>
                      <a:pt x="37770" y="1"/>
                    </a:lnTo>
                    <a:close/>
                  </a:path>
                </a:pathLst>
              </a:custGeom>
              <a:solidFill>
                <a:srgbClr val="C99A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6" name="Google Shape;1736;p32"/>
              <p:cNvSpPr/>
              <p:nvPr/>
            </p:nvSpPr>
            <p:spPr>
              <a:xfrm>
                <a:off x="3121349" y="1242874"/>
                <a:ext cx="864651" cy="852775"/>
              </a:xfrm>
              <a:custGeom>
                <a:avLst/>
                <a:gdLst/>
                <a:ahLst/>
                <a:cxnLst/>
                <a:rect l="l" t="t" r="r" b="b"/>
                <a:pathLst>
                  <a:path w="38297" h="37771" extrusionOk="0">
                    <a:moveTo>
                      <a:pt x="0" y="1"/>
                    </a:moveTo>
                    <a:lnTo>
                      <a:pt x="0" y="37771"/>
                    </a:lnTo>
                    <a:lnTo>
                      <a:pt x="38296" y="37771"/>
                    </a:lnTo>
                    <a:lnTo>
                      <a:pt x="37770" y="32883"/>
                    </a:lnTo>
                    <a:lnTo>
                      <a:pt x="3777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7" name="Google Shape;1737;p32"/>
              <p:cNvSpPr/>
              <p:nvPr/>
            </p:nvSpPr>
            <p:spPr>
              <a:xfrm>
                <a:off x="3318834" y="2039355"/>
                <a:ext cx="667165" cy="57731"/>
              </a:xfrm>
              <a:custGeom>
                <a:avLst/>
                <a:gdLst/>
                <a:ahLst/>
                <a:cxnLst/>
                <a:rect l="l" t="t" r="r" b="b"/>
                <a:pathLst>
                  <a:path w="29550" h="2557" extrusionOk="0">
                    <a:moveTo>
                      <a:pt x="29274" y="0"/>
                    </a:moveTo>
                    <a:lnTo>
                      <a:pt x="0" y="2381"/>
                    </a:lnTo>
                    <a:lnTo>
                      <a:pt x="29549" y="2557"/>
                    </a:lnTo>
                    <a:lnTo>
                      <a:pt x="29274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8" name="Google Shape;1738;p32"/>
              <p:cNvSpPr/>
              <p:nvPr/>
            </p:nvSpPr>
            <p:spPr>
              <a:xfrm>
                <a:off x="3388418" y="1184037"/>
                <a:ext cx="316920" cy="117155"/>
              </a:xfrm>
              <a:custGeom>
                <a:avLst/>
                <a:gdLst/>
                <a:ahLst/>
                <a:cxnLst/>
                <a:rect l="l" t="t" r="r" b="b"/>
                <a:pathLst>
                  <a:path w="14037" h="5189" extrusionOk="0">
                    <a:moveTo>
                      <a:pt x="703" y="0"/>
                    </a:moveTo>
                    <a:lnTo>
                      <a:pt x="803" y="577"/>
                    </a:lnTo>
                    <a:lnTo>
                      <a:pt x="252" y="777"/>
                    </a:lnTo>
                    <a:lnTo>
                      <a:pt x="1179" y="1604"/>
                    </a:lnTo>
                    <a:lnTo>
                      <a:pt x="502" y="1930"/>
                    </a:lnTo>
                    <a:lnTo>
                      <a:pt x="126" y="2081"/>
                    </a:lnTo>
                    <a:lnTo>
                      <a:pt x="828" y="2858"/>
                    </a:lnTo>
                    <a:lnTo>
                      <a:pt x="1" y="3309"/>
                    </a:lnTo>
                    <a:lnTo>
                      <a:pt x="302" y="3835"/>
                    </a:lnTo>
                    <a:lnTo>
                      <a:pt x="13409" y="5188"/>
                    </a:lnTo>
                    <a:lnTo>
                      <a:pt x="12833" y="4787"/>
                    </a:lnTo>
                    <a:lnTo>
                      <a:pt x="13485" y="4537"/>
                    </a:lnTo>
                    <a:lnTo>
                      <a:pt x="12507" y="3760"/>
                    </a:lnTo>
                    <a:lnTo>
                      <a:pt x="14036" y="3334"/>
                    </a:lnTo>
                    <a:lnTo>
                      <a:pt x="13184" y="2406"/>
                    </a:lnTo>
                    <a:lnTo>
                      <a:pt x="13911" y="2156"/>
                    </a:lnTo>
                    <a:lnTo>
                      <a:pt x="13234" y="1304"/>
                    </a:lnTo>
                    <a:lnTo>
                      <a:pt x="703" y="0"/>
                    </a:lnTo>
                    <a:close/>
                  </a:path>
                </a:pathLst>
              </a:custGeom>
              <a:solidFill>
                <a:srgbClr val="FFFFF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741" name="Google Shape;1741;p32"/>
            <p:cNvSpPr txBox="1"/>
            <p:nvPr/>
          </p:nvSpPr>
          <p:spPr>
            <a:xfrm>
              <a:off x="2384303" y="1669066"/>
              <a:ext cx="1220700" cy="24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900" dirty="0"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rPr>
                <a:t>Paso 5</a:t>
              </a:r>
              <a:endParaRPr sz="1900" dirty="0"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endParaRPr>
            </a:p>
          </p:txBody>
        </p:sp>
      </p:grpSp>
      <p:grpSp>
        <p:nvGrpSpPr>
          <p:cNvPr id="1685" name="Google Shape;1685;p32"/>
          <p:cNvGrpSpPr/>
          <p:nvPr/>
        </p:nvGrpSpPr>
        <p:grpSpPr>
          <a:xfrm>
            <a:off x="645319" y="3233780"/>
            <a:ext cx="1445773" cy="1546491"/>
            <a:chOff x="1190657" y="3768868"/>
            <a:chExt cx="1445773" cy="1546491"/>
          </a:xfrm>
        </p:grpSpPr>
        <p:sp>
          <p:nvSpPr>
            <p:cNvPr id="1686" name="Google Shape;1686;p32"/>
            <p:cNvSpPr/>
            <p:nvPr/>
          </p:nvSpPr>
          <p:spPr>
            <a:xfrm>
              <a:off x="2127126" y="4889253"/>
              <a:ext cx="61704" cy="43597"/>
            </a:xfrm>
            <a:custGeom>
              <a:avLst/>
              <a:gdLst/>
              <a:ahLst/>
              <a:cxnLst/>
              <a:rect l="l" t="t" r="r" b="b"/>
              <a:pathLst>
                <a:path w="2733" h="1931" extrusionOk="0">
                  <a:moveTo>
                    <a:pt x="1" y="1"/>
                  </a:moveTo>
                  <a:lnTo>
                    <a:pt x="2733" y="1930"/>
                  </a:lnTo>
                  <a:lnTo>
                    <a:pt x="2733" y="1"/>
                  </a:lnTo>
                  <a:close/>
                </a:path>
              </a:pathLst>
            </a:custGeom>
            <a:solidFill>
              <a:srgbClr val="24B3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7" name="Google Shape;1687;p32"/>
            <p:cNvSpPr/>
            <p:nvPr/>
          </p:nvSpPr>
          <p:spPr>
            <a:xfrm>
              <a:off x="1190657" y="5037497"/>
              <a:ext cx="1371651" cy="277861"/>
            </a:xfrm>
            <a:custGeom>
              <a:avLst/>
              <a:gdLst/>
              <a:ahLst/>
              <a:cxnLst/>
              <a:rect l="l" t="t" r="r" b="b"/>
              <a:pathLst>
                <a:path w="60753" h="12307" extrusionOk="0">
                  <a:moveTo>
                    <a:pt x="0" y="1"/>
                  </a:moveTo>
                  <a:lnTo>
                    <a:pt x="0" y="1455"/>
                  </a:lnTo>
                  <a:lnTo>
                    <a:pt x="56742" y="1455"/>
                  </a:lnTo>
                  <a:lnTo>
                    <a:pt x="56742" y="10853"/>
                  </a:lnTo>
                  <a:lnTo>
                    <a:pt x="0" y="10853"/>
                  </a:lnTo>
                  <a:lnTo>
                    <a:pt x="0" y="12307"/>
                  </a:lnTo>
                  <a:lnTo>
                    <a:pt x="57870" y="12307"/>
                  </a:lnTo>
                  <a:cubicBezTo>
                    <a:pt x="59474" y="12307"/>
                    <a:pt x="60752" y="11004"/>
                    <a:pt x="60752" y="9425"/>
                  </a:cubicBezTo>
                  <a:lnTo>
                    <a:pt x="60752" y="2883"/>
                  </a:lnTo>
                  <a:cubicBezTo>
                    <a:pt x="60752" y="1304"/>
                    <a:pt x="59474" y="1"/>
                    <a:pt x="5787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8" name="Google Shape;1688;p32"/>
            <p:cNvSpPr/>
            <p:nvPr/>
          </p:nvSpPr>
          <p:spPr>
            <a:xfrm>
              <a:off x="1225719" y="5070325"/>
              <a:ext cx="1246052" cy="212228"/>
            </a:xfrm>
            <a:custGeom>
              <a:avLst/>
              <a:gdLst/>
              <a:ahLst/>
              <a:cxnLst/>
              <a:rect l="l" t="t" r="r" b="b"/>
              <a:pathLst>
                <a:path w="55190" h="9400" extrusionOk="0">
                  <a:moveTo>
                    <a:pt x="1" y="1"/>
                  </a:moveTo>
                  <a:lnTo>
                    <a:pt x="1" y="9399"/>
                  </a:lnTo>
                  <a:lnTo>
                    <a:pt x="55189" y="9399"/>
                  </a:lnTo>
                  <a:lnTo>
                    <a:pt x="551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9" name="Google Shape;1689;p32"/>
            <p:cNvSpPr/>
            <p:nvPr/>
          </p:nvSpPr>
          <p:spPr>
            <a:xfrm>
              <a:off x="1225719" y="5246881"/>
              <a:ext cx="1246052" cy="35672"/>
            </a:xfrm>
            <a:custGeom>
              <a:avLst/>
              <a:gdLst/>
              <a:ahLst/>
              <a:cxnLst/>
              <a:rect l="l" t="t" r="r" b="b"/>
              <a:pathLst>
                <a:path w="55190" h="1580" extrusionOk="0">
                  <a:moveTo>
                    <a:pt x="1" y="0"/>
                  </a:moveTo>
                  <a:lnTo>
                    <a:pt x="1" y="1579"/>
                  </a:lnTo>
                  <a:lnTo>
                    <a:pt x="55189" y="1579"/>
                  </a:lnTo>
                  <a:lnTo>
                    <a:pt x="55189" y="0"/>
                  </a:lnTo>
                  <a:close/>
                </a:path>
              </a:pathLst>
            </a:custGeom>
            <a:solidFill>
              <a:srgbClr val="EBF4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0" name="Google Shape;1690;p32"/>
            <p:cNvSpPr/>
            <p:nvPr/>
          </p:nvSpPr>
          <p:spPr>
            <a:xfrm>
              <a:off x="1225719" y="5156345"/>
              <a:ext cx="1246052" cy="24339"/>
            </a:xfrm>
            <a:custGeom>
              <a:avLst/>
              <a:gdLst/>
              <a:ahLst/>
              <a:cxnLst/>
              <a:rect l="l" t="t" r="r" b="b"/>
              <a:pathLst>
                <a:path w="55190" h="1078" extrusionOk="0">
                  <a:moveTo>
                    <a:pt x="1" y="0"/>
                  </a:moveTo>
                  <a:lnTo>
                    <a:pt x="1" y="1078"/>
                  </a:lnTo>
                  <a:lnTo>
                    <a:pt x="55189" y="1078"/>
                  </a:lnTo>
                  <a:lnTo>
                    <a:pt x="55189" y="0"/>
                  </a:lnTo>
                  <a:close/>
                </a:path>
              </a:pathLst>
            </a:custGeom>
            <a:solidFill>
              <a:srgbClr val="EBF4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1" name="Google Shape;1691;p32"/>
            <p:cNvSpPr/>
            <p:nvPr/>
          </p:nvSpPr>
          <p:spPr>
            <a:xfrm>
              <a:off x="1225719" y="5069761"/>
              <a:ext cx="1246052" cy="53780"/>
            </a:xfrm>
            <a:custGeom>
              <a:avLst/>
              <a:gdLst/>
              <a:ahLst/>
              <a:cxnLst/>
              <a:rect l="l" t="t" r="r" b="b"/>
              <a:pathLst>
                <a:path w="55190" h="2382" extrusionOk="0">
                  <a:moveTo>
                    <a:pt x="1" y="1"/>
                  </a:moveTo>
                  <a:lnTo>
                    <a:pt x="1" y="2382"/>
                  </a:lnTo>
                  <a:lnTo>
                    <a:pt x="55189" y="2382"/>
                  </a:lnTo>
                  <a:lnTo>
                    <a:pt x="55189" y="1"/>
                  </a:lnTo>
                  <a:close/>
                </a:path>
              </a:pathLst>
            </a:custGeom>
            <a:solidFill>
              <a:srgbClr val="EBF4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2" name="Google Shape;1692;p32"/>
            <p:cNvSpPr/>
            <p:nvPr/>
          </p:nvSpPr>
          <p:spPr>
            <a:xfrm>
              <a:off x="2474571" y="5070325"/>
              <a:ext cx="25490" cy="220153"/>
            </a:xfrm>
            <a:custGeom>
              <a:avLst/>
              <a:gdLst/>
              <a:ahLst/>
              <a:cxnLst/>
              <a:rect l="l" t="t" r="r" b="b"/>
              <a:pathLst>
                <a:path w="1129" h="9751" extrusionOk="0">
                  <a:moveTo>
                    <a:pt x="0" y="1"/>
                  </a:moveTo>
                  <a:lnTo>
                    <a:pt x="0" y="9750"/>
                  </a:lnTo>
                  <a:lnTo>
                    <a:pt x="1128" y="9750"/>
                  </a:lnTo>
                  <a:lnTo>
                    <a:pt x="1128" y="1"/>
                  </a:lnTo>
                  <a:close/>
                </a:path>
              </a:pathLst>
            </a:custGeom>
            <a:solidFill>
              <a:srgbClr val="1D20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3" name="Google Shape;1693;p32"/>
            <p:cNvSpPr/>
            <p:nvPr/>
          </p:nvSpPr>
          <p:spPr>
            <a:xfrm>
              <a:off x="1264778" y="4762503"/>
              <a:ext cx="1371651" cy="277861"/>
            </a:xfrm>
            <a:custGeom>
              <a:avLst/>
              <a:gdLst/>
              <a:ahLst/>
              <a:cxnLst/>
              <a:rect l="l" t="t" r="r" b="b"/>
              <a:pathLst>
                <a:path w="60753" h="12307" extrusionOk="0">
                  <a:moveTo>
                    <a:pt x="2882" y="0"/>
                  </a:moveTo>
                  <a:cubicBezTo>
                    <a:pt x="1303" y="0"/>
                    <a:pt x="0" y="1304"/>
                    <a:pt x="0" y="2883"/>
                  </a:cubicBezTo>
                  <a:lnTo>
                    <a:pt x="0" y="9424"/>
                  </a:lnTo>
                  <a:cubicBezTo>
                    <a:pt x="0" y="11003"/>
                    <a:pt x="1303" y="12306"/>
                    <a:pt x="2882" y="12306"/>
                  </a:cubicBezTo>
                  <a:lnTo>
                    <a:pt x="60752" y="12306"/>
                  </a:lnTo>
                  <a:lnTo>
                    <a:pt x="60752" y="10853"/>
                  </a:lnTo>
                  <a:lnTo>
                    <a:pt x="4010" y="10853"/>
                  </a:lnTo>
                  <a:lnTo>
                    <a:pt x="4010" y="1454"/>
                  </a:lnTo>
                  <a:lnTo>
                    <a:pt x="60752" y="1454"/>
                  </a:lnTo>
                  <a:lnTo>
                    <a:pt x="6075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4" name="Google Shape;1694;p32"/>
            <p:cNvSpPr/>
            <p:nvPr/>
          </p:nvSpPr>
          <p:spPr>
            <a:xfrm>
              <a:off x="1355314" y="4795331"/>
              <a:ext cx="1246594" cy="212206"/>
            </a:xfrm>
            <a:custGeom>
              <a:avLst/>
              <a:gdLst/>
              <a:ahLst/>
              <a:cxnLst/>
              <a:rect l="l" t="t" r="r" b="b"/>
              <a:pathLst>
                <a:path w="55214" h="9399" extrusionOk="0">
                  <a:moveTo>
                    <a:pt x="0" y="0"/>
                  </a:moveTo>
                  <a:lnTo>
                    <a:pt x="0" y="9399"/>
                  </a:lnTo>
                  <a:lnTo>
                    <a:pt x="55214" y="9399"/>
                  </a:lnTo>
                  <a:lnTo>
                    <a:pt x="552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5" name="Google Shape;1695;p32"/>
            <p:cNvSpPr/>
            <p:nvPr/>
          </p:nvSpPr>
          <p:spPr>
            <a:xfrm>
              <a:off x="1355314" y="4971300"/>
              <a:ext cx="1246594" cy="36237"/>
            </a:xfrm>
            <a:custGeom>
              <a:avLst/>
              <a:gdLst/>
              <a:ahLst/>
              <a:cxnLst/>
              <a:rect l="l" t="t" r="r" b="b"/>
              <a:pathLst>
                <a:path w="55214" h="1605" extrusionOk="0">
                  <a:moveTo>
                    <a:pt x="0" y="1"/>
                  </a:moveTo>
                  <a:lnTo>
                    <a:pt x="0" y="1605"/>
                  </a:lnTo>
                  <a:lnTo>
                    <a:pt x="55214" y="1605"/>
                  </a:lnTo>
                  <a:lnTo>
                    <a:pt x="55214" y="1"/>
                  </a:lnTo>
                  <a:close/>
                </a:path>
              </a:pathLst>
            </a:custGeom>
            <a:solidFill>
              <a:srgbClr val="EBF4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6" name="Google Shape;1696;p32"/>
            <p:cNvSpPr/>
            <p:nvPr/>
          </p:nvSpPr>
          <p:spPr>
            <a:xfrm>
              <a:off x="1355314" y="4881329"/>
              <a:ext cx="1246594" cy="24361"/>
            </a:xfrm>
            <a:custGeom>
              <a:avLst/>
              <a:gdLst/>
              <a:ahLst/>
              <a:cxnLst/>
              <a:rect l="l" t="t" r="r" b="b"/>
              <a:pathLst>
                <a:path w="55214" h="1079" extrusionOk="0">
                  <a:moveTo>
                    <a:pt x="0" y="1"/>
                  </a:moveTo>
                  <a:lnTo>
                    <a:pt x="0" y="1078"/>
                  </a:lnTo>
                  <a:lnTo>
                    <a:pt x="55214" y="1078"/>
                  </a:lnTo>
                  <a:lnTo>
                    <a:pt x="55214" y="1"/>
                  </a:lnTo>
                  <a:close/>
                </a:path>
              </a:pathLst>
            </a:custGeom>
            <a:solidFill>
              <a:srgbClr val="EBF4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7" name="Google Shape;1697;p32"/>
            <p:cNvSpPr/>
            <p:nvPr/>
          </p:nvSpPr>
          <p:spPr>
            <a:xfrm>
              <a:off x="1355314" y="4794767"/>
              <a:ext cx="1246594" cy="53757"/>
            </a:xfrm>
            <a:custGeom>
              <a:avLst/>
              <a:gdLst/>
              <a:ahLst/>
              <a:cxnLst/>
              <a:rect l="l" t="t" r="r" b="b"/>
              <a:pathLst>
                <a:path w="55214" h="2381" extrusionOk="0">
                  <a:moveTo>
                    <a:pt x="0" y="0"/>
                  </a:moveTo>
                  <a:lnTo>
                    <a:pt x="0" y="2381"/>
                  </a:lnTo>
                  <a:lnTo>
                    <a:pt x="55214" y="2381"/>
                  </a:lnTo>
                  <a:lnTo>
                    <a:pt x="55214" y="0"/>
                  </a:lnTo>
                  <a:close/>
                </a:path>
              </a:pathLst>
            </a:custGeom>
            <a:solidFill>
              <a:srgbClr val="EBF4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8" name="Google Shape;1698;p32"/>
            <p:cNvSpPr/>
            <p:nvPr/>
          </p:nvSpPr>
          <p:spPr>
            <a:xfrm>
              <a:off x="1327025" y="4795331"/>
              <a:ext cx="26054" cy="220131"/>
            </a:xfrm>
            <a:custGeom>
              <a:avLst/>
              <a:gdLst/>
              <a:ahLst/>
              <a:cxnLst/>
              <a:rect l="l" t="t" r="r" b="b"/>
              <a:pathLst>
                <a:path w="1154" h="9750" extrusionOk="0">
                  <a:moveTo>
                    <a:pt x="0" y="0"/>
                  </a:moveTo>
                  <a:lnTo>
                    <a:pt x="0" y="9750"/>
                  </a:lnTo>
                  <a:lnTo>
                    <a:pt x="1153" y="9750"/>
                  </a:lnTo>
                  <a:lnTo>
                    <a:pt x="1153" y="0"/>
                  </a:lnTo>
                  <a:close/>
                </a:path>
              </a:pathLst>
            </a:custGeom>
            <a:solidFill>
              <a:srgbClr val="1D20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9" name="Google Shape;1699;p32"/>
            <p:cNvSpPr/>
            <p:nvPr/>
          </p:nvSpPr>
          <p:spPr>
            <a:xfrm>
              <a:off x="1760467" y="3910880"/>
              <a:ext cx="97919" cy="683579"/>
            </a:xfrm>
            <a:custGeom>
              <a:avLst/>
              <a:gdLst/>
              <a:ahLst/>
              <a:cxnLst/>
              <a:rect l="l" t="t" r="r" b="b"/>
              <a:pathLst>
                <a:path w="4337" h="30277" extrusionOk="0">
                  <a:moveTo>
                    <a:pt x="2908" y="1"/>
                  </a:moveTo>
                  <a:lnTo>
                    <a:pt x="0" y="151"/>
                  </a:lnTo>
                  <a:lnTo>
                    <a:pt x="1429" y="30277"/>
                  </a:lnTo>
                  <a:lnTo>
                    <a:pt x="4336" y="30126"/>
                  </a:lnTo>
                  <a:lnTo>
                    <a:pt x="290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0" name="Google Shape;1700;p32"/>
            <p:cNvSpPr/>
            <p:nvPr/>
          </p:nvSpPr>
          <p:spPr>
            <a:xfrm>
              <a:off x="1760467" y="3913725"/>
              <a:ext cx="44726" cy="680734"/>
            </a:xfrm>
            <a:custGeom>
              <a:avLst/>
              <a:gdLst/>
              <a:ahLst/>
              <a:cxnLst/>
              <a:rect l="l" t="t" r="r" b="b"/>
              <a:pathLst>
                <a:path w="1981" h="30151" extrusionOk="0">
                  <a:moveTo>
                    <a:pt x="527" y="0"/>
                  </a:moveTo>
                  <a:lnTo>
                    <a:pt x="0" y="25"/>
                  </a:lnTo>
                  <a:lnTo>
                    <a:pt x="1429" y="30151"/>
                  </a:lnTo>
                  <a:lnTo>
                    <a:pt x="1980" y="30101"/>
                  </a:lnTo>
                  <a:lnTo>
                    <a:pt x="52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1" name="Google Shape;1701;p32"/>
            <p:cNvSpPr/>
            <p:nvPr/>
          </p:nvSpPr>
          <p:spPr>
            <a:xfrm>
              <a:off x="1813660" y="3910880"/>
              <a:ext cx="44726" cy="680757"/>
            </a:xfrm>
            <a:custGeom>
              <a:avLst/>
              <a:gdLst/>
              <a:ahLst/>
              <a:cxnLst/>
              <a:rect l="l" t="t" r="r" b="b"/>
              <a:pathLst>
                <a:path w="1981" h="30152" extrusionOk="0">
                  <a:moveTo>
                    <a:pt x="552" y="1"/>
                  </a:moveTo>
                  <a:lnTo>
                    <a:pt x="0" y="26"/>
                  </a:lnTo>
                  <a:lnTo>
                    <a:pt x="1454" y="30151"/>
                  </a:lnTo>
                  <a:lnTo>
                    <a:pt x="1980" y="30126"/>
                  </a:lnTo>
                  <a:lnTo>
                    <a:pt x="55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2" name="Google Shape;1702;p32"/>
            <p:cNvSpPr/>
            <p:nvPr/>
          </p:nvSpPr>
          <p:spPr>
            <a:xfrm>
              <a:off x="1760467" y="3809597"/>
              <a:ext cx="65091" cy="104714"/>
            </a:xfrm>
            <a:custGeom>
              <a:avLst/>
              <a:gdLst/>
              <a:ahLst/>
              <a:cxnLst/>
              <a:rect l="l" t="t" r="r" b="b"/>
              <a:pathLst>
                <a:path w="2883" h="4638" extrusionOk="0">
                  <a:moveTo>
                    <a:pt x="1228" y="1"/>
                  </a:moveTo>
                  <a:lnTo>
                    <a:pt x="902" y="1254"/>
                  </a:lnTo>
                  <a:lnTo>
                    <a:pt x="0" y="4637"/>
                  </a:lnTo>
                  <a:lnTo>
                    <a:pt x="2882" y="4487"/>
                  </a:lnTo>
                  <a:lnTo>
                    <a:pt x="1679" y="1229"/>
                  </a:lnTo>
                  <a:lnTo>
                    <a:pt x="1228" y="1"/>
                  </a:lnTo>
                  <a:close/>
                </a:path>
              </a:pathLst>
            </a:custGeom>
            <a:solidFill>
              <a:srgbClr val="E9C9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3" name="Google Shape;1703;p32"/>
            <p:cNvSpPr/>
            <p:nvPr/>
          </p:nvSpPr>
          <p:spPr>
            <a:xfrm>
              <a:off x="1876471" y="3991233"/>
              <a:ext cx="178249" cy="694890"/>
            </a:xfrm>
            <a:custGeom>
              <a:avLst/>
              <a:gdLst/>
              <a:ahLst/>
              <a:cxnLst/>
              <a:rect l="l" t="t" r="r" b="b"/>
              <a:pathLst>
                <a:path w="7895" h="30778" extrusionOk="0">
                  <a:moveTo>
                    <a:pt x="4988" y="1"/>
                  </a:moveTo>
                  <a:lnTo>
                    <a:pt x="0" y="30302"/>
                  </a:lnTo>
                  <a:lnTo>
                    <a:pt x="2932" y="30778"/>
                  </a:lnTo>
                  <a:lnTo>
                    <a:pt x="7895" y="477"/>
                  </a:lnTo>
                  <a:lnTo>
                    <a:pt x="498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4" name="Google Shape;1704;p32"/>
            <p:cNvSpPr/>
            <p:nvPr/>
          </p:nvSpPr>
          <p:spPr>
            <a:xfrm>
              <a:off x="1876471" y="3991233"/>
              <a:ext cx="124492" cy="685837"/>
            </a:xfrm>
            <a:custGeom>
              <a:avLst/>
              <a:gdLst/>
              <a:ahLst/>
              <a:cxnLst/>
              <a:rect l="l" t="t" r="r" b="b"/>
              <a:pathLst>
                <a:path w="5514" h="30377" extrusionOk="0">
                  <a:moveTo>
                    <a:pt x="4988" y="1"/>
                  </a:moveTo>
                  <a:lnTo>
                    <a:pt x="0" y="30302"/>
                  </a:lnTo>
                  <a:lnTo>
                    <a:pt x="551" y="30377"/>
                  </a:lnTo>
                  <a:lnTo>
                    <a:pt x="5514" y="76"/>
                  </a:lnTo>
                  <a:lnTo>
                    <a:pt x="4988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5" name="Google Shape;1705;p32"/>
            <p:cNvSpPr/>
            <p:nvPr/>
          </p:nvSpPr>
          <p:spPr>
            <a:xfrm>
              <a:off x="1930228" y="3999723"/>
              <a:ext cx="124492" cy="686401"/>
            </a:xfrm>
            <a:custGeom>
              <a:avLst/>
              <a:gdLst/>
              <a:ahLst/>
              <a:cxnLst/>
              <a:rect l="l" t="t" r="r" b="b"/>
              <a:pathLst>
                <a:path w="5514" h="30402" extrusionOk="0">
                  <a:moveTo>
                    <a:pt x="4988" y="1"/>
                  </a:moveTo>
                  <a:lnTo>
                    <a:pt x="0" y="30302"/>
                  </a:lnTo>
                  <a:lnTo>
                    <a:pt x="551" y="30402"/>
                  </a:lnTo>
                  <a:lnTo>
                    <a:pt x="5514" y="101"/>
                  </a:lnTo>
                  <a:lnTo>
                    <a:pt x="4988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6" name="Google Shape;1706;p32"/>
            <p:cNvSpPr/>
            <p:nvPr/>
          </p:nvSpPr>
          <p:spPr>
            <a:xfrm>
              <a:off x="1989065" y="3892773"/>
              <a:ext cx="65655" cy="109253"/>
            </a:xfrm>
            <a:custGeom>
              <a:avLst/>
              <a:gdLst/>
              <a:ahLst/>
              <a:cxnLst/>
              <a:rect l="l" t="t" r="r" b="b"/>
              <a:pathLst>
                <a:path w="2908" h="4839" extrusionOk="0">
                  <a:moveTo>
                    <a:pt x="2206" y="1"/>
                  </a:moveTo>
                  <a:lnTo>
                    <a:pt x="1605" y="1204"/>
                  </a:lnTo>
                  <a:lnTo>
                    <a:pt x="1" y="4362"/>
                  </a:lnTo>
                  <a:lnTo>
                    <a:pt x="2908" y="4838"/>
                  </a:lnTo>
                  <a:lnTo>
                    <a:pt x="2382" y="1329"/>
                  </a:lnTo>
                  <a:lnTo>
                    <a:pt x="2206" y="1"/>
                  </a:lnTo>
                  <a:close/>
                </a:path>
              </a:pathLst>
            </a:custGeom>
            <a:solidFill>
              <a:srgbClr val="E9C9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7" name="Google Shape;1707;p32"/>
            <p:cNvSpPr/>
            <p:nvPr/>
          </p:nvSpPr>
          <p:spPr>
            <a:xfrm>
              <a:off x="2025279" y="3892773"/>
              <a:ext cx="17565" cy="30028"/>
            </a:xfrm>
            <a:custGeom>
              <a:avLst/>
              <a:gdLst/>
              <a:ahLst/>
              <a:cxnLst/>
              <a:rect l="l" t="t" r="r" b="b"/>
              <a:pathLst>
                <a:path w="778" h="1330" extrusionOk="0">
                  <a:moveTo>
                    <a:pt x="602" y="1"/>
                  </a:moveTo>
                  <a:lnTo>
                    <a:pt x="1" y="1204"/>
                  </a:lnTo>
                  <a:lnTo>
                    <a:pt x="778" y="1329"/>
                  </a:lnTo>
                  <a:lnTo>
                    <a:pt x="60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8" name="Google Shape;1708;p32"/>
            <p:cNvSpPr/>
            <p:nvPr/>
          </p:nvSpPr>
          <p:spPr>
            <a:xfrm>
              <a:off x="1801762" y="3869586"/>
              <a:ext cx="141493" cy="696019"/>
            </a:xfrm>
            <a:custGeom>
              <a:avLst/>
              <a:gdLst/>
              <a:ahLst/>
              <a:cxnLst/>
              <a:rect l="l" t="t" r="r" b="b"/>
              <a:pathLst>
                <a:path w="6267" h="30828" extrusionOk="0">
                  <a:moveTo>
                    <a:pt x="3334" y="0"/>
                  </a:moveTo>
                  <a:lnTo>
                    <a:pt x="1" y="30527"/>
                  </a:lnTo>
                  <a:lnTo>
                    <a:pt x="2933" y="30828"/>
                  </a:lnTo>
                  <a:lnTo>
                    <a:pt x="6267" y="326"/>
                  </a:lnTo>
                  <a:lnTo>
                    <a:pt x="333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9" name="Google Shape;1709;p32"/>
            <p:cNvSpPr/>
            <p:nvPr/>
          </p:nvSpPr>
          <p:spPr>
            <a:xfrm>
              <a:off x="1801762" y="3869586"/>
              <a:ext cx="87736" cy="690352"/>
            </a:xfrm>
            <a:custGeom>
              <a:avLst/>
              <a:gdLst/>
              <a:ahLst/>
              <a:cxnLst/>
              <a:rect l="l" t="t" r="r" b="b"/>
              <a:pathLst>
                <a:path w="3886" h="30577" extrusionOk="0">
                  <a:moveTo>
                    <a:pt x="3334" y="0"/>
                  </a:moveTo>
                  <a:lnTo>
                    <a:pt x="1" y="30527"/>
                  </a:lnTo>
                  <a:lnTo>
                    <a:pt x="527" y="30577"/>
                  </a:lnTo>
                  <a:lnTo>
                    <a:pt x="3886" y="51"/>
                  </a:lnTo>
                  <a:lnTo>
                    <a:pt x="333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0" name="Google Shape;1710;p32"/>
            <p:cNvSpPr/>
            <p:nvPr/>
          </p:nvSpPr>
          <p:spPr>
            <a:xfrm>
              <a:off x="1855519" y="3875253"/>
              <a:ext cx="87736" cy="690352"/>
            </a:xfrm>
            <a:custGeom>
              <a:avLst/>
              <a:gdLst/>
              <a:ahLst/>
              <a:cxnLst/>
              <a:rect l="l" t="t" r="r" b="b"/>
              <a:pathLst>
                <a:path w="3886" h="30577" extrusionOk="0">
                  <a:moveTo>
                    <a:pt x="3359" y="0"/>
                  </a:moveTo>
                  <a:lnTo>
                    <a:pt x="1" y="30526"/>
                  </a:lnTo>
                  <a:lnTo>
                    <a:pt x="552" y="30577"/>
                  </a:lnTo>
                  <a:lnTo>
                    <a:pt x="3886" y="75"/>
                  </a:lnTo>
                  <a:lnTo>
                    <a:pt x="335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1" name="Google Shape;1711;p32"/>
            <p:cNvSpPr/>
            <p:nvPr/>
          </p:nvSpPr>
          <p:spPr>
            <a:xfrm>
              <a:off x="1877035" y="3768868"/>
              <a:ext cx="66220" cy="108101"/>
            </a:xfrm>
            <a:custGeom>
              <a:avLst/>
              <a:gdLst/>
              <a:ahLst/>
              <a:cxnLst/>
              <a:rect l="l" t="t" r="r" b="b"/>
              <a:pathLst>
                <a:path w="2933" h="4788" extrusionOk="0">
                  <a:moveTo>
                    <a:pt x="1980" y="0"/>
                  </a:moveTo>
                  <a:lnTo>
                    <a:pt x="1429" y="1203"/>
                  </a:lnTo>
                  <a:lnTo>
                    <a:pt x="0" y="4461"/>
                  </a:lnTo>
                  <a:lnTo>
                    <a:pt x="2933" y="4787"/>
                  </a:lnTo>
                  <a:lnTo>
                    <a:pt x="2231" y="1303"/>
                  </a:lnTo>
                  <a:lnTo>
                    <a:pt x="1980" y="0"/>
                  </a:lnTo>
                  <a:close/>
                </a:path>
              </a:pathLst>
            </a:custGeom>
            <a:solidFill>
              <a:srgbClr val="E9C9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2" name="Google Shape;1712;p32"/>
            <p:cNvSpPr/>
            <p:nvPr/>
          </p:nvSpPr>
          <p:spPr>
            <a:xfrm>
              <a:off x="1602583" y="3987282"/>
              <a:ext cx="54344" cy="57731"/>
            </a:xfrm>
            <a:custGeom>
              <a:avLst/>
              <a:gdLst/>
              <a:ahLst/>
              <a:cxnLst/>
              <a:rect l="l" t="t" r="r" b="b"/>
              <a:pathLst>
                <a:path w="2407" h="2557" extrusionOk="0">
                  <a:moveTo>
                    <a:pt x="1855" y="0"/>
                  </a:moveTo>
                  <a:lnTo>
                    <a:pt x="1" y="1103"/>
                  </a:lnTo>
                  <a:lnTo>
                    <a:pt x="402" y="2557"/>
                  </a:lnTo>
                  <a:lnTo>
                    <a:pt x="2407" y="2005"/>
                  </a:lnTo>
                  <a:lnTo>
                    <a:pt x="1855" y="0"/>
                  </a:lnTo>
                  <a:close/>
                </a:path>
              </a:pathLst>
            </a:custGeom>
            <a:solidFill>
              <a:srgbClr val="CD50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3" name="Google Shape;1713;p32"/>
            <p:cNvSpPr/>
            <p:nvPr/>
          </p:nvSpPr>
          <p:spPr>
            <a:xfrm>
              <a:off x="1576551" y="4076125"/>
              <a:ext cx="239954" cy="379144"/>
            </a:xfrm>
            <a:custGeom>
              <a:avLst/>
              <a:gdLst/>
              <a:ahLst/>
              <a:cxnLst/>
              <a:rect l="l" t="t" r="r" b="b"/>
              <a:pathLst>
                <a:path w="10628" h="16793" extrusionOk="0">
                  <a:moveTo>
                    <a:pt x="6517" y="0"/>
                  </a:moveTo>
                  <a:lnTo>
                    <a:pt x="1" y="1805"/>
                  </a:lnTo>
                  <a:lnTo>
                    <a:pt x="4111" y="16792"/>
                  </a:lnTo>
                  <a:lnTo>
                    <a:pt x="10627" y="15013"/>
                  </a:lnTo>
                  <a:lnTo>
                    <a:pt x="651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4" name="Google Shape;1714;p32"/>
            <p:cNvSpPr/>
            <p:nvPr/>
          </p:nvSpPr>
          <p:spPr>
            <a:xfrm>
              <a:off x="1714071" y="4076125"/>
              <a:ext cx="102434" cy="341801"/>
            </a:xfrm>
            <a:custGeom>
              <a:avLst/>
              <a:gdLst/>
              <a:ahLst/>
              <a:cxnLst/>
              <a:rect l="l" t="t" r="r" b="b"/>
              <a:pathLst>
                <a:path w="4537" h="15139" extrusionOk="0">
                  <a:moveTo>
                    <a:pt x="426" y="0"/>
                  </a:moveTo>
                  <a:lnTo>
                    <a:pt x="0" y="126"/>
                  </a:lnTo>
                  <a:lnTo>
                    <a:pt x="4110" y="15138"/>
                  </a:lnTo>
                  <a:lnTo>
                    <a:pt x="4536" y="15013"/>
                  </a:lnTo>
                  <a:lnTo>
                    <a:pt x="426" y="0"/>
                  </a:lnTo>
                  <a:close/>
                </a:path>
              </a:pathLst>
            </a:custGeom>
            <a:solidFill>
              <a:srgbClr val="7EBE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5" name="Google Shape;1715;p32"/>
            <p:cNvSpPr/>
            <p:nvPr/>
          </p:nvSpPr>
          <p:spPr>
            <a:xfrm>
              <a:off x="1661443" y="4386769"/>
              <a:ext cx="155062" cy="68500"/>
            </a:xfrm>
            <a:custGeom>
              <a:avLst/>
              <a:gdLst/>
              <a:ahLst/>
              <a:cxnLst/>
              <a:rect l="l" t="t" r="r" b="b"/>
              <a:pathLst>
                <a:path w="6868" h="3034" extrusionOk="0">
                  <a:moveTo>
                    <a:pt x="6542" y="1"/>
                  </a:moveTo>
                  <a:lnTo>
                    <a:pt x="0" y="1805"/>
                  </a:lnTo>
                  <a:lnTo>
                    <a:pt x="351" y="3033"/>
                  </a:lnTo>
                  <a:lnTo>
                    <a:pt x="6867" y="1254"/>
                  </a:lnTo>
                  <a:lnTo>
                    <a:pt x="6542" y="1"/>
                  </a:lnTo>
                  <a:close/>
                </a:path>
              </a:pathLst>
            </a:custGeom>
            <a:solidFill>
              <a:srgbClr val="35C8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6" name="Google Shape;1716;p32"/>
            <p:cNvSpPr/>
            <p:nvPr/>
          </p:nvSpPr>
          <p:spPr>
            <a:xfrm>
              <a:off x="1576551" y="4029728"/>
              <a:ext cx="147160" cy="87149"/>
            </a:xfrm>
            <a:custGeom>
              <a:avLst/>
              <a:gdLst/>
              <a:ahLst/>
              <a:cxnLst/>
              <a:rect l="l" t="t" r="r" b="b"/>
              <a:pathLst>
                <a:path w="6518" h="3860" extrusionOk="0">
                  <a:moveTo>
                    <a:pt x="3936" y="0"/>
                  </a:moveTo>
                  <a:lnTo>
                    <a:pt x="1154" y="777"/>
                  </a:lnTo>
                  <a:lnTo>
                    <a:pt x="1" y="3860"/>
                  </a:lnTo>
                  <a:lnTo>
                    <a:pt x="6517" y="2055"/>
                  </a:lnTo>
                  <a:lnTo>
                    <a:pt x="3936" y="0"/>
                  </a:lnTo>
                  <a:close/>
                </a:path>
              </a:pathLst>
            </a:custGeom>
            <a:solidFill>
              <a:srgbClr val="E57B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7" name="Google Shape;1717;p32"/>
            <p:cNvSpPr/>
            <p:nvPr/>
          </p:nvSpPr>
          <p:spPr>
            <a:xfrm>
              <a:off x="1601454" y="4023813"/>
              <a:ext cx="63962" cy="23481"/>
            </a:xfrm>
            <a:custGeom>
              <a:avLst/>
              <a:gdLst/>
              <a:ahLst/>
              <a:cxnLst/>
              <a:rect l="l" t="t" r="r" b="b"/>
              <a:pathLst>
                <a:path w="2833" h="1040" extrusionOk="0">
                  <a:moveTo>
                    <a:pt x="2472" y="0"/>
                  </a:moveTo>
                  <a:cubicBezTo>
                    <a:pt x="2442" y="0"/>
                    <a:pt x="2412" y="4"/>
                    <a:pt x="2382" y="12"/>
                  </a:cubicBezTo>
                  <a:lnTo>
                    <a:pt x="301" y="588"/>
                  </a:lnTo>
                  <a:cubicBezTo>
                    <a:pt x="126" y="638"/>
                    <a:pt x="1" y="839"/>
                    <a:pt x="51" y="1039"/>
                  </a:cubicBezTo>
                  <a:lnTo>
                    <a:pt x="2833" y="262"/>
                  </a:lnTo>
                  <a:cubicBezTo>
                    <a:pt x="2790" y="113"/>
                    <a:pt x="2639" y="0"/>
                    <a:pt x="2472" y="0"/>
                  </a:cubicBezTo>
                  <a:close/>
                </a:path>
              </a:pathLst>
            </a:custGeom>
            <a:solidFill>
              <a:srgbClr val="35C8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8" name="Google Shape;1718;p32"/>
            <p:cNvSpPr/>
            <p:nvPr/>
          </p:nvSpPr>
          <p:spPr>
            <a:xfrm>
              <a:off x="1537515" y="3931967"/>
              <a:ext cx="186197" cy="184910"/>
            </a:xfrm>
            <a:custGeom>
              <a:avLst/>
              <a:gdLst/>
              <a:ahLst/>
              <a:cxnLst/>
              <a:rect l="l" t="t" r="r" b="b"/>
              <a:pathLst>
                <a:path w="8247" h="8190" extrusionOk="0">
                  <a:moveTo>
                    <a:pt x="6085" y="0"/>
                  </a:moveTo>
                  <a:cubicBezTo>
                    <a:pt x="6037" y="0"/>
                    <a:pt x="5988" y="6"/>
                    <a:pt x="5940" y="19"/>
                  </a:cubicBezTo>
                  <a:lnTo>
                    <a:pt x="427" y="1523"/>
                  </a:lnTo>
                  <a:cubicBezTo>
                    <a:pt x="151" y="1598"/>
                    <a:pt x="0" y="1899"/>
                    <a:pt x="76" y="2175"/>
                  </a:cubicBezTo>
                  <a:lnTo>
                    <a:pt x="1730" y="8190"/>
                  </a:lnTo>
                  <a:lnTo>
                    <a:pt x="8246" y="6385"/>
                  </a:lnTo>
                  <a:lnTo>
                    <a:pt x="6592" y="370"/>
                  </a:lnTo>
                  <a:cubicBezTo>
                    <a:pt x="6530" y="142"/>
                    <a:pt x="6314" y="0"/>
                    <a:pt x="6085" y="0"/>
                  </a:cubicBezTo>
                  <a:close/>
                </a:path>
              </a:pathLst>
            </a:custGeom>
            <a:solidFill>
              <a:srgbClr val="1517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9" name="Google Shape;1719;p32"/>
            <p:cNvSpPr/>
            <p:nvPr/>
          </p:nvSpPr>
          <p:spPr>
            <a:xfrm>
              <a:off x="1558444" y="3952513"/>
              <a:ext cx="142622" cy="140861"/>
            </a:xfrm>
            <a:custGeom>
              <a:avLst/>
              <a:gdLst/>
              <a:ahLst/>
              <a:cxnLst/>
              <a:rect l="l" t="t" r="r" b="b"/>
              <a:pathLst>
                <a:path w="6317" h="6239" extrusionOk="0">
                  <a:moveTo>
                    <a:pt x="4702" y="1"/>
                  </a:moveTo>
                  <a:cubicBezTo>
                    <a:pt x="4672" y="1"/>
                    <a:pt x="4642" y="4"/>
                    <a:pt x="4612" y="12"/>
                  </a:cubicBezTo>
                  <a:lnTo>
                    <a:pt x="327" y="1190"/>
                  </a:lnTo>
                  <a:cubicBezTo>
                    <a:pt x="126" y="1265"/>
                    <a:pt x="1" y="1465"/>
                    <a:pt x="51" y="1666"/>
                  </a:cubicBezTo>
                  <a:lnTo>
                    <a:pt x="1254" y="5951"/>
                  </a:lnTo>
                  <a:cubicBezTo>
                    <a:pt x="1297" y="6122"/>
                    <a:pt x="1448" y="6238"/>
                    <a:pt x="1616" y="6238"/>
                  </a:cubicBezTo>
                  <a:cubicBezTo>
                    <a:pt x="1645" y="6238"/>
                    <a:pt x="1675" y="6235"/>
                    <a:pt x="1705" y="6227"/>
                  </a:cubicBezTo>
                  <a:lnTo>
                    <a:pt x="5991" y="5049"/>
                  </a:lnTo>
                  <a:cubicBezTo>
                    <a:pt x="6191" y="4974"/>
                    <a:pt x="6317" y="4774"/>
                    <a:pt x="6267" y="4573"/>
                  </a:cubicBezTo>
                  <a:lnTo>
                    <a:pt x="5089" y="287"/>
                  </a:lnTo>
                  <a:cubicBezTo>
                    <a:pt x="5025" y="117"/>
                    <a:pt x="4870" y="1"/>
                    <a:pt x="4702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0" name="Google Shape;1720;p32"/>
            <p:cNvSpPr/>
            <p:nvPr/>
          </p:nvSpPr>
          <p:spPr>
            <a:xfrm>
              <a:off x="1553364" y="3924449"/>
              <a:ext cx="110359" cy="39646"/>
            </a:xfrm>
            <a:custGeom>
              <a:avLst/>
              <a:gdLst/>
              <a:ahLst/>
              <a:cxnLst/>
              <a:rect l="l" t="t" r="r" b="b"/>
              <a:pathLst>
                <a:path w="4888" h="1756" extrusionOk="0">
                  <a:moveTo>
                    <a:pt x="4332" y="0"/>
                  </a:moveTo>
                  <a:cubicBezTo>
                    <a:pt x="4276" y="0"/>
                    <a:pt x="4218" y="9"/>
                    <a:pt x="4161" y="27"/>
                  </a:cubicBezTo>
                  <a:lnTo>
                    <a:pt x="502" y="1029"/>
                  </a:lnTo>
                  <a:cubicBezTo>
                    <a:pt x="176" y="1104"/>
                    <a:pt x="0" y="1430"/>
                    <a:pt x="75" y="1756"/>
                  </a:cubicBezTo>
                  <a:lnTo>
                    <a:pt x="4887" y="428"/>
                  </a:lnTo>
                  <a:cubicBezTo>
                    <a:pt x="4826" y="180"/>
                    <a:pt x="4594" y="0"/>
                    <a:pt x="433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1" name="Google Shape;1721;p32"/>
            <p:cNvSpPr/>
            <p:nvPr/>
          </p:nvSpPr>
          <p:spPr>
            <a:xfrm>
              <a:off x="1578267" y="4152504"/>
              <a:ext cx="492867" cy="616253"/>
            </a:xfrm>
            <a:custGeom>
              <a:avLst/>
              <a:gdLst/>
              <a:ahLst/>
              <a:cxnLst/>
              <a:rect l="l" t="t" r="r" b="b"/>
              <a:pathLst>
                <a:path w="21830" h="27295" extrusionOk="0">
                  <a:moveTo>
                    <a:pt x="0" y="1"/>
                  </a:moveTo>
                  <a:lnTo>
                    <a:pt x="0" y="25038"/>
                  </a:lnTo>
                  <a:cubicBezTo>
                    <a:pt x="0" y="26267"/>
                    <a:pt x="1003" y="27294"/>
                    <a:pt x="2256" y="27294"/>
                  </a:cubicBezTo>
                  <a:lnTo>
                    <a:pt x="19599" y="27294"/>
                  </a:lnTo>
                  <a:cubicBezTo>
                    <a:pt x="20827" y="27294"/>
                    <a:pt x="21830" y="26267"/>
                    <a:pt x="21830" y="25038"/>
                  </a:cubicBezTo>
                  <a:lnTo>
                    <a:pt x="218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2" name="Google Shape;1722;p32"/>
            <p:cNvSpPr/>
            <p:nvPr/>
          </p:nvSpPr>
          <p:spPr>
            <a:xfrm>
              <a:off x="1578267" y="4156478"/>
              <a:ext cx="492867" cy="117155"/>
            </a:xfrm>
            <a:custGeom>
              <a:avLst/>
              <a:gdLst/>
              <a:ahLst/>
              <a:cxnLst/>
              <a:rect l="l" t="t" r="r" b="b"/>
              <a:pathLst>
                <a:path w="21830" h="5189" extrusionOk="0">
                  <a:moveTo>
                    <a:pt x="0" y="0"/>
                  </a:moveTo>
                  <a:lnTo>
                    <a:pt x="0" y="5188"/>
                  </a:lnTo>
                  <a:lnTo>
                    <a:pt x="21830" y="5188"/>
                  </a:lnTo>
                  <a:lnTo>
                    <a:pt x="21830" y="0"/>
                  </a:lnTo>
                  <a:close/>
                </a:path>
              </a:pathLst>
            </a:custGeom>
            <a:solidFill>
              <a:srgbClr val="E985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3" name="Google Shape;1723;p32"/>
            <p:cNvSpPr/>
            <p:nvPr/>
          </p:nvSpPr>
          <p:spPr>
            <a:xfrm>
              <a:off x="1547697" y="4152504"/>
              <a:ext cx="554571" cy="74732"/>
            </a:xfrm>
            <a:custGeom>
              <a:avLst/>
              <a:gdLst/>
              <a:ahLst/>
              <a:cxnLst/>
              <a:rect l="l" t="t" r="r" b="b"/>
              <a:pathLst>
                <a:path w="24563" h="3310" extrusionOk="0">
                  <a:moveTo>
                    <a:pt x="502" y="1"/>
                  </a:moveTo>
                  <a:cubicBezTo>
                    <a:pt x="226" y="1"/>
                    <a:pt x="1" y="226"/>
                    <a:pt x="1" y="502"/>
                  </a:cubicBezTo>
                  <a:lnTo>
                    <a:pt x="1" y="2808"/>
                  </a:lnTo>
                  <a:cubicBezTo>
                    <a:pt x="1" y="3083"/>
                    <a:pt x="226" y="3309"/>
                    <a:pt x="502" y="3309"/>
                  </a:cubicBezTo>
                  <a:lnTo>
                    <a:pt x="24061" y="3309"/>
                  </a:lnTo>
                  <a:cubicBezTo>
                    <a:pt x="24337" y="3309"/>
                    <a:pt x="24562" y="3083"/>
                    <a:pt x="24562" y="2808"/>
                  </a:cubicBezTo>
                  <a:lnTo>
                    <a:pt x="24562" y="502"/>
                  </a:lnTo>
                  <a:cubicBezTo>
                    <a:pt x="24562" y="226"/>
                    <a:pt x="24337" y="1"/>
                    <a:pt x="2406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24" name="Google Shape;1724;p32"/>
          <p:cNvGrpSpPr/>
          <p:nvPr/>
        </p:nvGrpSpPr>
        <p:grpSpPr>
          <a:xfrm>
            <a:off x="2303217" y="1957562"/>
            <a:ext cx="2896318" cy="2274267"/>
            <a:chOff x="2303217" y="1957562"/>
            <a:chExt cx="2896318" cy="2274267"/>
          </a:xfrm>
        </p:grpSpPr>
        <p:grpSp>
          <p:nvGrpSpPr>
            <p:cNvPr id="1725" name="Google Shape;1725;p32"/>
            <p:cNvGrpSpPr/>
            <p:nvPr/>
          </p:nvGrpSpPr>
          <p:grpSpPr>
            <a:xfrm>
              <a:off x="3964855" y="2929058"/>
              <a:ext cx="1234680" cy="1302771"/>
              <a:chOff x="4097442" y="2140330"/>
              <a:chExt cx="872011" cy="920101"/>
            </a:xfrm>
          </p:grpSpPr>
          <p:sp>
            <p:nvSpPr>
              <p:cNvPr id="1726" name="Google Shape;1726;p32"/>
              <p:cNvSpPr/>
              <p:nvPr/>
            </p:nvSpPr>
            <p:spPr>
              <a:xfrm>
                <a:off x="4097442" y="2207656"/>
                <a:ext cx="853339" cy="852775"/>
              </a:xfrm>
              <a:custGeom>
                <a:avLst/>
                <a:gdLst/>
                <a:ahLst/>
                <a:cxnLst/>
                <a:rect l="l" t="t" r="r" b="b"/>
                <a:pathLst>
                  <a:path w="37796" h="37771" extrusionOk="0">
                    <a:moveTo>
                      <a:pt x="1" y="1"/>
                    </a:moveTo>
                    <a:lnTo>
                      <a:pt x="1" y="34563"/>
                    </a:lnTo>
                    <a:lnTo>
                      <a:pt x="2908" y="37771"/>
                    </a:lnTo>
                    <a:lnTo>
                      <a:pt x="37795" y="37771"/>
                    </a:lnTo>
                    <a:lnTo>
                      <a:pt x="37795" y="1"/>
                    </a:lnTo>
                    <a:close/>
                  </a:path>
                </a:pathLst>
              </a:custGeom>
              <a:solidFill>
                <a:srgbClr val="C99A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7" name="Google Shape;1727;p32"/>
              <p:cNvSpPr/>
              <p:nvPr/>
            </p:nvSpPr>
            <p:spPr>
              <a:xfrm>
                <a:off x="4116114" y="2188420"/>
                <a:ext cx="853339" cy="853339"/>
              </a:xfrm>
              <a:custGeom>
                <a:avLst/>
                <a:gdLst/>
                <a:ahLst/>
                <a:cxnLst/>
                <a:rect l="l" t="t" r="r" b="b"/>
                <a:pathLst>
                  <a:path w="37796" h="37796" extrusionOk="0">
                    <a:moveTo>
                      <a:pt x="1" y="1"/>
                    </a:moveTo>
                    <a:lnTo>
                      <a:pt x="1" y="34587"/>
                    </a:lnTo>
                    <a:lnTo>
                      <a:pt x="2908" y="37796"/>
                    </a:lnTo>
                    <a:lnTo>
                      <a:pt x="37795" y="37796"/>
                    </a:lnTo>
                    <a:lnTo>
                      <a:pt x="37795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8" name="Google Shape;1728;p32"/>
              <p:cNvSpPr/>
              <p:nvPr/>
            </p:nvSpPr>
            <p:spPr>
              <a:xfrm>
                <a:off x="4116114" y="2969308"/>
                <a:ext cx="87736" cy="72451"/>
              </a:xfrm>
              <a:custGeom>
                <a:avLst/>
                <a:gdLst/>
                <a:ahLst/>
                <a:cxnLst/>
                <a:rect l="l" t="t" r="r" b="b"/>
                <a:pathLst>
                  <a:path w="3886" h="3209" extrusionOk="0">
                    <a:moveTo>
                      <a:pt x="1" y="0"/>
                    </a:moveTo>
                    <a:lnTo>
                      <a:pt x="2908" y="3209"/>
                    </a:lnTo>
                    <a:lnTo>
                      <a:pt x="3885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9" name="Google Shape;1729;p32"/>
              <p:cNvSpPr/>
              <p:nvPr/>
            </p:nvSpPr>
            <p:spPr>
              <a:xfrm>
                <a:off x="4392259" y="2140330"/>
                <a:ext cx="316333" cy="98483"/>
              </a:xfrm>
              <a:custGeom>
                <a:avLst/>
                <a:gdLst/>
                <a:ahLst/>
                <a:cxnLst/>
                <a:rect l="l" t="t" r="r" b="b"/>
                <a:pathLst>
                  <a:path w="14011" h="4362" extrusionOk="0">
                    <a:moveTo>
                      <a:pt x="502" y="0"/>
                    </a:moveTo>
                    <a:lnTo>
                      <a:pt x="652" y="552"/>
                    </a:lnTo>
                    <a:lnTo>
                      <a:pt x="101" y="802"/>
                    </a:lnTo>
                    <a:lnTo>
                      <a:pt x="1078" y="1579"/>
                    </a:lnTo>
                    <a:lnTo>
                      <a:pt x="426" y="1930"/>
                    </a:lnTo>
                    <a:lnTo>
                      <a:pt x="50" y="2106"/>
                    </a:lnTo>
                    <a:lnTo>
                      <a:pt x="827" y="2858"/>
                    </a:lnTo>
                    <a:lnTo>
                      <a:pt x="0" y="3334"/>
                    </a:lnTo>
                    <a:lnTo>
                      <a:pt x="351" y="3835"/>
                    </a:lnTo>
                    <a:lnTo>
                      <a:pt x="13509" y="4361"/>
                    </a:lnTo>
                    <a:lnTo>
                      <a:pt x="13509" y="4361"/>
                    </a:lnTo>
                    <a:lnTo>
                      <a:pt x="12933" y="4011"/>
                    </a:lnTo>
                    <a:lnTo>
                      <a:pt x="13534" y="3710"/>
                    </a:lnTo>
                    <a:lnTo>
                      <a:pt x="12532" y="3008"/>
                    </a:lnTo>
                    <a:lnTo>
                      <a:pt x="14010" y="2457"/>
                    </a:lnTo>
                    <a:lnTo>
                      <a:pt x="13108" y="1579"/>
                    </a:lnTo>
                    <a:lnTo>
                      <a:pt x="13835" y="1304"/>
                    </a:lnTo>
                    <a:lnTo>
                      <a:pt x="13083" y="502"/>
                    </a:lnTo>
                    <a:lnTo>
                      <a:pt x="502" y="0"/>
                    </a:lnTo>
                    <a:close/>
                  </a:path>
                </a:pathLst>
              </a:custGeom>
              <a:solidFill>
                <a:srgbClr val="FFFFF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30" name="Google Shape;1730;p32"/>
            <p:cNvGrpSpPr/>
            <p:nvPr/>
          </p:nvGrpSpPr>
          <p:grpSpPr>
            <a:xfrm>
              <a:off x="2303217" y="1957562"/>
              <a:ext cx="2889328" cy="1576161"/>
              <a:chOff x="-4984858" y="1196796"/>
              <a:chExt cx="2889328" cy="1576161"/>
            </a:xfrm>
          </p:grpSpPr>
          <p:sp>
            <p:nvSpPr>
              <p:cNvPr id="1732" name="Google Shape;1732;p32"/>
              <p:cNvSpPr txBox="1"/>
              <p:nvPr/>
            </p:nvSpPr>
            <p:spPr>
              <a:xfrm>
                <a:off x="-3316230" y="2526057"/>
                <a:ext cx="1220700" cy="24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dirty="0">
                    <a:latin typeface="Fira Sans Extra Condensed SemiBold"/>
                    <a:ea typeface="Fira Sans Extra Condensed SemiBold"/>
                    <a:cs typeface="Fira Sans Extra Condensed SemiBold"/>
                    <a:sym typeface="Fira Sans Extra Condensed SemiBold"/>
                  </a:rPr>
                  <a:t>Paso 9</a:t>
                </a:r>
                <a:endParaRPr dirty="0"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endParaRPr>
              </a:p>
            </p:txBody>
          </p:sp>
          <p:sp>
            <p:nvSpPr>
              <p:cNvPr id="1731" name="Google Shape;1731;p32"/>
              <p:cNvSpPr txBox="1"/>
              <p:nvPr/>
            </p:nvSpPr>
            <p:spPr>
              <a:xfrm>
                <a:off x="-4984858" y="1196796"/>
                <a:ext cx="1220700" cy="43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000" dirty="0">
                    <a:latin typeface="Roboto"/>
                    <a:ea typeface="Roboto"/>
                    <a:cs typeface="Roboto"/>
                    <a:sym typeface="Roboto"/>
                  </a:rPr>
                  <a:t>Escuchar con atención mientras se registan ideas</a:t>
                </a:r>
                <a:endParaRPr sz="1000" dirty="0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</p:grpSp>
      </p:grpSp>
      <p:grpSp>
        <p:nvGrpSpPr>
          <p:cNvPr id="1742" name="Google Shape;1742;p32"/>
          <p:cNvGrpSpPr/>
          <p:nvPr/>
        </p:nvGrpSpPr>
        <p:grpSpPr>
          <a:xfrm>
            <a:off x="2301529" y="2929458"/>
            <a:ext cx="2916386" cy="1301972"/>
            <a:chOff x="2377729" y="2929458"/>
            <a:chExt cx="2916386" cy="1301972"/>
          </a:xfrm>
        </p:grpSpPr>
        <p:grpSp>
          <p:nvGrpSpPr>
            <p:cNvPr id="1743" name="Google Shape;1743;p32"/>
            <p:cNvGrpSpPr/>
            <p:nvPr/>
          </p:nvGrpSpPr>
          <p:grpSpPr>
            <a:xfrm>
              <a:off x="2377729" y="2929458"/>
              <a:ext cx="1233849" cy="1301972"/>
              <a:chOff x="3102677" y="2140894"/>
              <a:chExt cx="871424" cy="919536"/>
            </a:xfrm>
          </p:grpSpPr>
          <p:sp>
            <p:nvSpPr>
              <p:cNvPr id="1744" name="Google Shape;1744;p32"/>
              <p:cNvSpPr/>
              <p:nvPr/>
            </p:nvSpPr>
            <p:spPr>
              <a:xfrm>
                <a:off x="3102677" y="2207656"/>
                <a:ext cx="852752" cy="852775"/>
              </a:xfrm>
              <a:custGeom>
                <a:avLst/>
                <a:gdLst/>
                <a:ahLst/>
                <a:cxnLst/>
                <a:rect l="l" t="t" r="r" b="b"/>
                <a:pathLst>
                  <a:path w="37770" h="37771" extrusionOk="0">
                    <a:moveTo>
                      <a:pt x="0" y="1"/>
                    </a:moveTo>
                    <a:lnTo>
                      <a:pt x="0" y="37771"/>
                    </a:lnTo>
                    <a:lnTo>
                      <a:pt x="37770" y="37771"/>
                    </a:lnTo>
                    <a:lnTo>
                      <a:pt x="37770" y="1"/>
                    </a:lnTo>
                    <a:close/>
                  </a:path>
                </a:pathLst>
              </a:custGeom>
              <a:solidFill>
                <a:srgbClr val="C99A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5" name="Google Shape;1745;p32"/>
              <p:cNvSpPr/>
              <p:nvPr/>
            </p:nvSpPr>
            <p:spPr>
              <a:xfrm>
                <a:off x="3121349" y="2188420"/>
                <a:ext cx="852752" cy="853339"/>
              </a:xfrm>
              <a:custGeom>
                <a:avLst/>
                <a:gdLst/>
                <a:ahLst/>
                <a:cxnLst/>
                <a:rect l="l" t="t" r="r" b="b"/>
                <a:pathLst>
                  <a:path w="37770" h="37796" extrusionOk="0">
                    <a:moveTo>
                      <a:pt x="0" y="1"/>
                    </a:moveTo>
                    <a:lnTo>
                      <a:pt x="0" y="37796"/>
                    </a:lnTo>
                    <a:lnTo>
                      <a:pt x="37770" y="37796"/>
                    </a:lnTo>
                    <a:lnTo>
                      <a:pt x="37770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6" name="Google Shape;1746;p32"/>
              <p:cNvSpPr/>
              <p:nvPr/>
            </p:nvSpPr>
            <p:spPr>
              <a:xfrm>
                <a:off x="3396343" y="2140894"/>
                <a:ext cx="315204" cy="86607"/>
              </a:xfrm>
              <a:custGeom>
                <a:avLst/>
                <a:gdLst/>
                <a:ahLst/>
                <a:cxnLst/>
                <a:rect l="l" t="t" r="r" b="b"/>
                <a:pathLst>
                  <a:path w="13961" h="3836" extrusionOk="0">
                    <a:moveTo>
                      <a:pt x="352" y="1"/>
                    </a:moveTo>
                    <a:lnTo>
                      <a:pt x="527" y="552"/>
                    </a:lnTo>
                    <a:lnTo>
                      <a:pt x="1" y="803"/>
                    </a:lnTo>
                    <a:lnTo>
                      <a:pt x="978" y="1554"/>
                    </a:lnTo>
                    <a:lnTo>
                      <a:pt x="352" y="1930"/>
                    </a:lnTo>
                    <a:lnTo>
                      <a:pt x="1" y="2131"/>
                    </a:lnTo>
                    <a:lnTo>
                      <a:pt x="778" y="2833"/>
                    </a:lnTo>
                    <a:lnTo>
                      <a:pt x="1" y="3334"/>
                    </a:lnTo>
                    <a:lnTo>
                      <a:pt x="352" y="3835"/>
                    </a:lnTo>
                    <a:lnTo>
                      <a:pt x="13535" y="3835"/>
                    </a:lnTo>
                    <a:lnTo>
                      <a:pt x="12933" y="3509"/>
                    </a:lnTo>
                    <a:lnTo>
                      <a:pt x="13535" y="3184"/>
                    </a:lnTo>
                    <a:lnTo>
                      <a:pt x="12482" y="2507"/>
                    </a:lnTo>
                    <a:lnTo>
                      <a:pt x="13961" y="1930"/>
                    </a:lnTo>
                    <a:lnTo>
                      <a:pt x="13008" y="1078"/>
                    </a:lnTo>
                    <a:lnTo>
                      <a:pt x="13710" y="752"/>
                    </a:lnTo>
                    <a:lnTo>
                      <a:pt x="12958" y="1"/>
                    </a:lnTo>
                    <a:close/>
                  </a:path>
                </a:pathLst>
              </a:custGeom>
              <a:solidFill>
                <a:srgbClr val="FFFFF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47" name="Google Shape;1747;p32"/>
            <p:cNvGrpSpPr/>
            <p:nvPr/>
          </p:nvGrpSpPr>
          <p:grpSpPr>
            <a:xfrm>
              <a:off x="2429341" y="3217735"/>
              <a:ext cx="2864774" cy="780058"/>
              <a:chOff x="2429341" y="3217735"/>
              <a:chExt cx="2864774" cy="780058"/>
            </a:xfrm>
          </p:grpSpPr>
          <p:sp>
            <p:nvSpPr>
              <p:cNvPr id="1748" name="Google Shape;1748;p32"/>
              <p:cNvSpPr txBox="1"/>
              <p:nvPr/>
            </p:nvSpPr>
            <p:spPr>
              <a:xfrm>
                <a:off x="4073415" y="3561293"/>
                <a:ext cx="1220700" cy="43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000" dirty="0">
                    <a:solidFill>
                      <a:srgbClr val="000000"/>
                    </a:solidFill>
                    <a:latin typeface="Roboto"/>
                    <a:ea typeface="Roboto"/>
                    <a:cs typeface="Roboto"/>
                    <a:sym typeface="Roboto"/>
                  </a:rPr>
                  <a:t>Incluir viñetas, signos, imágenes</a:t>
                </a:r>
                <a:endParaRPr sz="900" dirty="0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1749" name="Google Shape;1749;p32"/>
              <p:cNvSpPr txBox="1"/>
              <p:nvPr/>
            </p:nvSpPr>
            <p:spPr>
              <a:xfrm>
                <a:off x="2429341" y="3217735"/>
                <a:ext cx="1218300" cy="24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900" dirty="0">
                    <a:latin typeface="Fira Sans Extra Condensed SemiBold"/>
                    <a:ea typeface="Fira Sans Extra Condensed SemiBold"/>
                    <a:cs typeface="Fira Sans Extra Condensed SemiBold"/>
                    <a:sym typeface="Fira Sans Extra Condensed SemiBold"/>
                  </a:rPr>
                  <a:t>Paso 8</a:t>
                </a:r>
                <a:endParaRPr sz="1800" dirty="0"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endParaRPr>
              </a:p>
            </p:txBody>
          </p:sp>
        </p:grpSp>
      </p:grpSp>
      <p:grpSp>
        <p:nvGrpSpPr>
          <p:cNvPr id="1799" name="Google Shape;1799;p32"/>
          <p:cNvGrpSpPr/>
          <p:nvPr/>
        </p:nvGrpSpPr>
        <p:grpSpPr>
          <a:xfrm>
            <a:off x="5599923" y="1408319"/>
            <a:ext cx="1234680" cy="1311594"/>
            <a:chOff x="5523723" y="1408319"/>
            <a:chExt cx="1234680" cy="1311594"/>
          </a:xfrm>
        </p:grpSpPr>
        <p:grpSp>
          <p:nvGrpSpPr>
            <p:cNvPr id="1800" name="Google Shape;1800;p32"/>
            <p:cNvGrpSpPr/>
            <p:nvPr/>
          </p:nvGrpSpPr>
          <p:grpSpPr>
            <a:xfrm>
              <a:off x="5523723" y="1408319"/>
              <a:ext cx="1234680" cy="1311594"/>
              <a:chOff x="4097442" y="4025754"/>
              <a:chExt cx="872011" cy="926332"/>
            </a:xfrm>
          </p:grpSpPr>
          <p:sp>
            <p:nvSpPr>
              <p:cNvPr id="1801" name="Google Shape;1801;p32"/>
              <p:cNvSpPr/>
              <p:nvPr/>
            </p:nvSpPr>
            <p:spPr>
              <a:xfrm>
                <a:off x="4097442" y="4098747"/>
                <a:ext cx="853339" cy="853339"/>
              </a:xfrm>
              <a:custGeom>
                <a:avLst/>
                <a:gdLst/>
                <a:ahLst/>
                <a:cxnLst/>
                <a:rect l="l" t="t" r="r" b="b"/>
                <a:pathLst>
                  <a:path w="37796" h="37796" extrusionOk="0">
                    <a:moveTo>
                      <a:pt x="1" y="1"/>
                    </a:moveTo>
                    <a:lnTo>
                      <a:pt x="1" y="37795"/>
                    </a:lnTo>
                    <a:lnTo>
                      <a:pt x="35790" y="37795"/>
                    </a:lnTo>
                    <a:lnTo>
                      <a:pt x="37469" y="28497"/>
                    </a:lnTo>
                    <a:lnTo>
                      <a:pt x="37795" y="26793"/>
                    </a:lnTo>
                    <a:lnTo>
                      <a:pt x="37795" y="1"/>
                    </a:lnTo>
                    <a:close/>
                  </a:path>
                </a:pathLst>
              </a:custGeom>
              <a:solidFill>
                <a:srgbClr val="C99A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2" name="Google Shape;1802;p32"/>
              <p:cNvSpPr/>
              <p:nvPr/>
            </p:nvSpPr>
            <p:spPr>
              <a:xfrm>
                <a:off x="4116114" y="4080076"/>
                <a:ext cx="853339" cy="852775"/>
              </a:xfrm>
              <a:custGeom>
                <a:avLst/>
                <a:gdLst/>
                <a:ahLst/>
                <a:cxnLst/>
                <a:rect l="l" t="t" r="r" b="b"/>
                <a:pathLst>
                  <a:path w="37796" h="37771" extrusionOk="0">
                    <a:moveTo>
                      <a:pt x="1" y="1"/>
                    </a:moveTo>
                    <a:lnTo>
                      <a:pt x="1" y="37770"/>
                    </a:lnTo>
                    <a:lnTo>
                      <a:pt x="35815" y="37770"/>
                    </a:lnTo>
                    <a:lnTo>
                      <a:pt x="37795" y="26793"/>
                    </a:lnTo>
                    <a:lnTo>
                      <a:pt x="37795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3" name="Google Shape;1803;p32"/>
              <p:cNvSpPr/>
              <p:nvPr/>
            </p:nvSpPr>
            <p:spPr>
              <a:xfrm>
                <a:off x="4863045" y="4684972"/>
                <a:ext cx="106408" cy="247878"/>
              </a:xfrm>
              <a:custGeom>
                <a:avLst/>
                <a:gdLst/>
                <a:ahLst/>
                <a:cxnLst/>
                <a:rect l="l" t="t" r="r" b="b"/>
                <a:pathLst>
                  <a:path w="4713" h="10979" extrusionOk="0">
                    <a:moveTo>
                      <a:pt x="4712" y="1"/>
                    </a:moveTo>
                    <a:lnTo>
                      <a:pt x="1" y="9074"/>
                    </a:lnTo>
                    <a:lnTo>
                      <a:pt x="2732" y="10978"/>
                    </a:lnTo>
                    <a:lnTo>
                      <a:pt x="471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4" name="Google Shape;1804;p32"/>
              <p:cNvSpPr/>
              <p:nvPr/>
            </p:nvSpPr>
            <p:spPr>
              <a:xfrm>
                <a:off x="4393952" y="4025754"/>
                <a:ext cx="316333" cy="108101"/>
              </a:xfrm>
              <a:custGeom>
                <a:avLst/>
                <a:gdLst/>
                <a:ahLst/>
                <a:cxnLst/>
                <a:rect l="l" t="t" r="r" b="b"/>
                <a:pathLst>
                  <a:path w="14011" h="4788" extrusionOk="0">
                    <a:moveTo>
                      <a:pt x="12858" y="1"/>
                    </a:moveTo>
                    <a:lnTo>
                      <a:pt x="301" y="953"/>
                    </a:lnTo>
                    <a:lnTo>
                      <a:pt x="502" y="1504"/>
                    </a:lnTo>
                    <a:lnTo>
                      <a:pt x="0" y="1805"/>
                    </a:lnTo>
                    <a:lnTo>
                      <a:pt x="1053" y="2457"/>
                    </a:lnTo>
                    <a:lnTo>
                      <a:pt x="452" y="2883"/>
                    </a:lnTo>
                    <a:lnTo>
                      <a:pt x="101" y="3108"/>
                    </a:lnTo>
                    <a:lnTo>
                      <a:pt x="953" y="3760"/>
                    </a:lnTo>
                    <a:lnTo>
                      <a:pt x="201" y="4337"/>
                    </a:lnTo>
                    <a:lnTo>
                      <a:pt x="602" y="4788"/>
                    </a:lnTo>
                    <a:lnTo>
                      <a:pt x="13735" y="3785"/>
                    </a:lnTo>
                    <a:lnTo>
                      <a:pt x="13108" y="3509"/>
                    </a:lnTo>
                    <a:lnTo>
                      <a:pt x="13685" y="3134"/>
                    </a:lnTo>
                    <a:lnTo>
                      <a:pt x="12582" y="2557"/>
                    </a:lnTo>
                    <a:lnTo>
                      <a:pt x="14011" y="1855"/>
                    </a:lnTo>
                    <a:lnTo>
                      <a:pt x="12983" y="1078"/>
                    </a:lnTo>
                    <a:lnTo>
                      <a:pt x="13685" y="702"/>
                    </a:lnTo>
                    <a:lnTo>
                      <a:pt x="12858" y="1"/>
                    </a:lnTo>
                    <a:close/>
                  </a:path>
                </a:pathLst>
              </a:custGeom>
              <a:solidFill>
                <a:srgbClr val="FFFFF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813" name="Google Shape;1813;p32"/>
            <p:cNvSpPr txBox="1"/>
            <p:nvPr/>
          </p:nvSpPr>
          <p:spPr>
            <a:xfrm>
              <a:off x="5715081" y="2049561"/>
              <a:ext cx="968675" cy="2327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 dirty="0">
                  <a:latin typeface="Roboto"/>
                  <a:ea typeface="Roboto"/>
                  <a:cs typeface="Roboto"/>
                  <a:sym typeface="Roboto"/>
                </a:rPr>
                <a:t>Escribir un pequeño resumen</a:t>
              </a:r>
              <a:endParaRPr sz="1000" dirty="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751" name="Google Shape;1751;p32"/>
          <p:cNvGrpSpPr/>
          <p:nvPr/>
        </p:nvGrpSpPr>
        <p:grpSpPr>
          <a:xfrm>
            <a:off x="4009035" y="1332935"/>
            <a:ext cx="1234680" cy="1310795"/>
            <a:chOff x="4097442" y="1189117"/>
            <a:chExt cx="872011" cy="925768"/>
          </a:xfrm>
        </p:grpSpPr>
        <p:sp>
          <p:nvSpPr>
            <p:cNvPr id="1752" name="Google Shape;1752;p32"/>
            <p:cNvSpPr/>
            <p:nvPr/>
          </p:nvSpPr>
          <p:spPr>
            <a:xfrm>
              <a:off x="4097442" y="1261546"/>
              <a:ext cx="853339" cy="853339"/>
            </a:xfrm>
            <a:custGeom>
              <a:avLst/>
              <a:gdLst/>
              <a:ahLst/>
              <a:cxnLst/>
              <a:rect l="l" t="t" r="r" b="b"/>
              <a:pathLst>
                <a:path w="37796" h="37796" extrusionOk="0">
                  <a:moveTo>
                    <a:pt x="1" y="1"/>
                  </a:moveTo>
                  <a:lnTo>
                    <a:pt x="1" y="35214"/>
                  </a:lnTo>
                  <a:lnTo>
                    <a:pt x="7920" y="37796"/>
                  </a:lnTo>
                  <a:lnTo>
                    <a:pt x="37795" y="37796"/>
                  </a:lnTo>
                  <a:lnTo>
                    <a:pt x="37795" y="1"/>
                  </a:lnTo>
                  <a:close/>
                </a:path>
              </a:pathLst>
            </a:custGeom>
            <a:solidFill>
              <a:srgbClr val="C99A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3" name="Google Shape;1753;p32"/>
            <p:cNvSpPr/>
            <p:nvPr/>
          </p:nvSpPr>
          <p:spPr>
            <a:xfrm>
              <a:off x="4116114" y="1242874"/>
              <a:ext cx="853339" cy="852775"/>
            </a:xfrm>
            <a:custGeom>
              <a:avLst/>
              <a:gdLst/>
              <a:ahLst/>
              <a:cxnLst/>
              <a:rect l="l" t="t" r="r" b="b"/>
              <a:pathLst>
                <a:path w="37796" h="37771" extrusionOk="0">
                  <a:moveTo>
                    <a:pt x="1" y="1"/>
                  </a:moveTo>
                  <a:lnTo>
                    <a:pt x="1" y="35214"/>
                  </a:lnTo>
                  <a:lnTo>
                    <a:pt x="7946" y="37771"/>
                  </a:lnTo>
                  <a:lnTo>
                    <a:pt x="37795" y="37771"/>
                  </a:lnTo>
                  <a:lnTo>
                    <a:pt x="37795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54" name="Google Shape;1754;p32"/>
            <p:cNvSpPr/>
            <p:nvPr/>
          </p:nvSpPr>
          <p:spPr>
            <a:xfrm>
              <a:off x="4116114" y="2037918"/>
              <a:ext cx="182223" cy="57731"/>
            </a:xfrm>
            <a:custGeom>
              <a:avLst/>
              <a:gdLst/>
              <a:ahLst/>
              <a:cxnLst/>
              <a:rect l="l" t="t" r="r" b="b"/>
              <a:pathLst>
                <a:path w="8071" h="2557" extrusionOk="0">
                  <a:moveTo>
                    <a:pt x="1" y="0"/>
                  </a:moveTo>
                  <a:lnTo>
                    <a:pt x="7946" y="2557"/>
                  </a:lnTo>
                  <a:lnTo>
                    <a:pt x="807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5" name="Google Shape;1755;p32"/>
            <p:cNvSpPr/>
            <p:nvPr/>
          </p:nvSpPr>
          <p:spPr>
            <a:xfrm>
              <a:off x="4392259" y="1189117"/>
              <a:ext cx="316333" cy="108666"/>
            </a:xfrm>
            <a:custGeom>
              <a:avLst/>
              <a:gdLst/>
              <a:ahLst/>
              <a:cxnLst/>
              <a:rect l="l" t="t" r="r" b="b"/>
              <a:pathLst>
                <a:path w="14011" h="4813" extrusionOk="0">
                  <a:moveTo>
                    <a:pt x="12857" y="1"/>
                  </a:moveTo>
                  <a:lnTo>
                    <a:pt x="301" y="1003"/>
                  </a:lnTo>
                  <a:lnTo>
                    <a:pt x="502" y="1530"/>
                  </a:lnTo>
                  <a:lnTo>
                    <a:pt x="0" y="1831"/>
                  </a:lnTo>
                  <a:lnTo>
                    <a:pt x="1053" y="2482"/>
                  </a:lnTo>
                  <a:lnTo>
                    <a:pt x="451" y="2908"/>
                  </a:lnTo>
                  <a:lnTo>
                    <a:pt x="101" y="3134"/>
                  </a:lnTo>
                  <a:lnTo>
                    <a:pt x="953" y="3785"/>
                  </a:lnTo>
                  <a:lnTo>
                    <a:pt x="201" y="4362"/>
                  </a:lnTo>
                  <a:lnTo>
                    <a:pt x="602" y="4813"/>
                  </a:lnTo>
                  <a:lnTo>
                    <a:pt x="13735" y="3785"/>
                  </a:lnTo>
                  <a:lnTo>
                    <a:pt x="13108" y="3485"/>
                  </a:lnTo>
                  <a:lnTo>
                    <a:pt x="13685" y="3134"/>
                  </a:lnTo>
                  <a:lnTo>
                    <a:pt x="12582" y="2532"/>
                  </a:lnTo>
                  <a:lnTo>
                    <a:pt x="14010" y="1831"/>
                  </a:lnTo>
                  <a:lnTo>
                    <a:pt x="12983" y="1054"/>
                  </a:lnTo>
                  <a:lnTo>
                    <a:pt x="13685" y="703"/>
                  </a:lnTo>
                  <a:lnTo>
                    <a:pt x="12857" y="1"/>
                  </a:lnTo>
                  <a:close/>
                </a:path>
              </a:pathLst>
            </a:custGeom>
            <a:solidFill>
              <a:srgbClr val="FF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16" name="Google Shape;1816;p32"/>
          <p:cNvGrpSpPr/>
          <p:nvPr/>
        </p:nvGrpSpPr>
        <p:grpSpPr>
          <a:xfrm>
            <a:off x="5599939" y="2920651"/>
            <a:ext cx="1234648" cy="1319586"/>
            <a:chOff x="3101548" y="4020110"/>
            <a:chExt cx="871988" cy="931977"/>
          </a:xfrm>
        </p:grpSpPr>
        <p:sp>
          <p:nvSpPr>
            <p:cNvPr id="1817" name="Google Shape;1817;p32"/>
            <p:cNvSpPr/>
            <p:nvPr/>
          </p:nvSpPr>
          <p:spPr>
            <a:xfrm>
              <a:off x="3101548" y="4098747"/>
              <a:ext cx="852752" cy="853339"/>
            </a:xfrm>
            <a:custGeom>
              <a:avLst/>
              <a:gdLst/>
              <a:ahLst/>
              <a:cxnLst/>
              <a:rect l="l" t="t" r="r" b="b"/>
              <a:pathLst>
                <a:path w="37770" h="37796" extrusionOk="0">
                  <a:moveTo>
                    <a:pt x="0" y="1"/>
                  </a:moveTo>
                  <a:lnTo>
                    <a:pt x="0" y="37795"/>
                  </a:lnTo>
                  <a:lnTo>
                    <a:pt x="37770" y="37795"/>
                  </a:lnTo>
                  <a:lnTo>
                    <a:pt x="37770" y="1"/>
                  </a:lnTo>
                  <a:close/>
                </a:path>
              </a:pathLst>
            </a:custGeom>
            <a:solidFill>
              <a:srgbClr val="C99A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8" name="Google Shape;1818;p32"/>
            <p:cNvSpPr/>
            <p:nvPr/>
          </p:nvSpPr>
          <p:spPr>
            <a:xfrm>
              <a:off x="3120220" y="4080076"/>
              <a:ext cx="853317" cy="852775"/>
            </a:xfrm>
            <a:custGeom>
              <a:avLst/>
              <a:gdLst/>
              <a:ahLst/>
              <a:cxnLst/>
              <a:rect l="l" t="t" r="r" b="b"/>
              <a:pathLst>
                <a:path w="37795" h="37771" extrusionOk="0">
                  <a:moveTo>
                    <a:pt x="0" y="1"/>
                  </a:moveTo>
                  <a:lnTo>
                    <a:pt x="0" y="37770"/>
                  </a:lnTo>
                  <a:lnTo>
                    <a:pt x="37795" y="37770"/>
                  </a:lnTo>
                  <a:lnTo>
                    <a:pt x="3779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9" name="Google Shape;1819;p32"/>
            <p:cNvSpPr/>
            <p:nvPr/>
          </p:nvSpPr>
          <p:spPr>
            <a:xfrm>
              <a:off x="3379365" y="4020110"/>
              <a:ext cx="316920" cy="119412"/>
            </a:xfrm>
            <a:custGeom>
              <a:avLst/>
              <a:gdLst/>
              <a:ahLst/>
              <a:cxnLst/>
              <a:rect l="l" t="t" r="r" b="b"/>
              <a:pathLst>
                <a:path w="14037" h="5289" extrusionOk="0">
                  <a:moveTo>
                    <a:pt x="728" y="0"/>
                  </a:moveTo>
                  <a:lnTo>
                    <a:pt x="828" y="577"/>
                  </a:lnTo>
                  <a:lnTo>
                    <a:pt x="277" y="777"/>
                  </a:lnTo>
                  <a:lnTo>
                    <a:pt x="1204" y="1604"/>
                  </a:lnTo>
                  <a:lnTo>
                    <a:pt x="527" y="1930"/>
                  </a:lnTo>
                  <a:lnTo>
                    <a:pt x="126" y="2080"/>
                  </a:lnTo>
                  <a:lnTo>
                    <a:pt x="828" y="2882"/>
                  </a:lnTo>
                  <a:lnTo>
                    <a:pt x="1" y="3283"/>
                  </a:lnTo>
                  <a:lnTo>
                    <a:pt x="302" y="3835"/>
                  </a:lnTo>
                  <a:lnTo>
                    <a:pt x="13409" y="5288"/>
                  </a:lnTo>
                  <a:lnTo>
                    <a:pt x="12833" y="4887"/>
                  </a:lnTo>
                  <a:lnTo>
                    <a:pt x="13460" y="4637"/>
                  </a:lnTo>
                  <a:lnTo>
                    <a:pt x="12507" y="3860"/>
                  </a:lnTo>
                  <a:lnTo>
                    <a:pt x="14036" y="3434"/>
                  </a:lnTo>
                  <a:lnTo>
                    <a:pt x="13184" y="2481"/>
                  </a:lnTo>
                  <a:lnTo>
                    <a:pt x="13936" y="2256"/>
                  </a:lnTo>
                  <a:lnTo>
                    <a:pt x="13259" y="1404"/>
                  </a:lnTo>
                  <a:lnTo>
                    <a:pt x="728" y="0"/>
                  </a:lnTo>
                  <a:close/>
                </a:path>
              </a:pathLst>
            </a:custGeom>
            <a:solidFill>
              <a:srgbClr val="FF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2" name="Google Shape;1340;p29">
            <a:extLst>
              <a:ext uri="{FF2B5EF4-FFF2-40B4-BE49-F238E27FC236}">
                <a16:creationId xmlns:a16="http://schemas.microsoft.com/office/drawing/2014/main" id="{2C82EA5C-A3B8-4A87-9A5B-EC9A81C0739B}"/>
              </a:ext>
            </a:extLst>
          </p:cNvPr>
          <p:cNvSpPr txBox="1"/>
          <p:nvPr/>
        </p:nvSpPr>
        <p:spPr>
          <a:xfrm>
            <a:off x="5506137" y="3172390"/>
            <a:ext cx="1220741" cy="2469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rPr>
              <a:t>Paso 10:</a:t>
            </a:r>
            <a:endParaRPr dirty="0">
              <a:latin typeface="Fira Sans Extra Condensed SemiBold"/>
              <a:ea typeface="Fira Sans Extra Condensed SemiBold"/>
              <a:cs typeface="Fira Sans Extra Condensed SemiBold"/>
              <a:sym typeface="Fira Sans Extra Condensed SemiBold"/>
            </a:endParaRPr>
          </a:p>
        </p:txBody>
      </p:sp>
      <p:sp>
        <p:nvSpPr>
          <p:cNvPr id="233" name="Google Shape;1339;p29">
            <a:extLst>
              <a:ext uri="{FF2B5EF4-FFF2-40B4-BE49-F238E27FC236}">
                <a16:creationId xmlns:a16="http://schemas.microsoft.com/office/drawing/2014/main" id="{CF99B630-9DFB-480F-86AA-35E2BC9E77A9}"/>
              </a:ext>
            </a:extLst>
          </p:cNvPr>
          <p:cNvSpPr txBox="1"/>
          <p:nvPr/>
        </p:nvSpPr>
        <p:spPr>
          <a:xfrm>
            <a:off x="5613208" y="3504186"/>
            <a:ext cx="1220741" cy="436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latin typeface="Roboto"/>
                <a:ea typeface="Roboto"/>
                <a:cs typeface="Roboto"/>
                <a:sym typeface="Roboto"/>
              </a:rPr>
              <a:t>Decorar apuntes</a:t>
            </a:r>
            <a:endParaRPr sz="1200" dirty="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34" name="Google Shape;1340;p29">
            <a:extLst>
              <a:ext uri="{FF2B5EF4-FFF2-40B4-BE49-F238E27FC236}">
                <a16:creationId xmlns:a16="http://schemas.microsoft.com/office/drawing/2014/main" id="{E8CD9E05-03E1-4649-B0E8-10DDFA5A9FC3}"/>
              </a:ext>
            </a:extLst>
          </p:cNvPr>
          <p:cNvSpPr txBox="1"/>
          <p:nvPr/>
        </p:nvSpPr>
        <p:spPr>
          <a:xfrm>
            <a:off x="4059028" y="1645309"/>
            <a:ext cx="1220741" cy="2469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rPr>
              <a:t>Paso 6:</a:t>
            </a:r>
            <a:endParaRPr dirty="0">
              <a:latin typeface="Fira Sans Extra Condensed SemiBold"/>
              <a:ea typeface="Fira Sans Extra Condensed SemiBold"/>
              <a:cs typeface="Fira Sans Extra Condensed SemiBold"/>
              <a:sym typeface="Fira Sans Extra Condensed SemiBold"/>
            </a:endParaRPr>
          </a:p>
        </p:txBody>
      </p:sp>
      <p:sp>
        <p:nvSpPr>
          <p:cNvPr id="235" name="Google Shape;1340;p29">
            <a:extLst>
              <a:ext uri="{FF2B5EF4-FFF2-40B4-BE49-F238E27FC236}">
                <a16:creationId xmlns:a16="http://schemas.microsoft.com/office/drawing/2014/main" id="{432AE806-F7B3-430E-8769-8F3CA7D8D858}"/>
              </a:ext>
            </a:extLst>
          </p:cNvPr>
          <p:cNvSpPr txBox="1"/>
          <p:nvPr/>
        </p:nvSpPr>
        <p:spPr>
          <a:xfrm>
            <a:off x="5653211" y="1600107"/>
            <a:ext cx="1220741" cy="2469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rPr>
              <a:t>Paso 7:</a:t>
            </a:r>
            <a:endParaRPr dirty="0">
              <a:latin typeface="Fira Sans Extra Condensed SemiBold"/>
              <a:ea typeface="Fira Sans Extra Condensed SemiBold"/>
              <a:cs typeface="Fira Sans Extra Condensed SemiBold"/>
              <a:sym typeface="Fira Sans Extra Condensed SemiBold"/>
            </a:endParaRPr>
          </a:p>
        </p:txBody>
      </p:sp>
      <p:sp>
        <p:nvSpPr>
          <p:cNvPr id="236" name="Google Shape;1813;p32">
            <a:extLst>
              <a:ext uri="{FF2B5EF4-FFF2-40B4-BE49-F238E27FC236}">
                <a16:creationId xmlns:a16="http://schemas.microsoft.com/office/drawing/2014/main" id="{77471331-B50C-426B-93FC-B840DF409166}"/>
              </a:ext>
            </a:extLst>
          </p:cNvPr>
          <p:cNvSpPr txBox="1"/>
          <p:nvPr/>
        </p:nvSpPr>
        <p:spPr>
          <a:xfrm>
            <a:off x="2438543" y="3637824"/>
            <a:ext cx="968675" cy="2274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latin typeface="Roboto"/>
                <a:ea typeface="Roboto"/>
                <a:cs typeface="Roboto"/>
                <a:sym typeface="Roboto"/>
              </a:rPr>
              <a:t>Resaltar ideas</a:t>
            </a:r>
            <a:endParaRPr sz="1000" dirty="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37" name="Google Shape;1813;p32">
            <a:extLst>
              <a:ext uri="{FF2B5EF4-FFF2-40B4-BE49-F238E27FC236}">
                <a16:creationId xmlns:a16="http://schemas.microsoft.com/office/drawing/2014/main" id="{E8CF4896-5C0C-4581-8A89-1219A8825C55}"/>
              </a:ext>
            </a:extLst>
          </p:cNvPr>
          <p:cNvSpPr txBox="1"/>
          <p:nvPr/>
        </p:nvSpPr>
        <p:spPr>
          <a:xfrm>
            <a:off x="4187787" y="2050913"/>
            <a:ext cx="968675" cy="2327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latin typeface="Roboto"/>
                <a:ea typeface="Roboto"/>
                <a:cs typeface="Roboto"/>
                <a:sym typeface="Roboto"/>
              </a:rPr>
              <a:t>Escribir subtítulos</a:t>
            </a:r>
            <a:endParaRPr sz="1000" dirty="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icky Notes Infographics by Slidesgo">
  <a:themeElements>
    <a:clrScheme name="Simple Light">
      <a:dk1>
        <a:srgbClr val="000000"/>
      </a:dk1>
      <a:lt1>
        <a:srgbClr val="FFFFFF"/>
      </a:lt1>
      <a:dk2>
        <a:srgbClr val="F9A85D"/>
      </a:dk2>
      <a:lt2>
        <a:srgbClr val="FFE2C8"/>
      </a:lt2>
      <a:accent1>
        <a:srgbClr val="FADE78"/>
      </a:accent1>
      <a:accent2>
        <a:srgbClr val="FFF8DE"/>
      </a:accent2>
      <a:accent3>
        <a:srgbClr val="B3E5E6"/>
      </a:accent3>
      <a:accent4>
        <a:srgbClr val="F5FBFC"/>
      </a:accent4>
      <a:accent5>
        <a:srgbClr val="D6CCBD"/>
      </a:accent5>
      <a:accent6>
        <a:srgbClr val="FAF6F0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F99149FF3CBCD47A1E673CD54FDC817" ma:contentTypeVersion="4" ma:contentTypeDescription="Crear nuevo documento." ma:contentTypeScope="" ma:versionID="69fbbe2721e5ef19445f2a7bb4a52018">
  <xsd:schema xmlns:xsd="http://www.w3.org/2001/XMLSchema" xmlns:xs="http://www.w3.org/2001/XMLSchema" xmlns:p="http://schemas.microsoft.com/office/2006/metadata/properties" xmlns:ns2="5255b323-ce8a-4f58-a6db-55daeeed288f" targetNamespace="http://schemas.microsoft.com/office/2006/metadata/properties" ma:root="true" ma:fieldsID="a7f49aefe720423e0fa1af41d5f93270" ns2:_="">
    <xsd:import namespace="5255b323-ce8a-4f58-a6db-55daeeed288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55b323-ce8a-4f58-a6db-55daeeed28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5234341-9F4C-46E4-A0A3-03D878FD24F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B3804F8-C5B4-468D-B6EA-EDE92E456771}">
  <ds:schemaRefs>
    <ds:schemaRef ds:uri="5255b323-ce8a-4f58-a6db-55daeeed288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F10CDF2-6887-4AA7-A0DA-4B94EA7CA17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</Words>
  <Application>Microsoft Office PowerPoint</Application>
  <PresentationFormat>Presentación en pantalla (16:9)</PresentationFormat>
  <Paragraphs>33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Fira Sans Extra Condensed SemiBold</vt:lpstr>
      <vt:lpstr>Roboto</vt:lpstr>
      <vt:lpstr>Abadi Extra Light</vt:lpstr>
      <vt:lpstr>Franklin Gothic Demi Cond</vt:lpstr>
      <vt:lpstr>Fira Sans Extra Condensed</vt:lpstr>
      <vt:lpstr>Arial</vt:lpstr>
      <vt:lpstr>Sticky Notes Infographics by Slidesgo</vt:lpstr>
      <vt:lpstr>Cómo tomar notas en clase</vt:lpstr>
      <vt:lpstr>Pasos para tomar notas</vt:lpstr>
      <vt:lpstr>Pasos para tomar notas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Sticky Notes Infographics</dc:title>
  <dc:creator>Tania Lopez</dc:creator>
  <cp:lastModifiedBy>danielatrujillo329@gmail.com</cp:lastModifiedBy>
  <cp:revision>1</cp:revision>
  <dcterms:modified xsi:type="dcterms:W3CDTF">2021-05-11T19:13:37Z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0x0101004F99149FF3CBCD47A1E673CD54FDC817</vt:lpwstr>
  </property>
</Properties>
</file>