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7"/>
  </p:notes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EFC1B-7B39-4F22-B8FC-7FC08071286B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911C3-F125-42C3-86FD-EBC16E05C5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57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097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256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26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91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2092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150500" y="2011351"/>
            <a:ext cx="5854400" cy="220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150533" y="4269451"/>
            <a:ext cx="58544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5064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5115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0774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8414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8933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0733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5451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165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124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6607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1427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990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150500" y="2011351"/>
            <a:ext cx="5854400" cy="220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150533" y="4269451"/>
            <a:ext cx="58544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9245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1868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9965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7405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4591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50467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84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0826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25190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8755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369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894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91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68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99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82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75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560CA-0505-4034-A72E-34D6AEC02D71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8493-1B80-4E5C-B54E-ACDEB7063E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83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874331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32906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royalcert.com/wp-content/uploads/2016/08/15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176789" y="629098"/>
            <a:ext cx="6096000" cy="6232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Actividad: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“10 pasos para tomar notas en clase”</a:t>
            </a:r>
          </a:p>
          <a:p>
            <a:pPr algn="ctr">
              <a:lnSpc>
                <a:spcPct val="150000"/>
              </a:lnSpc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Tutoría Grupal</a:t>
            </a:r>
          </a:p>
          <a:p>
            <a:pPr algn="ctr">
              <a:lnSpc>
                <a:spcPct val="150000"/>
              </a:lnSpc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Titular: 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Profa. Tania Tamara López Lerma</a:t>
            </a:r>
          </a:p>
          <a:p>
            <a:pPr algn="ctr">
              <a:lnSpc>
                <a:spcPct val="150000"/>
              </a:lnSpc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Rosario Guadalupe Arroyo Espinoza #3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Mariana García Flores #4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Diana Virginia Herrera Ramos #7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María Guadalupe Salazar Martínez #13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2° semestre      Sección: B</a:t>
            </a:r>
          </a:p>
          <a:p>
            <a:pPr algn="ctr">
              <a:lnSpc>
                <a:spcPct val="150000"/>
              </a:lnSpc>
            </a:pP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>
              <a:lnSpc>
                <a:spcPct val="150000"/>
              </a:lnSpc>
            </a:pPr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 descr="magen relacionada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772" y="629098"/>
            <a:ext cx="1326524" cy="1199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2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1053433" y="1332909"/>
            <a:ext cx="10050400" cy="51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620" name="Google Shape;2620;p35"/>
          <p:cNvSpPr txBox="1">
            <a:spLocks noGrp="1"/>
          </p:cNvSpPr>
          <p:nvPr>
            <p:ph type="title"/>
          </p:nvPr>
        </p:nvSpPr>
        <p:spPr>
          <a:xfrm>
            <a:off x="478600" y="342833"/>
            <a:ext cx="112348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pasos para tomar notas en clase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6755415" y="4222852"/>
            <a:ext cx="1906992" cy="1907029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5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63223" y="3789623"/>
              <a:ext cx="1164426" cy="632478"/>
              <a:chOff x="5584207" y="3742764"/>
              <a:chExt cx="1220700" cy="663044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>
                <a:off x="5584207" y="3969308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6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Sacar ideas principales</a:t>
                </a:r>
                <a:endParaRPr sz="1467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>
                <a:off x="5584207" y="3742764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4</a:t>
                </a:r>
                <a:endParaRPr sz="1733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629" name="Google Shape;2629;p35"/>
            <p:cNvGrpSpPr/>
            <p:nvPr/>
          </p:nvGrpSpPr>
          <p:grpSpPr>
            <a:xfrm>
              <a:off x="5703162" y="3446087"/>
              <a:ext cx="284406" cy="323594"/>
              <a:chOff x="1529350" y="258825"/>
              <a:chExt cx="423475" cy="481825"/>
            </a:xfrm>
          </p:grpSpPr>
          <p:sp>
            <p:nvSpPr>
              <p:cNvPr id="2630" name="Google Shape;2630;p35"/>
              <p:cNvSpPr/>
              <p:nvPr/>
            </p:nvSpPr>
            <p:spPr>
              <a:xfrm>
                <a:off x="1585800" y="258825"/>
                <a:ext cx="310650" cy="430550"/>
              </a:xfrm>
              <a:custGeom>
                <a:avLst/>
                <a:gdLst/>
                <a:ahLst/>
                <a:cxnLst/>
                <a:rect l="l" t="t" r="r" b="b"/>
                <a:pathLst>
                  <a:path w="12426" h="17222" extrusionOk="0">
                    <a:moveTo>
                      <a:pt x="6213" y="3388"/>
                    </a:moveTo>
                    <a:cubicBezTo>
                      <a:pt x="7354" y="3388"/>
                      <a:pt x="8384" y="4074"/>
                      <a:pt x="8821" y="5131"/>
                    </a:cubicBezTo>
                    <a:cubicBezTo>
                      <a:pt x="9257" y="6185"/>
                      <a:pt x="9016" y="7399"/>
                      <a:pt x="8206" y="8206"/>
                    </a:cubicBezTo>
                    <a:cubicBezTo>
                      <a:pt x="7666" y="8748"/>
                      <a:pt x="6945" y="9035"/>
                      <a:pt x="6210" y="9035"/>
                    </a:cubicBezTo>
                    <a:cubicBezTo>
                      <a:pt x="5847" y="9035"/>
                      <a:pt x="5481" y="8965"/>
                      <a:pt x="5132" y="8820"/>
                    </a:cubicBezTo>
                    <a:cubicBezTo>
                      <a:pt x="4075" y="8383"/>
                      <a:pt x="3388" y="7354"/>
                      <a:pt x="3388" y="6212"/>
                    </a:cubicBezTo>
                    <a:cubicBezTo>
                      <a:pt x="3391" y="4652"/>
                      <a:pt x="4653" y="3391"/>
                      <a:pt x="6213" y="3388"/>
                    </a:cubicBezTo>
                    <a:close/>
                    <a:moveTo>
                      <a:pt x="6213" y="0"/>
                    </a:moveTo>
                    <a:cubicBezTo>
                      <a:pt x="2825" y="0"/>
                      <a:pt x="1" y="2728"/>
                      <a:pt x="1" y="6212"/>
                    </a:cubicBezTo>
                    <a:cubicBezTo>
                      <a:pt x="1" y="7537"/>
                      <a:pt x="398" y="8718"/>
                      <a:pt x="1163" y="9826"/>
                    </a:cubicBezTo>
                    <a:lnTo>
                      <a:pt x="5737" y="16959"/>
                    </a:lnTo>
                    <a:cubicBezTo>
                      <a:pt x="5847" y="17134"/>
                      <a:pt x="6029" y="17221"/>
                      <a:pt x="6211" y="17221"/>
                    </a:cubicBezTo>
                    <a:cubicBezTo>
                      <a:pt x="6394" y="17221"/>
                      <a:pt x="6576" y="17134"/>
                      <a:pt x="6686" y="16959"/>
                    </a:cubicBezTo>
                    <a:lnTo>
                      <a:pt x="11278" y="9802"/>
                    </a:lnTo>
                    <a:cubicBezTo>
                      <a:pt x="12025" y="8751"/>
                      <a:pt x="12425" y="7498"/>
                      <a:pt x="12422" y="6212"/>
                    </a:cubicBezTo>
                    <a:cubicBezTo>
                      <a:pt x="12422" y="2786"/>
                      <a:pt x="9637" y="0"/>
                      <a:pt x="6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1" name="Google Shape;2631;p35"/>
              <p:cNvSpPr/>
              <p:nvPr/>
            </p:nvSpPr>
            <p:spPr>
              <a:xfrm>
                <a:off x="1529350" y="583200"/>
                <a:ext cx="423475" cy="157450"/>
              </a:xfrm>
              <a:custGeom>
                <a:avLst/>
                <a:gdLst/>
                <a:ahLst/>
                <a:cxnLst/>
                <a:rect l="l" t="t" r="r" b="b"/>
                <a:pathLst>
                  <a:path w="16939" h="6298" extrusionOk="0">
                    <a:moveTo>
                      <a:pt x="4050" y="1"/>
                    </a:moveTo>
                    <a:cubicBezTo>
                      <a:pt x="1545" y="582"/>
                      <a:pt x="0" y="1642"/>
                      <a:pt x="0" y="2909"/>
                    </a:cubicBezTo>
                    <a:cubicBezTo>
                      <a:pt x="0" y="5111"/>
                      <a:pt x="4364" y="6297"/>
                      <a:pt x="8471" y="6297"/>
                    </a:cubicBezTo>
                    <a:cubicBezTo>
                      <a:pt x="12575" y="6297"/>
                      <a:pt x="16938" y="5111"/>
                      <a:pt x="16938" y="2909"/>
                    </a:cubicBezTo>
                    <a:cubicBezTo>
                      <a:pt x="16938" y="1642"/>
                      <a:pt x="15391" y="579"/>
                      <a:pt x="12882" y="1"/>
                    </a:cubicBezTo>
                    <a:lnTo>
                      <a:pt x="10040" y="4445"/>
                    </a:lnTo>
                    <a:cubicBezTo>
                      <a:pt x="9673" y="5018"/>
                      <a:pt x="9071" y="5305"/>
                      <a:pt x="8469" y="5305"/>
                    </a:cubicBezTo>
                    <a:cubicBezTo>
                      <a:pt x="7867" y="5305"/>
                      <a:pt x="7265" y="5018"/>
                      <a:pt x="6899" y="4445"/>
                    </a:cubicBezTo>
                    <a:lnTo>
                      <a:pt x="405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815434" y="1719207"/>
            <a:ext cx="2173231" cy="1998432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6" name="Google Shape;2636;p35"/>
              <p:cNvSpPr/>
              <p:nvPr/>
            </p:nvSpPr>
            <p:spPr>
              <a:xfrm>
                <a:off x="850625" y="93805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51" name="Google Shape;2651;p35"/>
            <p:cNvGrpSpPr/>
            <p:nvPr/>
          </p:nvGrpSpPr>
          <p:grpSpPr>
            <a:xfrm>
              <a:off x="1594324" y="1951454"/>
              <a:ext cx="1172354" cy="691914"/>
              <a:chOff x="1453570" y="1815759"/>
              <a:chExt cx="1229011" cy="725352"/>
            </a:xfrm>
          </p:grpSpPr>
          <p:sp>
            <p:nvSpPr>
              <p:cNvPr id="2652" name="Google Shape;2652;p35"/>
              <p:cNvSpPr txBox="1"/>
              <p:nvPr/>
            </p:nvSpPr>
            <p:spPr>
              <a:xfrm>
                <a:off x="1461881" y="2104611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6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Escuchar introducción del tema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53" name="Google Shape;2653;p35"/>
              <p:cNvSpPr txBox="1"/>
              <p:nvPr/>
            </p:nvSpPr>
            <p:spPr>
              <a:xfrm>
                <a:off x="1453570" y="1815759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</a:t>
                </a:r>
                <a:endParaRPr sz="1867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654" name="Google Shape;2654;p35"/>
            <p:cNvGrpSpPr/>
            <p:nvPr/>
          </p:nvGrpSpPr>
          <p:grpSpPr>
            <a:xfrm>
              <a:off x="2017443" y="1631740"/>
              <a:ext cx="318187" cy="293103"/>
              <a:chOff x="2682350" y="2643425"/>
              <a:chExt cx="473775" cy="436425"/>
            </a:xfrm>
          </p:grpSpPr>
          <p:sp>
            <p:nvSpPr>
              <p:cNvPr id="2655" name="Google Shape;2655;p35"/>
              <p:cNvSpPr/>
              <p:nvPr/>
            </p:nvSpPr>
            <p:spPr>
              <a:xfrm>
                <a:off x="2682350" y="2725775"/>
                <a:ext cx="70175" cy="73425"/>
              </a:xfrm>
              <a:custGeom>
                <a:avLst/>
                <a:gdLst/>
                <a:ahLst/>
                <a:cxnLst/>
                <a:rect l="l" t="t" r="r" b="b"/>
                <a:pathLst>
                  <a:path w="2807" h="2937" extrusionOk="0">
                    <a:moveTo>
                      <a:pt x="1130" y="1"/>
                    </a:moveTo>
                    <a:cubicBezTo>
                      <a:pt x="506" y="1"/>
                      <a:pt x="1" y="504"/>
                      <a:pt x="1" y="1130"/>
                    </a:cubicBezTo>
                    <a:lnTo>
                      <a:pt x="1" y="2937"/>
                    </a:lnTo>
                    <a:lnTo>
                      <a:pt x="1991" y="2937"/>
                    </a:lnTo>
                    <a:cubicBezTo>
                      <a:pt x="2443" y="2937"/>
                      <a:pt x="2807" y="2572"/>
                      <a:pt x="2807" y="2124"/>
                    </a:cubicBezTo>
                    <a:lnTo>
                      <a:pt x="280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6" name="Google Shape;2656;p35"/>
              <p:cNvSpPr/>
              <p:nvPr/>
            </p:nvSpPr>
            <p:spPr>
              <a:xfrm>
                <a:off x="2682350" y="3006350"/>
                <a:ext cx="70175" cy="73500"/>
              </a:xfrm>
              <a:custGeom>
                <a:avLst/>
                <a:gdLst/>
                <a:ahLst/>
                <a:cxnLst/>
                <a:rect l="l" t="t" r="r" b="b"/>
                <a:pathLst>
                  <a:path w="2807" h="2940" extrusionOk="0">
                    <a:moveTo>
                      <a:pt x="1" y="1"/>
                    </a:moveTo>
                    <a:lnTo>
                      <a:pt x="1" y="1811"/>
                    </a:lnTo>
                    <a:cubicBezTo>
                      <a:pt x="1" y="2434"/>
                      <a:pt x="506" y="2940"/>
                      <a:pt x="1130" y="2940"/>
                    </a:cubicBezTo>
                    <a:lnTo>
                      <a:pt x="2807" y="2940"/>
                    </a:lnTo>
                    <a:lnTo>
                      <a:pt x="2807" y="817"/>
                    </a:lnTo>
                    <a:cubicBezTo>
                      <a:pt x="2807" y="365"/>
                      <a:pt x="2443" y="4"/>
                      <a:pt x="19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7" name="Google Shape;2657;p35"/>
              <p:cNvSpPr/>
              <p:nvPr/>
            </p:nvSpPr>
            <p:spPr>
              <a:xfrm>
                <a:off x="3085925" y="2725700"/>
                <a:ext cx="70200" cy="735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940" extrusionOk="0">
                    <a:moveTo>
                      <a:pt x="1" y="1"/>
                    </a:moveTo>
                    <a:lnTo>
                      <a:pt x="1" y="2127"/>
                    </a:lnTo>
                    <a:cubicBezTo>
                      <a:pt x="1" y="2575"/>
                      <a:pt x="365" y="2940"/>
                      <a:pt x="817" y="2940"/>
                    </a:cubicBezTo>
                    <a:lnTo>
                      <a:pt x="2807" y="2940"/>
                    </a:lnTo>
                    <a:lnTo>
                      <a:pt x="2807" y="1130"/>
                    </a:lnTo>
                    <a:cubicBezTo>
                      <a:pt x="2807" y="507"/>
                      <a:pt x="2301" y="1"/>
                      <a:pt x="16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8" name="Google Shape;2658;p35"/>
              <p:cNvSpPr/>
              <p:nvPr/>
            </p:nvSpPr>
            <p:spPr>
              <a:xfrm>
                <a:off x="2825150" y="2843075"/>
                <a:ext cx="180700" cy="107375"/>
              </a:xfrm>
              <a:custGeom>
                <a:avLst/>
                <a:gdLst/>
                <a:ahLst/>
                <a:cxnLst/>
                <a:rect l="l" t="t" r="r" b="b"/>
                <a:pathLst>
                  <a:path w="7228" h="4295" extrusionOk="0">
                    <a:moveTo>
                      <a:pt x="5024" y="714"/>
                    </a:moveTo>
                    <a:cubicBezTo>
                      <a:pt x="5337" y="714"/>
                      <a:pt x="5590" y="967"/>
                      <a:pt x="5590" y="1277"/>
                    </a:cubicBezTo>
                    <a:cubicBezTo>
                      <a:pt x="5590" y="1590"/>
                      <a:pt x="5337" y="1843"/>
                      <a:pt x="5024" y="1843"/>
                    </a:cubicBezTo>
                    <a:lnTo>
                      <a:pt x="2503" y="1843"/>
                    </a:lnTo>
                    <a:cubicBezTo>
                      <a:pt x="2190" y="1843"/>
                      <a:pt x="1937" y="1590"/>
                      <a:pt x="1937" y="1277"/>
                    </a:cubicBezTo>
                    <a:cubicBezTo>
                      <a:pt x="1937" y="967"/>
                      <a:pt x="2190" y="714"/>
                      <a:pt x="2503" y="714"/>
                    </a:cubicBezTo>
                    <a:close/>
                    <a:moveTo>
                      <a:pt x="6078" y="2452"/>
                    </a:moveTo>
                    <a:cubicBezTo>
                      <a:pt x="6391" y="2452"/>
                      <a:pt x="6644" y="2704"/>
                      <a:pt x="6644" y="3018"/>
                    </a:cubicBezTo>
                    <a:cubicBezTo>
                      <a:pt x="6644" y="3328"/>
                      <a:pt x="6391" y="3581"/>
                      <a:pt x="6078" y="3581"/>
                    </a:cubicBezTo>
                    <a:lnTo>
                      <a:pt x="1449" y="3581"/>
                    </a:lnTo>
                    <a:cubicBezTo>
                      <a:pt x="1136" y="3581"/>
                      <a:pt x="883" y="3328"/>
                      <a:pt x="883" y="3018"/>
                    </a:cubicBezTo>
                    <a:cubicBezTo>
                      <a:pt x="883" y="2704"/>
                      <a:pt x="1136" y="2452"/>
                      <a:pt x="1449" y="2452"/>
                    </a:cubicBezTo>
                    <a:close/>
                    <a:moveTo>
                      <a:pt x="1" y="0"/>
                    </a:moveTo>
                    <a:lnTo>
                      <a:pt x="1" y="4294"/>
                    </a:lnTo>
                    <a:lnTo>
                      <a:pt x="7228" y="4294"/>
                    </a:lnTo>
                    <a:lnTo>
                      <a:pt x="722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9" name="Google Shape;2659;p35"/>
              <p:cNvSpPr/>
              <p:nvPr/>
            </p:nvSpPr>
            <p:spPr>
              <a:xfrm>
                <a:off x="2682350" y="2725700"/>
                <a:ext cx="473775" cy="354150"/>
              </a:xfrm>
              <a:custGeom>
                <a:avLst/>
                <a:gdLst/>
                <a:ahLst/>
                <a:cxnLst/>
                <a:rect l="l" t="t" r="r" b="b"/>
                <a:pathLst>
                  <a:path w="18951" h="14166" extrusionOk="0">
                    <a:moveTo>
                      <a:pt x="13503" y="3566"/>
                    </a:moveTo>
                    <a:cubicBezTo>
                      <a:pt x="13816" y="3566"/>
                      <a:pt x="14069" y="3819"/>
                      <a:pt x="14069" y="4129"/>
                    </a:cubicBezTo>
                    <a:lnTo>
                      <a:pt x="14069" y="9556"/>
                    </a:lnTo>
                    <a:cubicBezTo>
                      <a:pt x="14069" y="9866"/>
                      <a:pt x="13816" y="10119"/>
                      <a:pt x="13503" y="10119"/>
                    </a:cubicBezTo>
                    <a:lnTo>
                      <a:pt x="5147" y="10119"/>
                    </a:lnTo>
                    <a:cubicBezTo>
                      <a:pt x="4834" y="10119"/>
                      <a:pt x="4584" y="9866"/>
                      <a:pt x="4584" y="9556"/>
                    </a:cubicBezTo>
                    <a:lnTo>
                      <a:pt x="4584" y="4129"/>
                    </a:lnTo>
                    <a:cubicBezTo>
                      <a:pt x="4584" y="3819"/>
                      <a:pt x="4834" y="3566"/>
                      <a:pt x="5147" y="3566"/>
                    </a:cubicBezTo>
                    <a:close/>
                    <a:moveTo>
                      <a:pt x="3936" y="1"/>
                    </a:moveTo>
                    <a:lnTo>
                      <a:pt x="3936" y="2127"/>
                    </a:lnTo>
                    <a:cubicBezTo>
                      <a:pt x="3933" y="3199"/>
                      <a:pt x="3066" y="4069"/>
                      <a:pt x="1991" y="4069"/>
                    </a:cubicBezTo>
                    <a:lnTo>
                      <a:pt x="1" y="4069"/>
                    </a:lnTo>
                    <a:lnTo>
                      <a:pt x="1" y="10098"/>
                    </a:lnTo>
                    <a:lnTo>
                      <a:pt x="1991" y="10098"/>
                    </a:lnTo>
                    <a:cubicBezTo>
                      <a:pt x="3066" y="10101"/>
                      <a:pt x="3933" y="10968"/>
                      <a:pt x="3936" y="12043"/>
                    </a:cubicBezTo>
                    <a:lnTo>
                      <a:pt x="3936" y="14166"/>
                    </a:lnTo>
                    <a:lnTo>
                      <a:pt x="15015" y="14166"/>
                    </a:lnTo>
                    <a:lnTo>
                      <a:pt x="15015" y="12043"/>
                    </a:lnTo>
                    <a:cubicBezTo>
                      <a:pt x="15018" y="10968"/>
                      <a:pt x="15885" y="10101"/>
                      <a:pt x="16960" y="10098"/>
                    </a:cubicBezTo>
                    <a:lnTo>
                      <a:pt x="18950" y="10098"/>
                    </a:lnTo>
                    <a:lnTo>
                      <a:pt x="18950" y="4069"/>
                    </a:lnTo>
                    <a:lnTo>
                      <a:pt x="16960" y="4069"/>
                    </a:lnTo>
                    <a:cubicBezTo>
                      <a:pt x="15885" y="4069"/>
                      <a:pt x="15018" y="3199"/>
                      <a:pt x="15015" y="2127"/>
                    </a:cubicBezTo>
                    <a:lnTo>
                      <a:pt x="1501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0" name="Google Shape;2660;p35"/>
              <p:cNvSpPr/>
              <p:nvPr/>
            </p:nvSpPr>
            <p:spPr>
              <a:xfrm>
                <a:off x="3085925" y="3006350"/>
                <a:ext cx="70200" cy="735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940" extrusionOk="0">
                    <a:moveTo>
                      <a:pt x="817" y="1"/>
                    </a:moveTo>
                    <a:cubicBezTo>
                      <a:pt x="365" y="4"/>
                      <a:pt x="1" y="365"/>
                      <a:pt x="1" y="817"/>
                    </a:cubicBezTo>
                    <a:lnTo>
                      <a:pt x="1" y="2940"/>
                    </a:lnTo>
                    <a:lnTo>
                      <a:pt x="1678" y="2940"/>
                    </a:lnTo>
                    <a:cubicBezTo>
                      <a:pt x="2301" y="2940"/>
                      <a:pt x="2807" y="2434"/>
                      <a:pt x="2807" y="1811"/>
                    </a:cubicBezTo>
                    <a:lnTo>
                      <a:pt x="280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1" name="Google Shape;2661;p35"/>
              <p:cNvSpPr/>
              <p:nvPr/>
            </p:nvSpPr>
            <p:spPr>
              <a:xfrm>
                <a:off x="2825450" y="2643425"/>
                <a:ext cx="187550" cy="54075"/>
              </a:xfrm>
              <a:custGeom>
                <a:avLst/>
                <a:gdLst/>
                <a:ahLst/>
                <a:cxnLst/>
                <a:rect l="l" t="t" r="r" b="b"/>
                <a:pathLst>
                  <a:path w="7502" h="2163" extrusionOk="0">
                    <a:moveTo>
                      <a:pt x="1862" y="1"/>
                    </a:moveTo>
                    <a:cubicBezTo>
                      <a:pt x="835" y="4"/>
                      <a:pt x="1" y="835"/>
                      <a:pt x="1" y="1861"/>
                    </a:cubicBezTo>
                    <a:lnTo>
                      <a:pt x="1" y="2163"/>
                    </a:lnTo>
                    <a:lnTo>
                      <a:pt x="1130" y="2163"/>
                    </a:lnTo>
                    <a:lnTo>
                      <a:pt x="1130" y="1861"/>
                    </a:lnTo>
                    <a:cubicBezTo>
                      <a:pt x="1130" y="1458"/>
                      <a:pt x="1458" y="1133"/>
                      <a:pt x="1862" y="1130"/>
                    </a:cubicBezTo>
                    <a:lnTo>
                      <a:pt x="5641" y="1130"/>
                    </a:lnTo>
                    <a:cubicBezTo>
                      <a:pt x="6044" y="1133"/>
                      <a:pt x="6373" y="1458"/>
                      <a:pt x="6373" y="1861"/>
                    </a:cubicBezTo>
                    <a:lnTo>
                      <a:pt x="6373" y="2163"/>
                    </a:lnTo>
                    <a:lnTo>
                      <a:pt x="7502" y="2163"/>
                    </a:lnTo>
                    <a:lnTo>
                      <a:pt x="7502" y="1861"/>
                    </a:lnTo>
                    <a:cubicBezTo>
                      <a:pt x="7502" y="835"/>
                      <a:pt x="6668" y="4"/>
                      <a:pt x="56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62" name="Google Shape;2662;p35"/>
          <p:cNvGrpSpPr/>
          <p:nvPr/>
        </p:nvGrpSpPr>
        <p:grpSpPr>
          <a:xfrm>
            <a:off x="3130775" y="4226033"/>
            <a:ext cx="2202359" cy="1986663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656248" y="3789959"/>
              <a:ext cx="1164426" cy="631806"/>
              <a:chOff x="2490982" y="3743116"/>
              <a:chExt cx="1220700" cy="662340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>
                <a:off x="2490982" y="3968956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2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Buscar y realizar un organizador gráfico</a:t>
                </a:r>
                <a:endParaRPr sz="12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>
                <a:off x="2490982" y="3743116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5</a:t>
                </a:r>
                <a:endParaRPr sz="1733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672" name="Google Shape;2672;p35"/>
            <p:cNvGrpSpPr/>
            <p:nvPr/>
          </p:nvGrpSpPr>
          <p:grpSpPr>
            <a:xfrm>
              <a:off x="3076593" y="3460457"/>
              <a:ext cx="323594" cy="294513"/>
              <a:chOff x="1492675" y="4420975"/>
              <a:chExt cx="481825" cy="438525"/>
            </a:xfrm>
          </p:grpSpPr>
          <p:sp>
            <p:nvSpPr>
              <p:cNvPr id="2673" name="Google Shape;2673;p35"/>
              <p:cNvSpPr/>
              <p:nvPr/>
            </p:nvSpPr>
            <p:spPr>
              <a:xfrm>
                <a:off x="1841375" y="4649825"/>
                <a:ext cx="43325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1733" h="1732" extrusionOk="0">
                    <a:moveTo>
                      <a:pt x="868" y="0"/>
                    </a:moveTo>
                    <a:cubicBezTo>
                      <a:pt x="389" y="0"/>
                      <a:pt x="1" y="386"/>
                      <a:pt x="1" y="865"/>
                    </a:cubicBezTo>
                    <a:cubicBezTo>
                      <a:pt x="1" y="1343"/>
                      <a:pt x="389" y="1732"/>
                      <a:pt x="868" y="1732"/>
                    </a:cubicBezTo>
                    <a:cubicBezTo>
                      <a:pt x="1347" y="1732"/>
                      <a:pt x="1732" y="1343"/>
                      <a:pt x="1732" y="865"/>
                    </a:cubicBezTo>
                    <a:cubicBezTo>
                      <a:pt x="1732" y="386"/>
                      <a:pt x="1347" y="0"/>
                      <a:pt x="8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4" name="Google Shape;2674;p35"/>
              <p:cNvSpPr/>
              <p:nvPr/>
            </p:nvSpPr>
            <p:spPr>
              <a:xfrm>
                <a:off x="1582425" y="4649825"/>
                <a:ext cx="43300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1732" h="1732" extrusionOk="0">
                    <a:moveTo>
                      <a:pt x="864" y="0"/>
                    </a:moveTo>
                    <a:cubicBezTo>
                      <a:pt x="386" y="0"/>
                      <a:pt x="0" y="386"/>
                      <a:pt x="0" y="865"/>
                    </a:cubicBezTo>
                    <a:cubicBezTo>
                      <a:pt x="0" y="1343"/>
                      <a:pt x="386" y="1732"/>
                      <a:pt x="864" y="1732"/>
                    </a:cubicBezTo>
                    <a:cubicBezTo>
                      <a:pt x="1343" y="1732"/>
                      <a:pt x="1732" y="1343"/>
                      <a:pt x="1732" y="865"/>
                    </a:cubicBezTo>
                    <a:cubicBezTo>
                      <a:pt x="1732" y="386"/>
                      <a:pt x="1343" y="0"/>
                      <a:pt x="8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5" name="Google Shape;2675;p35"/>
              <p:cNvSpPr/>
              <p:nvPr/>
            </p:nvSpPr>
            <p:spPr>
              <a:xfrm>
                <a:off x="1492675" y="4420975"/>
                <a:ext cx="481825" cy="35647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4259" extrusionOk="0">
                    <a:moveTo>
                      <a:pt x="12783" y="1126"/>
                    </a:moveTo>
                    <a:cubicBezTo>
                      <a:pt x="14322" y="1126"/>
                      <a:pt x="15629" y="2382"/>
                      <a:pt x="15822" y="4047"/>
                    </a:cubicBezTo>
                    <a:cubicBezTo>
                      <a:pt x="15825" y="4065"/>
                      <a:pt x="15828" y="4083"/>
                      <a:pt x="15831" y="4099"/>
                    </a:cubicBezTo>
                    <a:lnTo>
                      <a:pt x="16198" y="5854"/>
                    </a:lnTo>
                    <a:lnTo>
                      <a:pt x="9381" y="5854"/>
                    </a:lnTo>
                    <a:lnTo>
                      <a:pt x="11672" y="4099"/>
                    </a:lnTo>
                    <a:cubicBezTo>
                      <a:pt x="11925" y="3909"/>
                      <a:pt x="11973" y="3550"/>
                      <a:pt x="11784" y="3301"/>
                    </a:cubicBezTo>
                    <a:cubicBezTo>
                      <a:pt x="11672" y="3157"/>
                      <a:pt x="11504" y="3082"/>
                      <a:pt x="11334" y="3082"/>
                    </a:cubicBezTo>
                    <a:cubicBezTo>
                      <a:pt x="11212" y="3082"/>
                      <a:pt x="11089" y="3121"/>
                      <a:pt x="10986" y="3201"/>
                    </a:cubicBezTo>
                    <a:lnTo>
                      <a:pt x="7598" y="5800"/>
                    </a:lnTo>
                    <a:cubicBezTo>
                      <a:pt x="7577" y="5818"/>
                      <a:pt x="7556" y="5836"/>
                      <a:pt x="7535" y="5854"/>
                    </a:cubicBezTo>
                    <a:lnTo>
                      <a:pt x="3072" y="5854"/>
                    </a:lnTo>
                    <a:lnTo>
                      <a:pt x="3440" y="4099"/>
                    </a:lnTo>
                    <a:cubicBezTo>
                      <a:pt x="3446" y="4083"/>
                      <a:pt x="3446" y="4065"/>
                      <a:pt x="3449" y="4047"/>
                    </a:cubicBezTo>
                    <a:cubicBezTo>
                      <a:pt x="3641" y="2382"/>
                      <a:pt x="4948" y="1126"/>
                      <a:pt x="6490" y="1126"/>
                    </a:cubicBezTo>
                    <a:close/>
                    <a:moveTo>
                      <a:pt x="11404" y="9606"/>
                    </a:moveTo>
                    <a:cubicBezTo>
                      <a:pt x="11718" y="9606"/>
                      <a:pt x="11967" y="9856"/>
                      <a:pt x="11967" y="10169"/>
                    </a:cubicBezTo>
                    <a:cubicBezTo>
                      <a:pt x="11967" y="10482"/>
                      <a:pt x="11718" y="10735"/>
                      <a:pt x="11404" y="10735"/>
                    </a:cubicBezTo>
                    <a:lnTo>
                      <a:pt x="7755" y="10735"/>
                    </a:lnTo>
                    <a:cubicBezTo>
                      <a:pt x="7442" y="10735"/>
                      <a:pt x="7189" y="10482"/>
                      <a:pt x="7189" y="10169"/>
                    </a:cubicBezTo>
                    <a:cubicBezTo>
                      <a:pt x="7189" y="9856"/>
                      <a:pt x="7442" y="9606"/>
                      <a:pt x="7755" y="9606"/>
                    </a:cubicBezTo>
                    <a:close/>
                    <a:moveTo>
                      <a:pt x="4457" y="8025"/>
                    </a:moveTo>
                    <a:cubicBezTo>
                      <a:pt x="5264" y="8025"/>
                      <a:pt x="5990" y="8510"/>
                      <a:pt x="6300" y="9254"/>
                    </a:cubicBezTo>
                    <a:cubicBezTo>
                      <a:pt x="6607" y="10001"/>
                      <a:pt x="6439" y="10859"/>
                      <a:pt x="5867" y="11428"/>
                    </a:cubicBezTo>
                    <a:cubicBezTo>
                      <a:pt x="5486" y="11811"/>
                      <a:pt x="4976" y="12014"/>
                      <a:pt x="4456" y="12014"/>
                    </a:cubicBezTo>
                    <a:cubicBezTo>
                      <a:pt x="4199" y="12014"/>
                      <a:pt x="3940" y="11964"/>
                      <a:pt x="3693" y="11862"/>
                    </a:cubicBezTo>
                    <a:cubicBezTo>
                      <a:pt x="2949" y="11554"/>
                      <a:pt x="2461" y="10826"/>
                      <a:pt x="2461" y="10019"/>
                    </a:cubicBezTo>
                    <a:cubicBezTo>
                      <a:pt x="2464" y="8920"/>
                      <a:pt x="3355" y="8025"/>
                      <a:pt x="4454" y="8025"/>
                    </a:cubicBezTo>
                    <a:close/>
                    <a:moveTo>
                      <a:pt x="14816" y="8025"/>
                    </a:moveTo>
                    <a:cubicBezTo>
                      <a:pt x="15915" y="8025"/>
                      <a:pt x="16810" y="8917"/>
                      <a:pt x="16810" y="10019"/>
                    </a:cubicBezTo>
                    <a:cubicBezTo>
                      <a:pt x="16810" y="10826"/>
                      <a:pt x="16325" y="11554"/>
                      <a:pt x="15578" y="11862"/>
                    </a:cubicBezTo>
                    <a:cubicBezTo>
                      <a:pt x="15332" y="11964"/>
                      <a:pt x="15073" y="12014"/>
                      <a:pt x="14816" y="12014"/>
                    </a:cubicBezTo>
                    <a:cubicBezTo>
                      <a:pt x="14297" y="12014"/>
                      <a:pt x="13786" y="11811"/>
                      <a:pt x="13404" y="11428"/>
                    </a:cubicBezTo>
                    <a:cubicBezTo>
                      <a:pt x="12835" y="10859"/>
                      <a:pt x="12663" y="10001"/>
                      <a:pt x="12973" y="9254"/>
                    </a:cubicBezTo>
                    <a:cubicBezTo>
                      <a:pt x="13280" y="8510"/>
                      <a:pt x="14009" y="8025"/>
                      <a:pt x="14816" y="8025"/>
                    </a:cubicBezTo>
                    <a:close/>
                    <a:moveTo>
                      <a:pt x="6490" y="0"/>
                    </a:moveTo>
                    <a:cubicBezTo>
                      <a:pt x="4385" y="0"/>
                      <a:pt x="2599" y="1671"/>
                      <a:pt x="2331" y="3894"/>
                    </a:cubicBezTo>
                    <a:lnTo>
                      <a:pt x="1907" y="5917"/>
                    </a:lnTo>
                    <a:cubicBezTo>
                      <a:pt x="799" y="6143"/>
                      <a:pt x="1" y="7119"/>
                      <a:pt x="1" y="8251"/>
                    </a:cubicBezTo>
                    <a:lnTo>
                      <a:pt x="1" y="11877"/>
                    </a:lnTo>
                    <a:cubicBezTo>
                      <a:pt x="1" y="13192"/>
                      <a:pt x="1064" y="14255"/>
                      <a:pt x="2380" y="14258"/>
                    </a:cubicBezTo>
                    <a:lnTo>
                      <a:pt x="16894" y="14258"/>
                    </a:lnTo>
                    <a:cubicBezTo>
                      <a:pt x="18207" y="14255"/>
                      <a:pt x="19270" y="13192"/>
                      <a:pt x="19273" y="11880"/>
                    </a:cubicBezTo>
                    <a:lnTo>
                      <a:pt x="19273" y="8251"/>
                    </a:lnTo>
                    <a:cubicBezTo>
                      <a:pt x="19270" y="7119"/>
                      <a:pt x="18472" y="6143"/>
                      <a:pt x="17364" y="5917"/>
                    </a:cubicBezTo>
                    <a:lnTo>
                      <a:pt x="16939" y="3894"/>
                    </a:lnTo>
                    <a:cubicBezTo>
                      <a:pt x="16671" y="1671"/>
                      <a:pt x="14885" y="0"/>
                      <a:pt x="127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6" name="Google Shape;2676;p35"/>
              <p:cNvSpPr/>
              <p:nvPr/>
            </p:nvSpPr>
            <p:spPr>
              <a:xfrm>
                <a:off x="1546875" y="4805650"/>
                <a:ext cx="118975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4759" h="2154" extrusionOk="0">
                    <a:moveTo>
                      <a:pt x="1" y="1"/>
                    </a:moveTo>
                    <a:lnTo>
                      <a:pt x="1" y="458"/>
                    </a:lnTo>
                    <a:cubicBezTo>
                      <a:pt x="1" y="1395"/>
                      <a:pt x="757" y="2151"/>
                      <a:pt x="1693" y="2154"/>
                    </a:cubicBezTo>
                    <a:lnTo>
                      <a:pt x="3063" y="2154"/>
                    </a:lnTo>
                    <a:cubicBezTo>
                      <a:pt x="4000" y="2151"/>
                      <a:pt x="4756" y="1395"/>
                      <a:pt x="4759" y="458"/>
                    </a:cubicBezTo>
                    <a:lnTo>
                      <a:pt x="475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7" name="Google Shape;2677;p35"/>
              <p:cNvSpPr/>
              <p:nvPr/>
            </p:nvSpPr>
            <p:spPr>
              <a:xfrm>
                <a:off x="1801325" y="4805650"/>
                <a:ext cx="118975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4759" h="2154" extrusionOk="0">
                    <a:moveTo>
                      <a:pt x="1" y="1"/>
                    </a:moveTo>
                    <a:lnTo>
                      <a:pt x="1" y="458"/>
                    </a:lnTo>
                    <a:cubicBezTo>
                      <a:pt x="1" y="1395"/>
                      <a:pt x="757" y="2151"/>
                      <a:pt x="1693" y="2154"/>
                    </a:cubicBezTo>
                    <a:lnTo>
                      <a:pt x="3063" y="2154"/>
                    </a:lnTo>
                    <a:cubicBezTo>
                      <a:pt x="4000" y="2151"/>
                      <a:pt x="4756" y="1395"/>
                      <a:pt x="4759" y="458"/>
                    </a:cubicBezTo>
                    <a:lnTo>
                      <a:pt x="475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78" name="Google Shape;2678;p35"/>
          <p:cNvGrpSpPr/>
          <p:nvPr/>
        </p:nvGrpSpPr>
        <p:grpSpPr>
          <a:xfrm>
            <a:off x="8268860" y="1705742"/>
            <a:ext cx="1941669" cy="202536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89180" y="1924169"/>
              <a:ext cx="1281365" cy="709024"/>
              <a:chOff x="6353228" y="1787157"/>
              <a:chExt cx="1343291" cy="743290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>
                <a:off x="6353419" y="2093947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2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Encontrar el significado de las palabras en distintas fuentes</a:t>
                </a:r>
                <a:endParaRPr sz="12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>
                <a:off x="6353228" y="1787157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3</a:t>
                </a:r>
                <a:endParaRPr sz="1867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795" name="Google Shape;2795;p35"/>
            <p:cNvGrpSpPr/>
            <p:nvPr/>
          </p:nvGrpSpPr>
          <p:grpSpPr>
            <a:xfrm>
              <a:off x="6765560" y="1601280"/>
              <a:ext cx="327892" cy="323610"/>
              <a:chOff x="6232000" y="1435050"/>
              <a:chExt cx="488225" cy="481850"/>
            </a:xfrm>
          </p:grpSpPr>
          <p:sp>
            <p:nvSpPr>
              <p:cNvPr id="2796" name="Google Shape;2796;p35"/>
              <p:cNvSpPr/>
              <p:nvPr/>
            </p:nvSpPr>
            <p:spPr>
              <a:xfrm>
                <a:off x="6578000" y="1463375"/>
                <a:ext cx="83150" cy="78250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130" extrusionOk="0">
                    <a:moveTo>
                      <a:pt x="482" y="1"/>
                    </a:moveTo>
                    <a:cubicBezTo>
                      <a:pt x="280" y="1"/>
                      <a:pt x="95" y="114"/>
                      <a:pt x="1" y="293"/>
                    </a:cubicBezTo>
                    <a:lnTo>
                      <a:pt x="3322" y="3130"/>
                    </a:lnTo>
                    <a:lnTo>
                      <a:pt x="3322" y="564"/>
                    </a:lnTo>
                    <a:cubicBezTo>
                      <a:pt x="3325" y="253"/>
                      <a:pt x="3072" y="1"/>
                      <a:pt x="2761" y="1"/>
                    </a:cubicBezTo>
                    <a:cubicBezTo>
                      <a:pt x="2760" y="1"/>
                      <a:pt x="2758" y="1"/>
                      <a:pt x="2756" y="1"/>
                    </a:cubicBezTo>
                    <a:lnTo>
                      <a:pt x="497" y="1"/>
                    </a:lnTo>
                    <a:cubicBezTo>
                      <a:pt x="492" y="1"/>
                      <a:pt x="487" y="1"/>
                      <a:pt x="4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7" name="Google Shape;2797;p35"/>
              <p:cNvSpPr/>
              <p:nvPr/>
            </p:nvSpPr>
            <p:spPr>
              <a:xfrm>
                <a:off x="6421725" y="1773850"/>
                <a:ext cx="112950" cy="143050"/>
              </a:xfrm>
              <a:custGeom>
                <a:avLst/>
                <a:gdLst/>
                <a:ahLst/>
                <a:cxnLst/>
                <a:rect l="l" t="t" r="r" b="b"/>
                <a:pathLst>
                  <a:path w="4518" h="5722" extrusionOk="0">
                    <a:moveTo>
                      <a:pt x="2822" y="1130"/>
                    </a:moveTo>
                    <a:cubicBezTo>
                      <a:pt x="3325" y="1130"/>
                      <a:pt x="3578" y="1738"/>
                      <a:pt x="3222" y="2093"/>
                    </a:cubicBezTo>
                    <a:cubicBezTo>
                      <a:pt x="3106" y="2209"/>
                      <a:pt x="2964" y="2260"/>
                      <a:pt x="2825" y="2260"/>
                    </a:cubicBezTo>
                    <a:cubicBezTo>
                      <a:pt x="2535" y="2260"/>
                      <a:pt x="2259" y="2036"/>
                      <a:pt x="2259" y="1696"/>
                    </a:cubicBezTo>
                    <a:cubicBezTo>
                      <a:pt x="2259" y="1383"/>
                      <a:pt x="2509" y="1130"/>
                      <a:pt x="2822" y="1130"/>
                    </a:cubicBezTo>
                    <a:close/>
                    <a:moveTo>
                      <a:pt x="0" y="1"/>
                    </a:moveTo>
                    <a:lnTo>
                      <a:pt x="0" y="5722"/>
                    </a:lnTo>
                    <a:lnTo>
                      <a:pt x="4517" y="5722"/>
                    </a:lnTo>
                    <a:lnTo>
                      <a:pt x="451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8" name="Google Shape;2798;p35"/>
              <p:cNvSpPr/>
              <p:nvPr/>
            </p:nvSpPr>
            <p:spPr>
              <a:xfrm>
                <a:off x="6448975" y="1632700"/>
                <a:ext cx="56475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2259" h="2259" extrusionOk="0">
                    <a:moveTo>
                      <a:pt x="0" y="0"/>
                    </a:moveTo>
                    <a:lnTo>
                      <a:pt x="0" y="2259"/>
                    </a:lnTo>
                    <a:lnTo>
                      <a:pt x="2259" y="2259"/>
                    </a:lnTo>
                    <a:lnTo>
                      <a:pt x="22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9" name="Google Shape;2799;p35"/>
              <p:cNvSpPr/>
              <p:nvPr/>
            </p:nvSpPr>
            <p:spPr>
              <a:xfrm>
                <a:off x="6232000" y="1435050"/>
                <a:ext cx="488225" cy="237825"/>
              </a:xfrm>
              <a:custGeom>
                <a:avLst/>
                <a:gdLst/>
                <a:ahLst/>
                <a:cxnLst/>
                <a:rect l="l" t="t" r="r" b="b"/>
                <a:pathLst>
                  <a:path w="19529" h="9513" extrusionOk="0">
                    <a:moveTo>
                      <a:pt x="9821" y="0"/>
                    </a:moveTo>
                    <a:cubicBezTo>
                      <a:pt x="9559" y="0"/>
                      <a:pt x="9297" y="92"/>
                      <a:pt x="9086" y="276"/>
                    </a:cubicBezTo>
                    <a:lnTo>
                      <a:pt x="531" y="7521"/>
                    </a:lnTo>
                    <a:cubicBezTo>
                      <a:pt x="61" y="7921"/>
                      <a:pt x="1" y="8626"/>
                      <a:pt x="395" y="9099"/>
                    </a:cubicBezTo>
                    <a:cubicBezTo>
                      <a:pt x="620" y="9369"/>
                      <a:pt x="942" y="9508"/>
                      <a:pt x="1266" y="9508"/>
                    </a:cubicBezTo>
                    <a:cubicBezTo>
                      <a:pt x="1525" y="9508"/>
                      <a:pt x="1785" y="9419"/>
                      <a:pt x="1997" y="9237"/>
                    </a:cubicBezTo>
                    <a:lnTo>
                      <a:pt x="9821" y="2622"/>
                    </a:lnTo>
                    <a:lnTo>
                      <a:pt x="17544" y="9240"/>
                    </a:lnTo>
                    <a:cubicBezTo>
                      <a:pt x="17759" y="9425"/>
                      <a:pt x="18019" y="9513"/>
                      <a:pt x="18278" y="9513"/>
                    </a:cubicBezTo>
                    <a:cubicBezTo>
                      <a:pt x="18661" y="9513"/>
                      <a:pt x="19039" y="9318"/>
                      <a:pt x="19252" y="8954"/>
                    </a:cubicBezTo>
                    <a:cubicBezTo>
                      <a:pt x="19529" y="8482"/>
                      <a:pt x="19430" y="7879"/>
                      <a:pt x="19014" y="7524"/>
                    </a:cubicBezTo>
                    <a:lnTo>
                      <a:pt x="10555" y="276"/>
                    </a:lnTo>
                    <a:cubicBezTo>
                      <a:pt x="10345" y="92"/>
                      <a:pt x="10083" y="0"/>
                      <a:pt x="98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0" name="Google Shape;2800;p35"/>
              <p:cNvSpPr/>
              <p:nvPr/>
            </p:nvSpPr>
            <p:spPr>
              <a:xfrm>
                <a:off x="6291025" y="1537700"/>
                <a:ext cx="369800" cy="379200"/>
              </a:xfrm>
              <a:custGeom>
                <a:avLst/>
                <a:gdLst/>
                <a:ahLst/>
                <a:cxnLst/>
                <a:rect l="l" t="t" r="r" b="b"/>
                <a:pathLst>
                  <a:path w="14792" h="15168" extrusionOk="0">
                    <a:moveTo>
                      <a:pt x="9143" y="2671"/>
                    </a:moveTo>
                    <a:cubicBezTo>
                      <a:pt x="9453" y="2671"/>
                      <a:pt x="9706" y="2924"/>
                      <a:pt x="9706" y="3237"/>
                    </a:cubicBezTo>
                    <a:lnTo>
                      <a:pt x="9706" y="6625"/>
                    </a:lnTo>
                    <a:cubicBezTo>
                      <a:pt x="9706" y="6935"/>
                      <a:pt x="9453" y="7188"/>
                      <a:pt x="9143" y="7188"/>
                    </a:cubicBezTo>
                    <a:lnTo>
                      <a:pt x="5755" y="7188"/>
                    </a:lnTo>
                    <a:cubicBezTo>
                      <a:pt x="5442" y="7188"/>
                      <a:pt x="5189" y="6935"/>
                      <a:pt x="5189" y="6625"/>
                    </a:cubicBezTo>
                    <a:lnTo>
                      <a:pt x="5189" y="3237"/>
                    </a:lnTo>
                    <a:cubicBezTo>
                      <a:pt x="5189" y="2924"/>
                      <a:pt x="5442" y="2671"/>
                      <a:pt x="5755" y="2671"/>
                    </a:cubicBezTo>
                    <a:close/>
                    <a:moveTo>
                      <a:pt x="7448" y="0"/>
                    </a:moveTo>
                    <a:lnTo>
                      <a:pt x="4" y="6291"/>
                    </a:lnTo>
                    <a:lnTo>
                      <a:pt x="4" y="14605"/>
                    </a:lnTo>
                    <a:cubicBezTo>
                      <a:pt x="1" y="14913"/>
                      <a:pt x="254" y="15168"/>
                      <a:pt x="564" y="15168"/>
                    </a:cubicBezTo>
                    <a:cubicBezTo>
                      <a:pt x="566" y="15168"/>
                      <a:pt x="568" y="15168"/>
                      <a:pt x="570" y="15168"/>
                    </a:cubicBezTo>
                    <a:lnTo>
                      <a:pt x="4060" y="15168"/>
                    </a:lnTo>
                    <a:lnTo>
                      <a:pt x="4060" y="8883"/>
                    </a:lnTo>
                    <a:cubicBezTo>
                      <a:pt x="4060" y="8570"/>
                      <a:pt x="4313" y="8317"/>
                      <a:pt x="4626" y="8317"/>
                    </a:cubicBezTo>
                    <a:lnTo>
                      <a:pt x="10272" y="8317"/>
                    </a:lnTo>
                    <a:cubicBezTo>
                      <a:pt x="10582" y="8317"/>
                      <a:pt x="10835" y="8570"/>
                      <a:pt x="10835" y="8883"/>
                    </a:cubicBezTo>
                    <a:lnTo>
                      <a:pt x="10835" y="15168"/>
                    </a:lnTo>
                    <a:lnTo>
                      <a:pt x="14223" y="15168"/>
                    </a:lnTo>
                    <a:cubicBezTo>
                      <a:pt x="14225" y="15168"/>
                      <a:pt x="14227" y="15168"/>
                      <a:pt x="14228" y="15168"/>
                    </a:cubicBezTo>
                    <a:cubicBezTo>
                      <a:pt x="14539" y="15168"/>
                      <a:pt x="14792" y="14913"/>
                      <a:pt x="14789" y="14605"/>
                    </a:cubicBezTo>
                    <a:lnTo>
                      <a:pt x="14789" y="6291"/>
                    </a:lnTo>
                    <a:lnTo>
                      <a:pt x="74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5009030" y="1698739"/>
            <a:ext cx="2023164" cy="2039367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914402" y="1938364"/>
              <a:ext cx="1343282" cy="632434"/>
              <a:chOff x="3907525" y="1802037"/>
              <a:chExt cx="1408200" cy="662999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>
                <a:off x="3907525" y="2028536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6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Anotar las palabras clave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>
                <a:off x="3907525" y="1802037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2</a:t>
                </a:r>
                <a:endParaRPr sz="1867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810" name="Google Shape;2810;p35"/>
            <p:cNvGrpSpPr/>
            <p:nvPr/>
          </p:nvGrpSpPr>
          <p:grpSpPr>
            <a:xfrm>
              <a:off x="4421848" y="1626784"/>
              <a:ext cx="325921" cy="284423"/>
              <a:chOff x="2187158" y="2036759"/>
              <a:chExt cx="485290" cy="423500"/>
            </a:xfrm>
          </p:grpSpPr>
          <p:sp>
            <p:nvSpPr>
              <p:cNvPr id="2811" name="Google Shape;2811;p35"/>
              <p:cNvSpPr/>
              <p:nvPr/>
            </p:nvSpPr>
            <p:spPr>
              <a:xfrm>
                <a:off x="2187158" y="2041309"/>
                <a:ext cx="141250" cy="418950"/>
              </a:xfrm>
              <a:custGeom>
                <a:avLst/>
                <a:gdLst/>
                <a:ahLst/>
                <a:cxnLst/>
                <a:rect l="l" t="t" r="r" b="b"/>
                <a:pathLst>
                  <a:path w="5650" h="16758" extrusionOk="0">
                    <a:moveTo>
                      <a:pt x="4305" y="6452"/>
                    </a:moveTo>
                    <a:cubicBezTo>
                      <a:pt x="4736" y="6452"/>
                      <a:pt x="5115" y="6999"/>
                      <a:pt x="4728" y="7411"/>
                    </a:cubicBezTo>
                    <a:cubicBezTo>
                      <a:pt x="4520" y="7631"/>
                      <a:pt x="4352" y="7887"/>
                      <a:pt x="4228" y="8164"/>
                    </a:cubicBezTo>
                    <a:cubicBezTo>
                      <a:pt x="4120" y="8402"/>
                      <a:pt x="3927" y="8502"/>
                      <a:pt x="3732" y="8502"/>
                    </a:cubicBezTo>
                    <a:cubicBezTo>
                      <a:pt x="3367" y="8502"/>
                      <a:pt x="2999" y="8150"/>
                      <a:pt x="3195" y="7703"/>
                    </a:cubicBezTo>
                    <a:cubicBezTo>
                      <a:pt x="3373" y="7312"/>
                      <a:pt x="3611" y="6951"/>
                      <a:pt x="3903" y="6637"/>
                    </a:cubicBezTo>
                    <a:cubicBezTo>
                      <a:pt x="4027" y="6506"/>
                      <a:pt x="4169" y="6452"/>
                      <a:pt x="4305" y="6452"/>
                    </a:cubicBezTo>
                    <a:close/>
                    <a:moveTo>
                      <a:pt x="2983" y="9449"/>
                    </a:moveTo>
                    <a:cubicBezTo>
                      <a:pt x="3331" y="9449"/>
                      <a:pt x="3684" y="9752"/>
                      <a:pt x="3539" y="10191"/>
                    </a:cubicBezTo>
                    <a:lnTo>
                      <a:pt x="3361" y="10727"/>
                    </a:lnTo>
                    <a:cubicBezTo>
                      <a:pt x="3270" y="10997"/>
                      <a:pt x="3059" y="11113"/>
                      <a:pt x="2845" y="11113"/>
                    </a:cubicBezTo>
                    <a:cubicBezTo>
                      <a:pt x="2498" y="11113"/>
                      <a:pt x="2143" y="10808"/>
                      <a:pt x="2289" y="10368"/>
                    </a:cubicBezTo>
                    <a:lnTo>
                      <a:pt x="2467" y="9832"/>
                    </a:lnTo>
                    <a:cubicBezTo>
                      <a:pt x="2558" y="9564"/>
                      <a:pt x="2770" y="9449"/>
                      <a:pt x="2983" y="9449"/>
                    </a:cubicBezTo>
                    <a:close/>
                    <a:moveTo>
                      <a:pt x="5649" y="1"/>
                    </a:moveTo>
                    <a:lnTo>
                      <a:pt x="356" y="2117"/>
                    </a:lnTo>
                    <a:cubicBezTo>
                      <a:pt x="142" y="2202"/>
                      <a:pt x="3" y="2410"/>
                      <a:pt x="3" y="2641"/>
                    </a:cubicBezTo>
                    <a:lnTo>
                      <a:pt x="3" y="16192"/>
                    </a:lnTo>
                    <a:cubicBezTo>
                      <a:pt x="1" y="16516"/>
                      <a:pt x="265" y="16758"/>
                      <a:pt x="564" y="16758"/>
                    </a:cubicBezTo>
                    <a:cubicBezTo>
                      <a:pt x="634" y="16758"/>
                      <a:pt x="706" y="16745"/>
                      <a:pt x="777" y="16716"/>
                    </a:cubicBezTo>
                    <a:lnTo>
                      <a:pt x="5649" y="14768"/>
                    </a:lnTo>
                    <a:lnTo>
                      <a:pt x="56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12" name="Google Shape;2812;p35"/>
              <p:cNvSpPr/>
              <p:nvPr/>
            </p:nvSpPr>
            <p:spPr>
              <a:xfrm>
                <a:off x="2356608" y="2040709"/>
                <a:ext cx="143050" cy="415650"/>
              </a:xfrm>
              <a:custGeom>
                <a:avLst/>
                <a:gdLst/>
                <a:ahLst/>
                <a:cxnLst/>
                <a:rect l="l" t="t" r="r" b="b"/>
                <a:pathLst>
                  <a:path w="5722" h="16626" extrusionOk="0">
                    <a:moveTo>
                      <a:pt x="2504" y="6585"/>
                    </a:moveTo>
                    <a:cubicBezTo>
                      <a:pt x="2647" y="6585"/>
                      <a:pt x="2794" y="6645"/>
                      <a:pt x="2916" y="6788"/>
                    </a:cubicBezTo>
                    <a:cubicBezTo>
                      <a:pt x="3153" y="7068"/>
                      <a:pt x="3349" y="7378"/>
                      <a:pt x="3500" y="7709"/>
                    </a:cubicBezTo>
                    <a:cubicBezTo>
                      <a:pt x="3766" y="8258"/>
                      <a:pt x="3464" y="8654"/>
                      <a:pt x="3096" y="8654"/>
                    </a:cubicBezTo>
                    <a:cubicBezTo>
                      <a:pt x="2878" y="8654"/>
                      <a:pt x="2636" y="8515"/>
                      <a:pt x="2476" y="8185"/>
                    </a:cubicBezTo>
                    <a:cubicBezTo>
                      <a:pt x="2367" y="7947"/>
                      <a:pt x="2226" y="7724"/>
                      <a:pt x="2057" y="7523"/>
                    </a:cubicBezTo>
                    <a:cubicBezTo>
                      <a:pt x="1694" y="7098"/>
                      <a:pt x="2083" y="6585"/>
                      <a:pt x="2504" y="6585"/>
                    </a:cubicBezTo>
                    <a:close/>
                    <a:moveTo>
                      <a:pt x="1" y="0"/>
                    </a:moveTo>
                    <a:lnTo>
                      <a:pt x="1" y="5475"/>
                    </a:lnTo>
                    <a:cubicBezTo>
                      <a:pt x="217" y="5475"/>
                      <a:pt x="434" y="5496"/>
                      <a:pt x="648" y="5532"/>
                    </a:cubicBezTo>
                    <a:cubicBezTo>
                      <a:pt x="1334" y="5657"/>
                      <a:pt x="1201" y="6655"/>
                      <a:pt x="564" y="6655"/>
                    </a:cubicBezTo>
                    <a:cubicBezTo>
                      <a:pt x="525" y="6655"/>
                      <a:pt x="483" y="6651"/>
                      <a:pt x="440" y="6643"/>
                    </a:cubicBezTo>
                    <a:cubicBezTo>
                      <a:pt x="296" y="6622"/>
                      <a:pt x="148" y="6610"/>
                      <a:pt x="1" y="6604"/>
                    </a:cubicBezTo>
                    <a:lnTo>
                      <a:pt x="1" y="14744"/>
                    </a:lnTo>
                    <a:lnTo>
                      <a:pt x="5722" y="16626"/>
                    </a:lnTo>
                    <a:lnTo>
                      <a:pt x="5722" y="10395"/>
                    </a:lnTo>
                    <a:cubicBezTo>
                      <a:pt x="5704" y="10397"/>
                      <a:pt x="5684" y="10397"/>
                      <a:pt x="5661" y="10397"/>
                    </a:cubicBezTo>
                    <a:cubicBezTo>
                      <a:pt x="5400" y="10397"/>
                      <a:pt x="4871" y="10299"/>
                      <a:pt x="4388" y="10085"/>
                    </a:cubicBezTo>
                    <a:cubicBezTo>
                      <a:pt x="3793" y="9819"/>
                      <a:pt x="4068" y="8997"/>
                      <a:pt x="4603" y="8997"/>
                    </a:cubicBezTo>
                    <a:cubicBezTo>
                      <a:pt x="4680" y="8997"/>
                      <a:pt x="4763" y="9014"/>
                      <a:pt x="4849" y="9052"/>
                    </a:cubicBezTo>
                    <a:cubicBezTo>
                      <a:pt x="5123" y="9176"/>
                      <a:pt x="5418" y="9251"/>
                      <a:pt x="5722" y="9275"/>
                    </a:cubicBezTo>
                    <a:lnTo>
                      <a:pt x="5722" y="188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13" name="Google Shape;2813;p35"/>
              <p:cNvSpPr/>
              <p:nvPr/>
            </p:nvSpPr>
            <p:spPr>
              <a:xfrm>
                <a:off x="2531273" y="2036759"/>
                <a:ext cx="141175" cy="4189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16757" extrusionOk="0">
                    <a:moveTo>
                      <a:pt x="2800" y="5647"/>
                    </a:moveTo>
                    <a:cubicBezTo>
                      <a:pt x="3154" y="5647"/>
                      <a:pt x="3516" y="5968"/>
                      <a:pt x="3349" y="6410"/>
                    </a:cubicBezTo>
                    <a:lnTo>
                      <a:pt x="3153" y="6937"/>
                    </a:lnTo>
                    <a:cubicBezTo>
                      <a:pt x="3055" y="7196"/>
                      <a:pt x="2850" y="7305"/>
                      <a:pt x="2643" y="7305"/>
                    </a:cubicBezTo>
                    <a:cubicBezTo>
                      <a:pt x="2288" y="7305"/>
                      <a:pt x="1929" y="6984"/>
                      <a:pt x="2096" y="6539"/>
                    </a:cubicBezTo>
                    <a:lnTo>
                      <a:pt x="2295" y="6012"/>
                    </a:lnTo>
                    <a:cubicBezTo>
                      <a:pt x="2390" y="5755"/>
                      <a:pt x="2594" y="5647"/>
                      <a:pt x="2800" y="5647"/>
                    </a:cubicBezTo>
                    <a:close/>
                    <a:moveTo>
                      <a:pt x="1700" y="8178"/>
                    </a:moveTo>
                    <a:cubicBezTo>
                      <a:pt x="2108" y="8178"/>
                      <a:pt x="2500" y="8655"/>
                      <a:pt x="2168" y="9090"/>
                    </a:cubicBezTo>
                    <a:cubicBezTo>
                      <a:pt x="1906" y="9433"/>
                      <a:pt x="1587" y="9725"/>
                      <a:pt x="1226" y="9960"/>
                    </a:cubicBezTo>
                    <a:cubicBezTo>
                      <a:pt x="1118" y="10030"/>
                      <a:pt x="1011" y="10060"/>
                      <a:pt x="911" y="10060"/>
                    </a:cubicBezTo>
                    <a:cubicBezTo>
                      <a:pt x="424" y="10060"/>
                      <a:pt x="97" y="9344"/>
                      <a:pt x="612" y="9012"/>
                    </a:cubicBezTo>
                    <a:cubicBezTo>
                      <a:pt x="867" y="8849"/>
                      <a:pt x="1090" y="8641"/>
                      <a:pt x="1274" y="8403"/>
                    </a:cubicBezTo>
                    <a:cubicBezTo>
                      <a:pt x="1394" y="8244"/>
                      <a:pt x="1548" y="8178"/>
                      <a:pt x="1700" y="8178"/>
                    </a:cubicBezTo>
                    <a:close/>
                    <a:moveTo>
                      <a:pt x="5080" y="0"/>
                    </a:moveTo>
                    <a:cubicBezTo>
                      <a:pt x="5010" y="0"/>
                      <a:pt x="4939" y="13"/>
                      <a:pt x="4869" y="41"/>
                    </a:cubicBezTo>
                    <a:lnTo>
                      <a:pt x="0" y="1989"/>
                    </a:lnTo>
                    <a:lnTo>
                      <a:pt x="0" y="16756"/>
                    </a:lnTo>
                    <a:lnTo>
                      <a:pt x="5291" y="14640"/>
                    </a:lnTo>
                    <a:cubicBezTo>
                      <a:pt x="5505" y="14555"/>
                      <a:pt x="5646" y="14347"/>
                      <a:pt x="5646" y="14116"/>
                    </a:cubicBezTo>
                    <a:lnTo>
                      <a:pt x="5646" y="565"/>
                    </a:lnTo>
                    <a:cubicBezTo>
                      <a:pt x="5644" y="240"/>
                      <a:pt x="5378" y="0"/>
                      <a:pt x="50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3998700" y="2676567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15" name="Google Shape;2815;p35"/>
          <p:cNvSpPr/>
          <p:nvPr/>
        </p:nvSpPr>
        <p:spPr>
          <a:xfrm>
            <a:off x="7329684" y="2676567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5665067" y="4942200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17" name="Google Shape;2817;p35"/>
          <p:cNvSpPr/>
          <p:nvPr/>
        </p:nvSpPr>
        <p:spPr>
          <a:xfrm rot="10800000">
            <a:off x="2318043" y="5052831"/>
            <a:ext cx="784511" cy="844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1" name="Google Shape;2817;p35"/>
          <p:cNvSpPr/>
          <p:nvPr/>
        </p:nvSpPr>
        <p:spPr>
          <a:xfrm rot="-5400000" flipH="1">
            <a:off x="8959600" y="4443867"/>
            <a:ext cx="982000" cy="844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414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476518" y="360608"/>
            <a:ext cx="11153105" cy="606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6755415" y="4222852"/>
            <a:ext cx="1906992" cy="1907029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5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63223" y="3789623"/>
              <a:ext cx="1164426" cy="632478"/>
              <a:chOff x="5584207" y="3742764"/>
              <a:chExt cx="1220700" cy="663044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>
                <a:off x="5584207" y="3969308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6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Realizar un glosario.</a:t>
                </a:r>
                <a:endParaRPr sz="1467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>
                <a:off x="5584207" y="3742764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9</a:t>
                </a:r>
                <a:endParaRPr sz="1733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629" name="Google Shape;2629;p35"/>
            <p:cNvGrpSpPr/>
            <p:nvPr/>
          </p:nvGrpSpPr>
          <p:grpSpPr>
            <a:xfrm>
              <a:off x="5703162" y="3446087"/>
              <a:ext cx="284406" cy="323594"/>
              <a:chOff x="1529350" y="258825"/>
              <a:chExt cx="423475" cy="481825"/>
            </a:xfrm>
          </p:grpSpPr>
          <p:sp>
            <p:nvSpPr>
              <p:cNvPr id="2630" name="Google Shape;2630;p35"/>
              <p:cNvSpPr/>
              <p:nvPr/>
            </p:nvSpPr>
            <p:spPr>
              <a:xfrm>
                <a:off x="1585800" y="258825"/>
                <a:ext cx="310650" cy="430550"/>
              </a:xfrm>
              <a:custGeom>
                <a:avLst/>
                <a:gdLst/>
                <a:ahLst/>
                <a:cxnLst/>
                <a:rect l="l" t="t" r="r" b="b"/>
                <a:pathLst>
                  <a:path w="12426" h="17222" extrusionOk="0">
                    <a:moveTo>
                      <a:pt x="6213" y="3388"/>
                    </a:moveTo>
                    <a:cubicBezTo>
                      <a:pt x="7354" y="3388"/>
                      <a:pt x="8384" y="4074"/>
                      <a:pt x="8821" y="5131"/>
                    </a:cubicBezTo>
                    <a:cubicBezTo>
                      <a:pt x="9257" y="6185"/>
                      <a:pt x="9016" y="7399"/>
                      <a:pt x="8206" y="8206"/>
                    </a:cubicBezTo>
                    <a:cubicBezTo>
                      <a:pt x="7666" y="8748"/>
                      <a:pt x="6945" y="9035"/>
                      <a:pt x="6210" y="9035"/>
                    </a:cubicBezTo>
                    <a:cubicBezTo>
                      <a:pt x="5847" y="9035"/>
                      <a:pt x="5481" y="8965"/>
                      <a:pt x="5132" y="8820"/>
                    </a:cubicBezTo>
                    <a:cubicBezTo>
                      <a:pt x="4075" y="8383"/>
                      <a:pt x="3388" y="7354"/>
                      <a:pt x="3388" y="6212"/>
                    </a:cubicBezTo>
                    <a:cubicBezTo>
                      <a:pt x="3391" y="4652"/>
                      <a:pt x="4653" y="3391"/>
                      <a:pt x="6213" y="3388"/>
                    </a:cubicBezTo>
                    <a:close/>
                    <a:moveTo>
                      <a:pt x="6213" y="0"/>
                    </a:moveTo>
                    <a:cubicBezTo>
                      <a:pt x="2825" y="0"/>
                      <a:pt x="1" y="2728"/>
                      <a:pt x="1" y="6212"/>
                    </a:cubicBezTo>
                    <a:cubicBezTo>
                      <a:pt x="1" y="7537"/>
                      <a:pt x="398" y="8718"/>
                      <a:pt x="1163" y="9826"/>
                    </a:cubicBezTo>
                    <a:lnTo>
                      <a:pt x="5737" y="16959"/>
                    </a:lnTo>
                    <a:cubicBezTo>
                      <a:pt x="5847" y="17134"/>
                      <a:pt x="6029" y="17221"/>
                      <a:pt x="6211" y="17221"/>
                    </a:cubicBezTo>
                    <a:cubicBezTo>
                      <a:pt x="6394" y="17221"/>
                      <a:pt x="6576" y="17134"/>
                      <a:pt x="6686" y="16959"/>
                    </a:cubicBezTo>
                    <a:lnTo>
                      <a:pt x="11278" y="9802"/>
                    </a:lnTo>
                    <a:cubicBezTo>
                      <a:pt x="12025" y="8751"/>
                      <a:pt x="12425" y="7498"/>
                      <a:pt x="12422" y="6212"/>
                    </a:cubicBezTo>
                    <a:cubicBezTo>
                      <a:pt x="12422" y="2786"/>
                      <a:pt x="9637" y="0"/>
                      <a:pt x="62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1" name="Google Shape;2631;p35"/>
              <p:cNvSpPr/>
              <p:nvPr/>
            </p:nvSpPr>
            <p:spPr>
              <a:xfrm>
                <a:off x="1529350" y="583200"/>
                <a:ext cx="423475" cy="157450"/>
              </a:xfrm>
              <a:custGeom>
                <a:avLst/>
                <a:gdLst/>
                <a:ahLst/>
                <a:cxnLst/>
                <a:rect l="l" t="t" r="r" b="b"/>
                <a:pathLst>
                  <a:path w="16939" h="6298" extrusionOk="0">
                    <a:moveTo>
                      <a:pt x="4050" y="1"/>
                    </a:moveTo>
                    <a:cubicBezTo>
                      <a:pt x="1545" y="582"/>
                      <a:pt x="0" y="1642"/>
                      <a:pt x="0" y="2909"/>
                    </a:cubicBezTo>
                    <a:cubicBezTo>
                      <a:pt x="0" y="5111"/>
                      <a:pt x="4364" y="6297"/>
                      <a:pt x="8471" y="6297"/>
                    </a:cubicBezTo>
                    <a:cubicBezTo>
                      <a:pt x="12575" y="6297"/>
                      <a:pt x="16938" y="5111"/>
                      <a:pt x="16938" y="2909"/>
                    </a:cubicBezTo>
                    <a:cubicBezTo>
                      <a:pt x="16938" y="1642"/>
                      <a:pt x="15391" y="579"/>
                      <a:pt x="12882" y="1"/>
                    </a:cubicBezTo>
                    <a:lnTo>
                      <a:pt x="10040" y="4445"/>
                    </a:lnTo>
                    <a:cubicBezTo>
                      <a:pt x="9673" y="5018"/>
                      <a:pt x="9071" y="5305"/>
                      <a:pt x="8469" y="5305"/>
                    </a:cubicBezTo>
                    <a:cubicBezTo>
                      <a:pt x="7867" y="5305"/>
                      <a:pt x="7265" y="5018"/>
                      <a:pt x="6899" y="4445"/>
                    </a:cubicBezTo>
                    <a:lnTo>
                      <a:pt x="405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815434" y="1719207"/>
            <a:ext cx="2173231" cy="1998432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6" name="Google Shape;2636;p35"/>
              <p:cNvSpPr/>
              <p:nvPr/>
            </p:nvSpPr>
            <p:spPr>
              <a:xfrm>
                <a:off x="850625" y="93805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51" name="Google Shape;2651;p35"/>
            <p:cNvGrpSpPr/>
            <p:nvPr/>
          </p:nvGrpSpPr>
          <p:grpSpPr>
            <a:xfrm>
              <a:off x="1594324" y="1951453"/>
              <a:ext cx="1164426" cy="633575"/>
              <a:chOff x="1453570" y="1815759"/>
              <a:chExt cx="1220700" cy="664194"/>
            </a:xfrm>
          </p:grpSpPr>
          <p:sp>
            <p:nvSpPr>
              <p:cNvPr id="2652" name="Google Shape;2652;p35"/>
              <p:cNvSpPr txBox="1"/>
              <p:nvPr/>
            </p:nvSpPr>
            <p:spPr>
              <a:xfrm>
                <a:off x="1453570" y="2043454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2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Hacer un resumen con nuestras propias palabras.</a:t>
                </a:r>
                <a:endParaRPr sz="12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53" name="Google Shape;2653;p35"/>
              <p:cNvSpPr txBox="1"/>
              <p:nvPr/>
            </p:nvSpPr>
            <p:spPr>
              <a:xfrm>
                <a:off x="1453570" y="1815759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6</a:t>
                </a:r>
                <a:endParaRPr sz="1867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654" name="Google Shape;2654;p35"/>
            <p:cNvGrpSpPr/>
            <p:nvPr/>
          </p:nvGrpSpPr>
          <p:grpSpPr>
            <a:xfrm>
              <a:off x="2017443" y="1631740"/>
              <a:ext cx="318187" cy="293103"/>
              <a:chOff x="2682350" y="2643425"/>
              <a:chExt cx="473775" cy="436425"/>
            </a:xfrm>
          </p:grpSpPr>
          <p:sp>
            <p:nvSpPr>
              <p:cNvPr id="2655" name="Google Shape;2655;p35"/>
              <p:cNvSpPr/>
              <p:nvPr/>
            </p:nvSpPr>
            <p:spPr>
              <a:xfrm>
                <a:off x="2682350" y="2725775"/>
                <a:ext cx="70175" cy="73425"/>
              </a:xfrm>
              <a:custGeom>
                <a:avLst/>
                <a:gdLst/>
                <a:ahLst/>
                <a:cxnLst/>
                <a:rect l="l" t="t" r="r" b="b"/>
                <a:pathLst>
                  <a:path w="2807" h="2937" extrusionOk="0">
                    <a:moveTo>
                      <a:pt x="1130" y="1"/>
                    </a:moveTo>
                    <a:cubicBezTo>
                      <a:pt x="506" y="1"/>
                      <a:pt x="1" y="504"/>
                      <a:pt x="1" y="1130"/>
                    </a:cubicBezTo>
                    <a:lnTo>
                      <a:pt x="1" y="2937"/>
                    </a:lnTo>
                    <a:lnTo>
                      <a:pt x="1991" y="2937"/>
                    </a:lnTo>
                    <a:cubicBezTo>
                      <a:pt x="2443" y="2937"/>
                      <a:pt x="2807" y="2572"/>
                      <a:pt x="2807" y="2124"/>
                    </a:cubicBezTo>
                    <a:lnTo>
                      <a:pt x="280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6" name="Google Shape;2656;p35"/>
              <p:cNvSpPr/>
              <p:nvPr/>
            </p:nvSpPr>
            <p:spPr>
              <a:xfrm>
                <a:off x="2682350" y="3006350"/>
                <a:ext cx="70175" cy="73500"/>
              </a:xfrm>
              <a:custGeom>
                <a:avLst/>
                <a:gdLst/>
                <a:ahLst/>
                <a:cxnLst/>
                <a:rect l="l" t="t" r="r" b="b"/>
                <a:pathLst>
                  <a:path w="2807" h="2940" extrusionOk="0">
                    <a:moveTo>
                      <a:pt x="1" y="1"/>
                    </a:moveTo>
                    <a:lnTo>
                      <a:pt x="1" y="1811"/>
                    </a:lnTo>
                    <a:cubicBezTo>
                      <a:pt x="1" y="2434"/>
                      <a:pt x="506" y="2940"/>
                      <a:pt x="1130" y="2940"/>
                    </a:cubicBezTo>
                    <a:lnTo>
                      <a:pt x="2807" y="2940"/>
                    </a:lnTo>
                    <a:lnTo>
                      <a:pt x="2807" y="817"/>
                    </a:lnTo>
                    <a:cubicBezTo>
                      <a:pt x="2807" y="365"/>
                      <a:pt x="2443" y="4"/>
                      <a:pt x="19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7" name="Google Shape;2657;p35"/>
              <p:cNvSpPr/>
              <p:nvPr/>
            </p:nvSpPr>
            <p:spPr>
              <a:xfrm>
                <a:off x="3085925" y="2725700"/>
                <a:ext cx="70200" cy="735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940" extrusionOk="0">
                    <a:moveTo>
                      <a:pt x="1" y="1"/>
                    </a:moveTo>
                    <a:lnTo>
                      <a:pt x="1" y="2127"/>
                    </a:lnTo>
                    <a:cubicBezTo>
                      <a:pt x="1" y="2575"/>
                      <a:pt x="365" y="2940"/>
                      <a:pt x="817" y="2940"/>
                    </a:cubicBezTo>
                    <a:lnTo>
                      <a:pt x="2807" y="2940"/>
                    </a:lnTo>
                    <a:lnTo>
                      <a:pt x="2807" y="1130"/>
                    </a:lnTo>
                    <a:cubicBezTo>
                      <a:pt x="2807" y="507"/>
                      <a:pt x="2301" y="1"/>
                      <a:pt x="167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8" name="Google Shape;2658;p35"/>
              <p:cNvSpPr/>
              <p:nvPr/>
            </p:nvSpPr>
            <p:spPr>
              <a:xfrm>
                <a:off x="2825150" y="2843075"/>
                <a:ext cx="180700" cy="107375"/>
              </a:xfrm>
              <a:custGeom>
                <a:avLst/>
                <a:gdLst/>
                <a:ahLst/>
                <a:cxnLst/>
                <a:rect l="l" t="t" r="r" b="b"/>
                <a:pathLst>
                  <a:path w="7228" h="4295" extrusionOk="0">
                    <a:moveTo>
                      <a:pt x="5024" y="714"/>
                    </a:moveTo>
                    <a:cubicBezTo>
                      <a:pt x="5337" y="714"/>
                      <a:pt x="5590" y="967"/>
                      <a:pt x="5590" y="1277"/>
                    </a:cubicBezTo>
                    <a:cubicBezTo>
                      <a:pt x="5590" y="1590"/>
                      <a:pt x="5337" y="1843"/>
                      <a:pt x="5024" y="1843"/>
                    </a:cubicBezTo>
                    <a:lnTo>
                      <a:pt x="2503" y="1843"/>
                    </a:lnTo>
                    <a:cubicBezTo>
                      <a:pt x="2190" y="1843"/>
                      <a:pt x="1937" y="1590"/>
                      <a:pt x="1937" y="1277"/>
                    </a:cubicBezTo>
                    <a:cubicBezTo>
                      <a:pt x="1937" y="967"/>
                      <a:pt x="2190" y="714"/>
                      <a:pt x="2503" y="714"/>
                    </a:cubicBezTo>
                    <a:close/>
                    <a:moveTo>
                      <a:pt x="6078" y="2452"/>
                    </a:moveTo>
                    <a:cubicBezTo>
                      <a:pt x="6391" y="2452"/>
                      <a:pt x="6644" y="2704"/>
                      <a:pt x="6644" y="3018"/>
                    </a:cubicBezTo>
                    <a:cubicBezTo>
                      <a:pt x="6644" y="3328"/>
                      <a:pt x="6391" y="3581"/>
                      <a:pt x="6078" y="3581"/>
                    </a:cubicBezTo>
                    <a:lnTo>
                      <a:pt x="1449" y="3581"/>
                    </a:lnTo>
                    <a:cubicBezTo>
                      <a:pt x="1136" y="3581"/>
                      <a:pt x="883" y="3328"/>
                      <a:pt x="883" y="3018"/>
                    </a:cubicBezTo>
                    <a:cubicBezTo>
                      <a:pt x="883" y="2704"/>
                      <a:pt x="1136" y="2452"/>
                      <a:pt x="1449" y="2452"/>
                    </a:cubicBezTo>
                    <a:close/>
                    <a:moveTo>
                      <a:pt x="1" y="0"/>
                    </a:moveTo>
                    <a:lnTo>
                      <a:pt x="1" y="4294"/>
                    </a:lnTo>
                    <a:lnTo>
                      <a:pt x="7228" y="4294"/>
                    </a:lnTo>
                    <a:lnTo>
                      <a:pt x="722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59" name="Google Shape;2659;p35"/>
              <p:cNvSpPr/>
              <p:nvPr/>
            </p:nvSpPr>
            <p:spPr>
              <a:xfrm>
                <a:off x="2682350" y="2725700"/>
                <a:ext cx="473775" cy="354150"/>
              </a:xfrm>
              <a:custGeom>
                <a:avLst/>
                <a:gdLst/>
                <a:ahLst/>
                <a:cxnLst/>
                <a:rect l="l" t="t" r="r" b="b"/>
                <a:pathLst>
                  <a:path w="18951" h="14166" extrusionOk="0">
                    <a:moveTo>
                      <a:pt x="13503" y="3566"/>
                    </a:moveTo>
                    <a:cubicBezTo>
                      <a:pt x="13816" y="3566"/>
                      <a:pt x="14069" y="3819"/>
                      <a:pt x="14069" y="4129"/>
                    </a:cubicBezTo>
                    <a:lnTo>
                      <a:pt x="14069" y="9556"/>
                    </a:lnTo>
                    <a:cubicBezTo>
                      <a:pt x="14069" y="9866"/>
                      <a:pt x="13816" y="10119"/>
                      <a:pt x="13503" y="10119"/>
                    </a:cubicBezTo>
                    <a:lnTo>
                      <a:pt x="5147" y="10119"/>
                    </a:lnTo>
                    <a:cubicBezTo>
                      <a:pt x="4834" y="10119"/>
                      <a:pt x="4584" y="9866"/>
                      <a:pt x="4584" y="9556"/>
                    </a:cubicBezTo>
                    <a:lnTo>
                      <a:pt x="4584" y="4129"/>
                    </a:lnTo>
                    <a:cubicBezTo>
                      <a:pt x="4584" y="3819"/>
                      <a:pt x="4834" y="3566"/>
                      <a:pt x="5147" y="3566"/>
                    </a:cubicBezTo>
                    <a:close/>
                    <a:moveTo>
                      <a:pt x="3936" y="1"/>
                    </a:moveTo>
                    <a:lnTo>
                      <a:pt x="3936" y="2127"/>
                    </a:lnTo>
                    <a:cubicBezTo>
                      <a:pt x="3933" y="3199"/>
                      <a:pt x="3066" y="4069"/>
                      <a:pt x="1991" y="4069"/>
                    </a:cubicBezTo>
                    <a:lnTo>
                      <a:pt x="1" y="4069"/>
                    </a:lnTo>
                    <a:lnTo>
                      <a:pt x="1" y="10098"/>
                    </a:lnTo>
                    <a:lnTo>
                      <a:pt x="1991" y="10098"/>
                    </a:lnTo>
                    <a:cubicBezTo>
                      <a:pt x="3066" y="10101"/>
                      <a:pt x="3933" y="10968"/>
                      <a:pt x="3936" y="12043"/>
                    </a:cubicBezTo>
                    <a:lnTo>
                      <a:pt x="3936" y="14166"/>
                    </a:lnTo>
                    <a:lnTo>
                      <a:pt x="15015" y="14166"/>
                    </a:lnTo>
                    <a:lnTo>
                      <a:pt x="15015" y="12043"/>
                    </a:lnTo>
                    <a:cubicBezTo>
                      <a:pt x="15018" y="10968"/>
                      <a:pt x="15885" y="10101"/>
                      <a:pt x="16960" y="10098"/>
                    </a:cubicBezTo>
                    <a:lnTo>
                      <a:pt x="18950" y="10098"/>
                    </a:lnTo>
                    <a:lnTo>
                      <a:pt x="18950" y="4069"/>
                    </a:lnTo>
                    <a:lnTo>
                      <a:pt x="16960" y="4069"/>
                    </a:lnTo>
                    <a:cubicBezTo>
                      <a:pt x="15885" y="4069"/>
                      <a:pt x="15018" y="3199"/>
                      <a:pt x="15015" y="2127"/>
                    </a:cubicBezTo>
                    <a:lnTo>
                      <a:pt x="1501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0" name="Google Shape;2660;p35"/>
              <p:cNvSpPr/>
              <p:nvPr/>
            </p:nvSpPr>
            <p:spPr>
              <a:xfrm>
                <a:off x="3085925" y="3006350"/>
                <a:ext cx="70200" cy="73500"/>
              </a:xfrm>
              <a:custGeom>
                <a:avLst/>
                <a:gdLst/>
                <a:ahLst/>
                <a:cxnLst/>
                <a:rect l="l" t="t" r="r" b="b"/>
                <a:pathLst>
                  <a:path w="2808" h="2940" extrusionOk="0">
                    <a:moveTo>
                      <a:pt x="817" y="1"/>
                    </a:moveTo>
                    <a:cubicBezTo>
                      <a:pt x="365" y="4"/>
                      <a:pt x="1" y="365"/>
                      <a:pt x="1" y="817"/>
                    </a:cubicBezTo>
                    <a:lnTo>
                      <a:pt x="1" y="2940"/>
                    </a:lnTo>
                    <a:lnTo>
                      <a:pt x="1678" y="2940"/>
                    </a:lnTo>
                    <a:cubicBezTo>
                      <a:pt x="2301" y="2940"/>
                      <a:pt x="2807" y="2434"/>
                      <a:pt x="2807" y="1811"/>
                    </a:cubicBezTo>
                    <a:lnTo>
                      <a:pt x="280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1" name="Google Shape;2661;p35"/>
              <p:cNvSpPr/>
              <p:nvPr/>
            </p:nvSpPr>
            <p:spPr>
              <a:xfrm>
                <a:off x="2825450" y="2643425"/>
                <a:ext cx="187550" cy="54075"/>
              </a:xfrm>
              <a:custGeom>
                <a:avLst/>
                <a:gdLst/>
                <a:ahLst/>
                <a:cxnLst/>
                <a:rect l="l" t="t" r="r" b="b"/>
                <a:pathLst>
                  <a:path w="7502" h="2163" extrusionOk="0">
                    <a:moveTo>
                      <a:pt x="1862" y="1"/>
                    </a:moveTo>
                    <a:cubicBezTo>
                      <a:pt x="835" y="4"/>
                      <a:pt x="1" y="835"/>
                      <a:pt x="1" y="1861"/>
                    </a:cubicBezTo>
                    <a:lnTo>
                      <a:pt x="1" y="2163"/>
                    </a:lnTo>
                    <a:lnTo>
                      <a:pt x="1130" y="2163"/>
                    </a:lnTo>
                    <a:lnTo>
                      <a:pt x="1130" y="1861"/>
                    </a:lnTo>
                    <a:cubicBezTo>
                      <a:pt x="1130" y="1458"/>
                      <a:pt x="1458" y="1133"/>
                      <a:pt x="1862" y="1130"/>
                    </a:cubicBezTo>
                    <a:lnTo>
                      <a:pt x="5641" y="1130"/>
                    </a:lnTo>
                    <a:cubicBezTo>
                      <a:pt x="6044" y="1133"/>
                      <a:pt x="6373" y="1458"/>
                      <a:pt x="6373" y="1861"/>
                    </a:cubicBezTo>
                    <a:lnTo>
                      <a:pt x="6373" y="2163"/>
                    </a:lnTo>
                    <a:lnTo>
                      <a:pt x="7502" y="2163"/>
                    </a:lnTo>
                    <a:lnTo>
                      <a:pt x="7502" y="1861"/>
                    </a:lnTo>
                    <a:cubicBezTo>
                      <a:pt x="7502" y="835"/>
                      <a:pt x="6668" y="4"/>
                      <a:pt x="56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62" name="Google Shape;2662;p35"/>
          <p:cNvGrpSpPr/>
          <p:nvPr/>
        </p:nvGrpSpPr>
        <p:grpSpPr>
          <a:xfrm>
            <a:off x="3130775" y="4226033"/>
            <a:ext cx="2202359" cy="1986663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656248" y="3789957"/>
              <a:ext cx="1164426" cy="592092"/>
              <a:chOff x="2490982" y="3743116"/>
              <a:chExt cx="1220700" cy="620707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>
                <a:off x="2490982" y="3927323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2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Sacar las fuentes bibliográficas.</a:t>
                </a:r>
                <a:endParaRPr sz="12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>
                <a:off x="2490982" y="3743116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10</a:t>
                </a:r>
                <a:endParaRPr sz="1733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672" name="Google Shape;2672;p35"/>
            <p:cNvGrpSpPr/>
            <p:nvPr/>
          </p:nvGrpSpPr>
          <p:grpSpPr>
            <a:xfrm>
              <a:off x="3076593" y="3460457"/>
              <a:ext cx="323594" cy="294513"/>
              <a:chOff x="1492675" y="4420975"/>
              <a:chExt cx="481825" cy="438525"/>
            </a:xfrm>
          </p:grpSpPr>
          <p:sp>
            <p:nvSpPr>
              <p:cNvPr id="2673" name="Google Shape;2673;p35"/>
              <p:cNvSpPr/>
              <p:nvPr/>
            </p:nvSpPr>
            <p:spPr>
              <a:xfrm>
                <a:off x="1841375" y="4649825"/>
                <a:ext cx="43325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1733" h="1732" extrusionOk="0">
                    <a:moveTo>
                      <a:pt x="868" y="0"/>
                    </a:moveTo>
                    <a:cubicBezTo>
                      <a:pt x="389" y="0"/>
                      <a:pt x="1" y="386"/>
                      <a:pt x="1" y="865"/>
                    </a:cubicBezTo>
                    <a:cubicBezTo>
                      <a:pt x="1" y="1343"/>
                      <a:pt x="389" y="1732"/>
                      <a:pt x="868" y="1732"/>
                    </a:cubicBezTo>
                    <a:cubicBezTo>
                      <a:pt x="1347" y="1732"/>
                      <a:pt x="1732" y="1343"/>
                      <a:pt x="1732" y="865"/>
                    </a:cubicBezTo>
                    <a:cubicBezTo>
                      <a:pt x="1732" y="386"/>
                      <a:pt x="1347" y="0"/>
                      <a:pt x="8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4" name="Google Shape;2674;p35"/>
              <p:cNvSpPr/>
              <p:nvPr/>
            </p:nvSpPr>
            <p:spPr>
              <a:xfrm>
                <a:off x="1582425" y="4649825"/>
                <a:ext cx="43300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1732" h="1732" extrusionOk="0">
                    <a:moveTo>
                      <a:pt x="864" y="0"/>
                    </a:moveTo>
                    <a:cubicBezTo>
                      <a:pt x="386" y="0"/>
                      <a:pt x="0" y="386"/>
                      <a:pt x="0" y="865"/>
                    </a:cubicBezTo>
                    <a:cubicBezTo>
                      <a:pt x="0" y="1343"/>
                      <a:pt x="386" y="1732"/>
                      <a:pt x="864" y="1732"/>
                    </a:cubicBezTo>
                    <a:cubicBezTo>
                      <a:pt x="1343" y="1732"/>
                      <a:pt x="1732" y="1343"/>
                      <a:pt x="1732" y="865"/>
                    </a:cubicBezTo>
                    <a:cubicBezTo>
                      <a:pt x="1732" y="386"/>
                      <a:pt x="1343" y="0"/>
                      <a:pt x="8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5" name="Google Shape;2675;p35"/>
              <p:cNvSpPr/>
              <p:nvPr/>
            </p:nvSpPr>
            <p:spPr>
              <a:xfrm>
                <a:off x="1492675" y="4420975"/>
                <a:ext cx="481825" cy="35647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4259" extrusionOk="0">
                    <a:moveTo>
                      <a:pt x="12783" y="1126"/>
                    </a:moveTo>
                    <a:cubicBezTo>
                      <a:pt x="14322" y="1126"/>
                      <a:pt x="15629" y="2382"/>
                      <a:pt x="15822" y="4047"/>
                    </a:cubicBezTo>
                    <a:cubicBezTo>
                      <a:pt x="15825" y="4065"/>
                      <a:pt x="15828" y="4083"/>
                      <a:pt x="15831" y="4099"/>
                    </a:cubicBezTo>
                    <a:lnTo>
                      <a:pt x="16198" y="5854"/>
                    </a:lnTo>
                    <a:lnTo>
                      <a:pt x="9381" y="5854"/>
                    </a:lnTo>
                    <a:lnTo>
                      <a:pt x="11672" y="4099"/>
                    </a:lnTo>
                    <a:cubicBezTo>
                      <a:pt x="11925" y="3909"/>
                      <a:pt x="11973" y="3550"/>
                      <a:pt x="11784" y="3301"/>
                    </a:cubicBezTo>
                    <a:cubicBezTo>
                      <a:pt x="11672" y="3157"/>
                      <a:pt x="11504" y="3082"/>
                      <a:pt x="11334" y="3082"/>
                    </a:cubicBezTo>
                    <a:cubicBezTo>
                      <a:pt x="11212" y="3082"/>
                      <a:pt x="11089" y="3121"/>
                      <a:pt x="10986" y="3201"/>
                    </a:cubicBezTo>
                    <a:lnTo>
                      <a:pt x="7598" y="5800"/>
                    </a:lnTo>
                    <a:cubicBezTo>
                      <a:pt x="7577" y="5818"/>
                      <a:pt x="7556" y="5836"/>
                      <a:pt x="7535" y="5854"/>
                    </a:cubicBezTo>
                    <a:lnTo>
                      <a:pt x="3072" y="5854"/>
                    </a:lnTo>
                    <a:lnTo>
                      <a:pt x="3440" y="4099"/>
                    </a:lnTo>
                    <a:cubicBezTo>
                      <a:pt x="3446" y="4083"/>
                      <a:pt x="3446" y="4065"/>
                      <a:pt x="3449" y="4047"/>
                    </a:cubicBezTo>
                    <a:cubicBezTo>
                      <a:pt x="3641" y="2382"/>
                      <a:pt x="4948" y="1126"/>
                      <a:pt x="6490" y="1126"/>
                    </a:cubicBezTo>
                    <a:close/>
                    <a:moveTo>
                      <a:pt x="11404" y="9606"/>
                    </a:moveTo>
                    <a:cubicBezTo>
                      <a:pt x="11718" y="9606"/>
                      <a:pt x="11967" y="9856"/>
                      <a:pt x="11967" y="10169"/>
                    </a:cubicBezTo>
                    <a:cubicBezTo>
                      <a:pt x="11967" y="10482"/>
                      <a:pt x="11718" y="10735"/>
                      <a:pt x="11404" y="10735"/>
                    </a:cubicBezTo>
                    <a:lnTo>
                      <a:pt x="7755" y="10735"/>
                    </a:lnTo>
                    <a:cubicBezTo>
                      <a:pt x="7442" y="10735"/>
                      <a:pt x="7189" y="10482"/>
                      <a:pt x="7189" y="10169"/>
                    </a:cubicBezTo>
                    <a:cubicBezTo>
                      <a:pt x="7189" y="9856"/>
                      <a:pt x="7442" y="9606"/>
                      <a:pt x="7755" y="9606"/>
                    </a:cubicBezTo>
                    <a:close/>
                    <a:moveTo>
                      <a:pt x="4457" y="8025"/>
                    </a:moveTo>
                    <a:cubicBezTo>
                      <a:pt x="5264" y="8025"/>
                      <a:pt x="5990" y="8510"/>
                      <a:pt x="6300" y="9254"/>
                    </a:cubicBezTo>
                    <a:cubicBezTo>
                      <a:pt x="6607" y="10001"/>
                      <a:pt x="6439" y="10859"/>
                      <a:pt x="5867" y="11428"/>
                    </a:cubicBezTo>
                    <a:cubicBezTo>
                      <a:pt x="5486" y="11811"/>
                      <a:pt x="4976" y="12014"/>
                      <a:pt x="4456" y="12014"/>
                    </a:cubicBezTo>
                    <a:cubicBezTo>
                      <a:pt x="4199" y="12014"/>
                      <a:pt x="3940" y="11964"/>
                      <a:pt x="3693" y="11862"/>
                    </a:cubicBezTo>
                    <a:cubicBezTo>
                      <a:pt x="2949" y="11554"/>
                      <a:pt x="2461" y="10826"/>
                      <a:pt x="2461" y="10019"/>
                    </a:cubicBezTo>
                    <a:cubicBezTo>
                      <a:pt x="2464" y="8920"/>
                      <a:pt x="3355" y="8025"/>
                      <a:pt x="4454" y="8025"/>
                    </a:cubicBezTo>
                    <a:close/>
                    <a:moveTo>
                      <a:pt x="14816" y="8025"/>
                    </a:moveTo>
                    <a:cubicBezTo>
                      <a:pt x="15915" y="8025"/>
                      <a:pt x="16810" y="8917"/>
                      <a:pt x="16810" y="10019"/>
                    </a:cubicBezTo>
                    <a:cubicBezTo>
                      <a:pt x="16810" y="10826"/>
                      <a:pt x="16325" y="11554"/>
                      <a:pt x="15578" y="11862"/>
                    </a:cubicBezTo>
                    <a:cubicBezTo>
                      <a:pt x="15332" y="11964"/>
                      <a:pt x="15073" y="12014"/>
                      <a:pt x="14816" y="12014"/>
                    </a:cubicBezTo>
                    <a:cubicBezTo>
                      <a:pt x="14297" y="12014"/>
                      <a:pt x="13786" y="11811"/>
                      <a:pt x="13404" y="11428"/>
                    </a:cubicBezTo>
                    <a:cubicBezTo>
                      <a:pt x="12835" y="10859"/>
                      <a:pt x="12663" y="10001"/>
                      <a:pt x="12973" y="9254"/>
                    </a:cubicBezTo>
                    <a:cubicBezTo>
                      <a:pt x="13280" y="8510"/>
                      <a:pt x="14009" y="8025"/>
                      <a:pt x="14816" y="8025"/>
                    </a:cubicBezTo>
                    <a:close/>
                    <a:moveTo>
                      <a:pt x="6490" y="0"/>
                    </a:moveTo>
                    <a:cubicBezTo>
                      <a:pt x="4385" y="0"/>
                      <a:pt x="2599" y="1671"/>
                      <a:pt x="2331" y="3894"/>
                    </a:cubicBezTo>
                    <a:lnTo>
                      <a:pt x="1907" y="5917"/>
                    </a:lnTo>
                    <a:cubicBezTo>
                      <a:pt x="799" y="6143"/>
                      <a:pt x="1" y="7119"/>
                      <a:pt x="1" y="8251"/>
                    </a:cubicBezTo>
                    <a:lnTo>
                      <a:pt x="1" y="11877"/>
                    </a:lnTo>
                    <a:cubicBezTo>
                      <a:pt x="1" y="13192"/>
                      <a:pt x="1064" y="14255"/>
                      <a:pt x="2380" y="14258"/>
                    </a:cubicBezTo>
                    <a:lnTo>
                      <a:pt x="16894" y="14258"/>
                    </a:lnTo>
                    <a:cubicBezTo>
                      <a:pt x="18207" y="14255"/>
                      <a:pt x="19270" y="13192"/>
                      <a:pt x="19273" y="11880"/>
                    </a:cubicBezTo>
                    <a:lnTo>
                      <a:pt x="19273" y="8251"/>
                    </a:lnTo>
                    <a:cubicBezTo>
                      <a:pt x="19270" y="7119"/>
                      <a:pt x="18472" y="6143"/>
                      <a:pt x="17364" y="5917"/>
                    </a:cubicBezTo>
                    <a:lnTo>
                      <a:pt x="16939" y="3894"/>
                    </a:lnTo>
                    <a:cubicBezTo>
                      <a:pt x="16671" y="1671"/>
                      <a:pt x="14885" y="0"/>
                      <a:pt x="127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6" name="Google Shape;2676;p35"/>
              <p:cNvSpPr/>
              <p:nvPr/>
            </p:nvSpPr>
            <p:spPr>
              <a:xfrm>
                <a:off x="1546875" y="4805650"/>
                <a:ext cx="118975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4759" h="2154" extrusionOk="0">
                    <a:moveTo>
                      <a:pt x="1" y="1"/>
                    </a:moveTo>
                    <a:lnTo>
                      <a:pt x="1" y="458"/>
                    </a:lnTo>
                    <a:cubicBezTo>
                      <a:pt x="1" y="1395"/>
                      <a:pt x="757" y="2151"/>
                      <a:pt x="1693" y="2154"/>
                    </a:cubicBezTo>
                    <a:lnTo>
                      <a:pt x="3063" y="2154"/>
                    </a:lnTo>
                    <a:cubicBezTo>
                      <a:pt x="4000" y="2151"/>
                      <a:pt x="4756" y="1395"/>
                      <a:pt x="4759" y="458"/>
                    </a:cubicBezTo>
                    <a:lnTo>
                      <a:pt x="475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77" name="Google Shape;2677;p35"/>
              <p:cNvSpPr/>
              <p:nvPr/>
            </p:nvSpPr>
            <p:spPr>
              <a:xfrm>
                <a:off x="1801325" y="4805650"/>
                <a:ext cx="118975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4759" h="2154" extrusionOk="0">
                    <a:moveTo>
                      <a:pt x="1" y="1"/>
                    </a:moveTo>
                    <a:lnTo>
                      <a:pt x="1" y="458"/>
                    </a:lnTo>
                    <a:cubicBezTo>
                      <a:pt x="1" y="1395"/>
                      <a:pt x="757" y="2151"/>
                      <a:pt x="1693" y="2154"/>
                    </a:cubicBezTo>
                    <a:lnTo>
                      <a:pt x="3063" y="2154"/>
                    </a:lnTo>
                    <a:cubicBezTo>
                      <a:pt x="4000" y="2151"/>
                      <a:pt x="4756" y="1395"/>
                      <a:pt x="4759" y="458"/>
                    </a:cubicBezTo>
                    <a:lnTo>
                      <a:pt x="475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78" name="Google Shape;2678;p35"/>
          <p:cNvGrpSpPr/>
          <p:nvPr/>
        </p:nvGrpSpPr>
        <p:grpSpPr>
          <a:xfrm>
            <a:off x="8268860" y="1705742"/>
            <a:ext cx="1941669" cy="202536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89179" y="1952017"/>
              <a:ext cx="1299932" cy="690879"/>
              <a:chOff x="6353226" y="1816350"/>
              <a:chExt cx="1362755" cy="724268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>
                <a:off x="6372881" y="2104118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6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Subrayar la información relevante.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>
                <a:off x="6353226" y="1816350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8</a:t>
                </a:r>
                <a:endParaRPr sz="1867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795" name="Google Shape;2795;p35"/>
            <p:cNvGrpSpPr/>
            <p:nvPr/>
          </p:nvGrpSpPr>
          <p:grpSpPr>
            <a:xfrm>
              <a:off x="6765560" y="1601280"/>
              <a:ext cx="327892" cy="323610"/>
              <a:chOff x="6232000" y="1435050"/>
              <a:chExt cx="488225" cy="481850"/>
            </a:xfrm>
          </p:grpSpPr>
          <p:sp>
            <p:nvSpPr>
              <p:cNvPr id="2796" name="Google Shape;2796;p35"/>
              <p:cNvSpPr/>
              <p:nvPr/>
            </p:nvSpPr>
            <p:spPr>
              <a:xfrm>
                <a:off x="6578000" y="1463375"/>
                <a:ext cx="83150" cy="78250"/>
              </a:xfrm>
              <a:custGeom>
                <a:avLst/>
                <a:gdLst/>
                <a:ahLst/>
                <a:cxnLst/>
                <a:rect l="l" t="t" r="r" b="b"/>
                <a:pathLst>
                  <a:path w="3326" h="3130" extrusionOk="0">
                    <a:moveTo>
                      <a:pt x="482" y="1"/>
                    </a:moveTo>
                    <a:cubicBezTo>
                      <a:pt x="280" y="1"/>
                      <a:pt x="95" y="114"/>
                      <a:pt x="1" y="293"/>
                    </a:cubicBezTo>
                    <a:lnTo>
                      <a:pt x="3322" y="3130"/>
                    </a:lnTo>
                    <a:lnTo>
                      <a:pt x="3322" y="564"/>
                    </a:lnTo>
                    <a:cubicBezTo>
                      <a:pt x="3325" y="253"/>
                      <a:pt x="3072" y="1"/>
                      <a:pt x="2761" y="1"/>
                    </a:cubicBezTo>
                    <a:cubicBezTo>
                      <a:pt x="2760" y="1"/>
                      <a:pt x="2758" y="1"/>
                      <a:pt x="2756" y="1"/>
                    </a:cubicBezTo>
                    <a:lnTo>
                      <a:pt x="497" y="1"/>
                    </a:lnTo>
                    <a:cubicBezTo>
                      <a:pt x="492" y="1"/>
                      <a:pt x="487" y="1"/>
                      <a:pt x="4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7" name="Google Shape;2797;p35"/>
              <p:cNvSpPr/>
              <p:nvPr/>
            </p:nvSpPr>
            <p:spPr>
              <a:xfrm>
                <a:off x="6421725" y="1773850"/>
                <a:ext cx="112950" cy="143050"/>
              </a:xfrm>
              <a:custGeom>
                <a:avLst/>
                <a:gdLst/>
                <a:ahLst/>
                <a:cxnLst/>
                <a:rect l="l" t="t" r="r" b="b"/>
                <a:pathLst>
                  <a:path w="4518" h="5722" extrusionOk="0">
                    <a:moveTo>
                      <a:pt x="2822" y="1130"/>
                    </a:moveTo>
                    <a:cubicBezTo>
                      <a:pt x="3325" y="1130"/>
                      <a:pt x="3578" y="1738"/>
                      <a:pt x="3222" y="2093"/>
                    </a:cubicBezTo>
                    <a:cubicBezTo>
                      <a:pt x="3106" y="2209"/>
                      <a:pt x="2964" y="2260"/>
                      <a:pt x="2825" y="2260"/>
                    </a:cubicBezTo>
                    <a:cubicBezTo>
                      <a:pt x="2535" y="2260"/>
                      <a:pt x="2259" y="2036"/>
                      <a:pt x="2259" y="1696"/>
                    </a:cubicBezTo>
                    <a:cubicBezTo>
                      <a:pt x="2259" y="1383"/>
                      <a:pt x="2509" y="1130"/>
                      <a:pt x="2822" y="1130"/>
                    </a:cubicBezTo>
                    <a:close/>
                    <a:moveTo>
                      <a:pt x="0" y="1"/>
                    </a:moveTo>
                    <a:lnTo>
                      <a:pt x="0" y="5722"/>
                    </a:lnTo>
                    <a:lnTo>
                      <a:pt x="4517" y="5722"/>
                    </a:lnTo>
                    <a:lnTo>
                      <a:pt x="451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8" name="Google Shape;2798;p35"/>
              <p:cNvSpPr/>
              <p:nvPr/>
            </p:nvSpPr>
            <p:spPr>
              <a:xfrm>
                <a:off x="6448975" y="1632700"/>
                <a:ext cx="56475" cy="56475"/>
              </a:xfrm>
              <a:custGeom>
                <a:avLst/>
                <a:gdLst/>
                <a:ahLst/>
                <a:cxnLst/>
                <a:rect l="l" t="t" r="r" b="b"/>
                <a:pathLst>
                  <a:path w="2259" h="2259" extrusionOk="0">
                    <a:moveTo>
                      <a:pt x="0" y="0"/>
                    </a:moveTo>
                    <a:lnTo>
                      <a:pt x="0" y="2259"/>
                    </a:lnTo>
                    <a:lnTo>
                      <a:pt x="2259" y="2259"/>
                    </a:lnTo>
                    <a:lnTo>
                      <a:pt x="22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799" name="Google Shape;2799;p35"/>
              <p:cNvSpPr/>
              <p:nvPr/>
            </p:nvSpPr>
            <p:spPr>
              <a:xfrm>
                <a:off x="6232000" y="1435050"/>
                <a:ext cx="488225" cy="237825"/>
              </a:xfrm>
              <a:custGeom>
                <a:avLst/>
                <a:gdLst/>
                <a:ahLst/>
                <a:cxnLst/>
                <a:rect l="l" t="t" r="r" b="b"/>
                <a:pathLst>
                  <a:path w="19529" h="9513" extrusionOk="0">
                    <a:moveTo>
                      <a:pt x="9821" y="0"/>
                    </a:moveTo>
                    <a:cubicBezTo>
                      <a:pt x="9559" y="0"/>
                      <a:pt x="9297" y="92"/>
                      <a:pt x="9086" y="276"/>
                    </a:cubicBezTo>
                    <a:lnTo>
                      <a:pt x="531" y="7521"/>
                    </a:lnTo>
                    <a:cubicBezTo>
                      <a:pt x="61" y="7921"/>
                      <a:pt x="1" y="8626"/>
                      <a:pt x="395" y="9099"/>
                    </a:cubicBezTo>
                    <a:cubicBezTo>
                      <a:pt x="620" y="9369"/>
                      <a:pt x="942" y="9508"/>
                      <a:pt x="1266" y="9508"/>
                    </a:cubicBezTo>
                    <a:cubicBezTo>
                      <a:pt x="1525" y="9508"/>
                      <a:pt x="1785" y="9419"/>
                      <a:pt x="1997" y="9237"/>
                    </a:cubicBezTo>
                    <a:lnTo>
                      <a:pt x="9821" y="2622"/>
                    </a:lnTo>
                    <a:lnTo>
                      <a:pt x="17544" y="9240"/>
                    </a:lnTo>
                    <a:cubicBezTo>
                      <a:pt x="17759" y="9425"/>
                      <a:pt x="18019" y="9513"/>
                      <a:pt x="18278" y="9513"/>
                    </a:cubicBezTo>
                    <a:cubicBezTo>
                      <a:pt x="18661" y="9513"/>
                      <a:pt x="19039" y="9318"/>
                      <a:pt x="19252" y="8954"/>
                    </a:cubicBezTo>
                    <a:cubicBezTo>
                      <a:pt x="19529" y="8482"/>
                      <a:pt x="19430" y="7879"/>
                      <a:pt x="19014" y="7524"/>
                    </a:cubicBezTo>
                    <a:lnTo>
                      <a:pt x="10555" y="276"/>
                    </a:lnTo>
                    <a:cubicBezTo>
                      <a:pt x="10345" y="92"/>
                      <a:pt x="10083" y="0"/>
                      <a:pt x="98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0" name="Google Shape;2800;p35"/>
              <p:cNvSpPr/>
              <p:nvPr/>
            </p:nvSpPr>
            <p:spPr>
              <a:xfrm>
                <a:off x="6291025" y="1537700"/>
                <a:ext cx="369800" cy="379200"/>
              </a:xfrm>
              <a:custGeom>
                <a:avLst/>
                <a:gdLst/>
                <a:ahLst/>
                <a:cxnLst/>
                <a:rect l="l" t="t" r="r" b="b"/>
                <a:pathLst>
                  <a:path w="14792" h="15168" extrusionOk="0">
                    <a:moveTo>
                      <a:pt x="9143" y="2671"/>
                    </a:moveTo>
                    <a:cubicBezTo>
                      <a:pt x="9453" y="2671"/>
                      <a:pt x="9706" y="2924"/>
                      <a:pt x="9706" y="3237"/>
                    </a:cubicBezTo>
                    <a:lnTo>
                      <a:pt x="9706" y="6625"/>
                    </a:lnTo>
                    <a:cubicBezTo>
                      <a:pt x="9706" y="6935"/>
                      <a:pt x="9453" y="7188"/>
                      <a:pt x="9143" y="7188"/>
                    </a:cubicBezTo>
                    <a:lnTo>
                      <a:pt x="5755" y="7188"/>
                    </a:lnTo>
                    <a:cubicBezTo>
                      <a:pt x="5442" y="7188"/>
                      <a:pt x="5189" y="6935"/>
                      <a:pt x="5189" y="6625"/>
                    </a:cubicBezTo>
                    <a:lnTo>
                      <a:pt x="5189" y="3237"/>
                    </a:lnTo>
                    <a:cubicBezTo>
                      <a:pt x="5189" y="2924"/>
                      <a:pt x="5442" y="2671"/>
                      <a:pt x="5755" y="2671"/>
                    </a:cubicBezTo>
                    <a:close/>
                    <a:moveTo>
                      <a:pt x="7448" y="0"/>
                    </a:moveTo>
                    <a:lnTo>
                      <a:pt x="4" y="6291"/>
                    </a:lnTo>
                    <a:lnTo>
                      <a:pt x="4" y="14605"/>
                    </a:lnTo>
                    <a:cubicBezTo>
                      <a:pt x="1" y="14913"/>
                      <a:pt x="254" y="15168"/>
                      <a:pt x="564" y="15168"/>
                    </a:cubicBezTo>
                    <a:cubicBezTo>
                      <a:pt x="566" y="15168"/>
                      <a:pt x="568" y="15168"/>
                      <a:pt x="570" y="15168"/>
                    </a:cubicBezTo>
                    <a:lnTo>
                      <a:pt x="4060" y="15168"/>
                    </a:lnTo>
                    <a:lnTo>
                      <a:pt x="4060" y="8883"/>
                    </a:lnTo>
                    <a:cubicBezTo>
                      <a:pt x="4060" y="8570"/>
                      <a:pt x="4313" y="8317"/>
                      <a:pt x="4626" y="8317"/>
                    </a:cubicBezTo>
                    <a:lnTo>
                      <a:pt x="10272" y="8317"/>
                    </a:lnTo>
                    <a:cubicBezTo>
                      <a:pt x="10582" y="8317"/>
                      <a:pt x="10835" y="8570"/>
                      <a:pt x="10835" y="8883"/>
                    </a:cubicBezTo>
                    <a:lnTo>
                      <a:pt x="10835" y="15168"/>
                    </a:lnTo>
                    <a:lnTo>
                      <a:pt x="14223" y="15168"/>
                    </a:lnTo>
                    <a:cubicBezTo>
                      <a:pt x="14225" y="15168"/>
                      <a:pt x="14227" y="15168"/>
                      <a:pt x="14228" y="15168"/>
                    </a:cubicBezTo>
                    <a:cubicBezTo>
                      <a:pt x="14539" y="15168"/>
                      <a:pt x="14792" y="14913"/>
                      <a:pt x="14789" y="14605"/>
                    </a:cubicBezTo>
                    <a:lnTo>
                      <a:pt x="14789" y="6291"/>
                    </a:lnTo>
                    <a:lnTo>
                      <a:pt x="74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5009030" y="1698739"/>
            <a:ext cx="2023164" cy="2039367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914402" y="1938364"/>
              <a:ext cx="1343282" cy="632434"/>
              <a:chOff x="3907525" y="1802037"/>
              <a:chExt cx="1408200" cy="662999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>
                <a:off x="3907525" y="2028536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600" kern="0" dirty="0" smtClean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Hacer un repaso de los apuntes.</a:t>
                </a:r>
                <a:endParaRPr sz="1600" kern="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>
                <a:off x="3907525" y="1802037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Font typeface="Arial"/>
                  <a:buNone/>
                </a:pPr>
                <a:r>
                  <a:rPr lang="en" sz="1867" kern="0" dirty="0" smtClean="0">
                    <a:solidFill>
                      <a:srgbClr val="000000"/>
                    </a:solidFill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7</a:t>
                </a:r>
                <a:endParaRPr sz="1867" kern="0" dirty="0">
                  <a:solidFill>
                    <a:srgbClr val="000000"/>
                  </a:solidFill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grpSp>
          <p:nvGrpSpPr>
            <p:cNvPr id="2810" name="Google Shape;2810;p35"/>
            <p:cNvGrpSpPr/>
            <p:nvPr/>
          </p:nvGrpSpPr>
          <p:grpSpPr>
            <a:xfrm>
              <a:off x="4421848" y="1626784"/>
              <a:ext cx="325921" cy="284423"/>
              <a:chOff x="2187158" y="2036759"/>
              <a:chExt cx="485290" cy="423500"/>
            </a:xfrm>
          </p:grpSpPr>
          <p:sp>
            <p:nvSpPr>
              <p:cNvPr id="2811" name="Google Shape;2811;p35"/>
              <p:cNvSpPr/>
              <p:nvPr/>
            </p:nvSpPr>
            <p:spPr>
              <a:xfrm>
                <a:off x="2187158" y="2041309"/>
                <a:ext cx="141250" cy="418950"/>
              </a:xfrm>
              <a:custGeom>
                <a:avLst/>
                <a:gdLst/>
                <a:ahLst/>
                <a:cxnLst/>
                <a:rect l="l" t="t" r="r" b="b"/>
                <a:pathLst>
                  <a:path w="5650" h="16758" extrusionOk="0">
                    <a:moveTo>
                      <a:pt x="4305" y="6452"/>
                    </a:moveTo>
                    <a:cubicBezTo>
                      <a:pt x="4736" y="6452"/>
                      <a:pt x="5115" y="6999"/>
                      <a:pt x="4728" y="7411"/>
                    </a:cubicBezTo>
                    <a:cubicBezTo>
                      <a:pt x="4520" y="7631"/>
                      <a:pt x="4352" y="7887"/>
                      <a:pt x="4228" y="8164"/>
                    </a:cubicBezTo>
                    <a:cubicBezTo>
                      <a:pt x="4120" y="8402"/>
                      <a:pt x="3927" y="8502"/>
                      <a:pt x="3732" y="8502"/>
                    </a:cubicBezTo>
                    <a:cubicBezTo>
                      <a:pt x="3367" y="8502"/>
                      <a:pt x="2999" y="8150"/>
                      <a:pt x="3195" y="7703"/>
                    </a:cubicBezTo>
                    <a:cubicBezTo>
                      <a:pt x="3373" y="7312"/>
                      <a:pt x="3611" y="6951"/>
                      <a:pt x="3903" y="6637"/>
                    </a:cubicBezTo>
                    <a:cubicBezTo>
                      <a:pt x="4027" y="6506"/>
                      <a:pt x="4169" y="6452"/>
                      <a:pt x="4305" y="6452"/>
                    </a:cubicBezTo>
                    <a:close/>
                    <a:moveTo>
                      <a:pt x="2983" y="9449"/>
                    </a:moveTo>
                    <a:cubicBezTo>
                      <a:pt x="3331" y="9449"/>
                      <a:pt x="3684" y="9752"/>
                      <a:pt x="3539" y="10191"/>
                    </a:cubicBezTo>
                    <a:lnTo>
                      <a:pt x="3361" y="10727"/>
                    </a:lnTo>
                    <a:cubicBezTo>
                      <a:pt x="3270" y="10997"/>
                      <a:pt x="3059" y="11113"/>
                      <a:pt x="2845" y="11113"/>
                    </a:cubicBezTo>
                    <a:cubicBezTo>
                      <a:pt x="2498" y="11113"/>
                      <a:pt x="2143" y="10808"/>
                      <a:pt x="2289" y="10368"/>
                    </a:cubicBezTo>
                    <a:lnTo>
                      <a:pt x="2467" y="9832"/>
                    </a:lnTo>
                    <a:cubicBezTo>
                      <a:pt x="2558" y="9564"/>
                      <a:pt x="2770" y="9449"/>
                      <a:pt x="2983" y="9449"/>
                    </a:cubicBezTo>
                    <a:close/>
                    <a:moveTo>
                      <a:pt x="5649" y="1"/>
                    </a:moveTo>
                    <a:lnTo>
                      <a:pt x="356" y="2117"/>
                    </a:lnTo>
                    <a:cubicBezTo>
                      <a:pt x="142" y="2202"/>
                      <a:pt x="3" y="2410"/>
                      <a:pt x="3" y="2641"/>
                    </a:cubicBezTo>
                    <a:lnTo>
                      <a:pt x="3" y="16192"/>
                    </a:lnTo>
                    <a:cubicBezTo>
                      <a:pt x="1" y="16516"/>
                      <a:pt x="265" y="16758"/>
                      <a:pt x="564" y="16758"/>
                    </a:cubicBezTo>
                    <a:cubicBezTo>
                      <a:pt x="634" y="16758"/>
                      <a:pt x="706" y="16745"/>
                      <a:pt x="777" y="16716"/>
                    </a:cubicBezTo>
                    <a:lnTo>
                      <a:pt x="5649" y="14768"/>
                    </a:lnTo>
                    <a:lnTo>
                      <a:pt x="564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12" name="Google Shape;2812;p35"/>
              <p:cNvSpPr/>
              <p:nvPr/>
            </p:nvSpPr>
            <p:spPr>
              <a:xfrm>
                <a:off x="2356608" y="2040709"/>
                <a:ext cx="143050" cy="415650"/>
              </a:xfrm>
              <a:custGeom>
                <a:avLst/>
                <a:gdLst/>
                <a:ahLst/>
                <a:cxnLst/>
                <a:rect l="l" t="t" r="r" b="b"/>
                <a:pathLst>
                  <a:path w="5722" h="16626" extrusionOk="0">
                    <a:moveTo>
                      <a:pt x="2504" y="6585"/>
                    </a:moveTo>
                    <a:cubicBezTo>
                      <a:pt x="2647" y="6585"/>
                      <a:pt x="2794" y="6645"/>
                      <a:pt x="2916" y="6788"/>
                    </a:cubicBezTo>
                    <a:cubicBezTo>
                      <a:pt x="3153" y="7068"/>
                      <a:pt x="3349" y="7378"/>
                      <a:pt x="3500" y="7709"/>
                    </a:cubicBezTo>
                    <a:cubicBezTo>
                      <a:pt x="3766" y="8258"/>
                      <a:pt x="3464" y="8654"/>
                      <a:pt x="3096" y="8654"/>
                    </a:cubicBezTo>
                    <a:cubicBezTo>
                      <a:pt x="2878" y="8654"/>
                      <a:pt x="2636" y="8515"/>
                      <a:pt x="2476" y="8185"/>
                    </a:cubicBezTo>
                    <a:cubicBezTo>
                      <a:pt x="2367" y="7947"/>
                      <a:pt x="2226" y="7724"/>
                      <a:pt x="2057" y="7523"/>
                    </a:cubicBezTo>
                    <a:cubicBezTo>
                      <a:pt x="1694" y="7098"/>
                      <a:pt x="2083" y="6585"/>
                      <a:pt x="2504" y="6585"/>
                    </a:cubicBezTo>
                    <a:close/>
                    <a:moveTo>
                      <a:pt x="1" y="0"/>
                    </a:moveTo>
                    <a:lnTo>
                      <a:pt x="1" y="5475"/>
                    </a:lnTo>
                    <a:cubicBezTo>
                      <a:pt x="217" y="5475"/>
                      <a:pt x="434" y="5496"/>
                      <a:pt x="648" y="5532"/>
                    </a:cubicBezTo>
                    <a:cubicBezTo>
                      <a:pt x="1334" y="5657"/>
                      <a:pt x="1201" y="6655"/>
                      <a:pt x="564" y="6655"/>
                    </a:cubicBezTo>
                    <a:cubicBezTo>
                      <a:pt x="525" y="6655"/>
                      <a:pt x="483" y="6651"/>
                      <a:pt x="440" y="6643"/>
                    </a:cubicBezTo>
                    <a:cubicBezTo>
                      <a:pt x="296" y="6622"/>
                      <a:pt x="148" y="6610"/>
                      <a:pt x="1" y="6604"/>
                    </a:cubicBezTo>
                    <a:lnTo>
                      <a:pt x="1" y="14744"/>
                    </a:lnTo>
                    <a:lnTo>
                      <a:pt x="5722" y="16626"/>
                    </a:lnTo>
                    <a:lnTo>
                      <a:pt x="5722" y="10395"/>
                    </a:lnTo>
                    <a:cubicBezTo>
                      <a:pt x="5704" y="10397"/>
                      <a:pt x="5684" y="10397"/>
                      <a:pt x="5661" y="10397"/>
                    </a:cubicBezTo>
                    <a:cubicBezTo>
                      <a:pt x="5400" y="10397"/>
                      <a:pt x="4871" y="10299"/>
                      <a:pt x="4388" y="10085"/>
                    </a:cubicBezTo>
                    <a:cubicBezTo>
                      <a:pt x="3793" y="9819"/>
                      <a:pt x="4068" y="8997"/>
                      <a:pt x="4603" y="8997"/>
                    </a:cubicBezTo>
                    <a:cubicBezTo>
                      <a:pt x="4680" y="8997"/>
                      <a:pt x="4763" y="9014"/>
                      <a:pt x="4849" y="9052"/>
                    </a:cubicBezTo>
                    <a:cubicBezTo>
                      <a:pt x="5123" y="9176"/>
                      <a:pt x="5418" y="9251"/>
                      <a:pt x="5722" y="9275"/>
                    </a:cubicBezTo>
                    <a:lnTo>
                      <a:pt x="5722" y="188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2813" name="Google Shape;2813;p35"/>
              <p:cNvSpPr/>
              <p:nvPr/>
            </p:nvSpPr>
            <p:spPr>
              <a:xfrm>
                <a:off x="2531273" y="2036759"/>
                <a:ext cx="141175" cy="4189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16757" extrusionOk="0">
                    <a:moveTo>
                      <a:pt x="2800" y="5647"/>
                    </a:moveTo>
                    <a:cubicBezTo>
                      <a:pt x="3154" y="5647"/>
                      <a:pt x="3516" y="5968"/>
                      <a:pt x="3349" y="6410"/>
                    </a:cubicBezTo>
                    <a:lnTo>
                      <a:pt x="3153" y="6937"/>
                    </a:lnTo>
                    <a:cubicBezTo>
                      <a:pt x="3055" y="7196"/>
                      <a:pt x="2850" y="7305"/>
                      <a:pt x="2643" y="7305"/>
                    </a:cubicBezTo>
                    <a:cubicBezTo>
                      <a:pt x="2288" y="7305"/>
                      <a:pt x="1929" y="6984"/>
                      <a:pt x="2096" y="6539"/>
                    </a:cubicBezTo>
                    <a:lnTo>
                      <a:pt x="2295" y="6012"/>
                    </a:lnTo>
                    <a:cubicBezTo>
                      <a:pt x="2390" y="5755"/>
                      <a:pt x="2594" y="5647"/>
                      <a:pt x="2800" y="5647"/>
                    </a:cubicBezTo>
                    <a:close/>
                    <a:moveTo>
                      <a:pt x="1700" y="8178"/>
                    </a:moveTo>
                    <a:cubicBezTo>
                      <a:pt x="2108" y="8178"/>
                      <a:pt x="2500" y="8655"/>
                      <a:pt x="2168" y="9090"/>
                    </a:cubicBezTo>
                    <a:cubicBezTo>
                      <a:pt x="1906" y="9433"/>
                      <a:pt x="1587" y="9725"/>
                      <a:pt x="1226" y="9960"/>
                    </a:cubicBezTo>
                    <a:cubicBezTo>
                      <a:pt x="1118" y="10030"/>
                      <a:pt x="1011" y="10060"/>
                      <a:pt x="911" y="10060"/>
                    </a:cubicBezTo>
                    <a:cubicBezTo>
                      <a:pt x="424" y="10060"/>
                      <a:pt x="97" y="9344"/>
                      <a:pt x="612" y="9012"/>
                    </a:cubicBezTo>
                    <a:cubicBezTo>
                      <a:pt x="867" y="8849"/>
                      <a:pt x="1090" y="8641"/>
                      <a:pt x="1274" y="8403"/>
                    </a:cubicBezTo>
                    <a:cubicBezTo>
                      <a:pt x="1394" y="8244"/>
                      <a:pt x="1548" y="8178"/>
                      <a:pt x="1700" y="8178"/>
                    </a:cubicBezTo>
                    <a:close/>
                    <a:moveTo>
                      <a:pt x="5080" y="0"/>
                    </a:moveTo>
                    <a:cubicBezTo>
                      <a:pt x="5010" y="0"/>
                      <a:pt x="4939" y="13"/>
                      <a:pt x="4869" y="41"/>
                    </a:cubicBezTo>
                    <a:lnTo>
                      <a:pt x="0" y="1989"/>
                    </a:lnTo>
                    <a:lnTo>
                      <a:pt x="0" y="16756"/>
                    </a:lnTo>
                    <a:lnTo>
                      <a:pt x="5291" y="14640"/>
                    </a:lnTo>
                    <a:cubicBezTo>
                      <a:pt x="5505" y="14555"/>
                      <a:pt x="5646" y="14347"/>
                      <a:pt x="5646" y="14116"/>
                    </a:cubicBezTo>
                    <a:lnTo>
                      <a:pt x="5646" y="565"/>
                    </a:lnTo>
                    <a:cubicBezTo>
                      <a:pt x="5644" y="240"/>
                      <a:pt x="5378" y="0"/>
                      <a:pt x="50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67" kern="0">
                  <a:solidFill>
                    <a:srgbClr val="435D74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3998700" y="2676567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15" name="Google Shape;2815;p35"/>
          <p:cNvSpPr/>
          <p:nvPr/>
        </p:nvSpPr>
        <p:spPr>
          <a:xfrm>
            <a:off x="7329684" y="2676567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5665067" y="4942200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8807200" y="4291467"/>
            <a:ext cx="982000" cy="8448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202" name="Google Shape;2814;p35"/>
          <p:cNvSpPr/>
          <p:nvPr/>
        </p:nvSpPr>
        <p:spPr>
          <a:xfrm rot="5400000">
            <a:off x="2438597" y="986507"/>
            <a:ext cx="758400" cy="3792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27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150</Words>
  <Application>Microsoft Office PowerPoint</Application>
  <PresentationFormat>Panorámica</PresentationFormat>
  <Paragraphs>36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Fira Sans Extra Condensed</vt:lpstr>
      <vt:lpstr>Fira Sans Extra Condensed SemiBold</vt:lpstr>
      <vt:lpstr>Roboto</vt:lpstr>
      <vt:lpstr>Tema de Office</vt:lpstr>
      <vt:lpstr>Sticky Notes Infographics by Slidesgo</vt:lpstr>
      <vt:lpstr>1_Sticky Notes Infographics by Slidesgo</vt:lpstr>
      <vt:lpstr>Presentación de PowerPoint</vt:lpstr>
      <vt:lpstr>10 pasos para tomar notas en clase</vt:lpstr>
      <vt:lpstr>Presentación de PowerPoint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Owner</cp:lastModifiedBy>
  <cp:revision>4</cp:revision>
  <dcterms:created xsi:type="dcterms:W3CDTF">2021-05-07T01:33:09Z</dcterms:created>
  <dcterms:modified xsi:type="dcterms:W3CDTF">2021-05-07T01:56:09Z</dcterms:modified>
</cp:coreProperties>
</file>