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ira Sans Extra Condensed SemiBold" panose="020B0604020202020204" pitchFamily="34" charset="0"/>
      <p:regular r:id="rId9"/>
      <p:bold r:id="rId10"/>
      <p:italic r:id="rId11"/>
      <p:boldItalic r:id="rId12"/>
    </p:embeddedFont>
    <p:embeddedFont>
      <p:font typeface="Luckiest Guy" panose="02000506000000020004" pitchFamily="2" charset="0"/>
      <p:regular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Segoe UI Light" panose="020B0502040204020203" pitchFamily="34" charset="0"/>
      <p:regular r:id="rId18"/>
      <p:italic r:id="rId19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 /><Relationship Id="rId13" Type="http://schemas.openxmlformats.org/officeDocument/2006/relationships/font" Target="fonts/font9.fntdata" /><Relationship Id="rId18" Type="http://schemas.openxmlformats.org/officeDocument/2006/relationships/font" Target="fonts/font14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font" Target="fonts/font3.fntdata" /><Relationship Id="rId12" Type="http://schemas.openxmlformats.org/officeDocument/2006/relationships/font" Target="fonts/font8.fntdata" /><Relationship Id="rId17" Type="http://schemas.openxmlformats.org/officeDocument/2006/relationships/font" Target="fonts/font13.fntdata" /><Relationship Id="rId2" Type="http://schemas.openxmlformats.org/officeDocument/2006/relationships/slide" Target="slides/slide1.xml" /><Relationship Id="rId16" Type="http://schemas.openxmlformats.org/officeDocument/2006/relationships/font" Target="fonts/font12.fntdata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2.fntdata" /><Relationship Id="rId11" Type="http://schemas.openxmlformats.org/officeDocument/2006/relationships/font" Target="fonts/font7.fntdata" /><Relationship Id="rId5" Type="http://schemas.openxmlformats.org/officeDocument/2006/relationships/font" Target="fonts/font1.fntdata" /><Relationship Id="rId15" Type="http://schemas.openxmlformats.org/officeDocument/2006/relationships/font" Target="fonts/font11.fntdata" /><Relationship Id="rId23" Type="http://schemas.openxmlformats.org/officeDocument/2006/relationships/tableStyles" Target="tableStyles.xml" /><Relationship Id="rId10" Type="http://schemas.openxmlformats.org/officeDocument/2006/relationships/font" Target="fonts/font6.fntdata" /><Relationship Id="rId19" Type="http://schemas.openxmlformats.org/officeDocument/2006/relationships/font" Target="fonts/font15.fntdata" /><Relationship Id="rId4" Type="http://schemas.openxmlformats.org/officeDocument/2006/relationships/notesMaster" Target="notesMasters/notesMaster1.xml" /><Relationship Id="rId9" Type="http://schemas.openxmlformats.org/officeDocument/2006/relationships/font" Target="fonts/font5.fntdata" /><Relationship Id="rId14" Type="http://schemas.openxmlformats.org/officeDocument/2006/relationships/font" Target="fonts/font10.fntdata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6C5BE-1D1E-4D55-9A74-3E9F6253D5A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54AE-68FF-4711-934A-8CE4C489D3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94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54AE-68FF-4711-934A-8CE4C489D39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0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92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79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9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548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718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68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03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8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2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37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541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55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13" Type="http://schemas.openxmlformats.org/officeDocument/2006/relationships/image" Target="../media/image8.png" /><Relationship Id="rId18" Type="http://schemas.microsoft.com/office/2007/relationships/hdphoto" Target="../media/hdphoto7.wdp" /><Relationship Id="rId3" Type="http://schemas.openxmlformats.org/officeDocument/2006/relationships/image" Target="../media/image2.png" /><Relationship Id="rId21" Type="http://schemas.openxmlformats.org/officeDocument/2006/relationships/image" Target="../media/image12.png" /><Relationship Id="rId7" Type="http://schemas.openxmlformats.org/officeDocument/2006/relationships/image" Target="../media/image5.png" /><Relationship Id="rId12" Type="http://schemas.microsoft.com/office/2007/relationships/hdphoto" Target="../media/hdphoto4.wdp" /><Relationship Id="rId17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6" Type="http://schemas.microsoft.com/office/2007/relationships/hdphoto" Target="../media/hdphoto6.wdp" /><Relationship Id="rId20" Type="http://schemas.microsoft.com/office/2007/relationships/hdphoto" Target="../media/hdphoto8.wdp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11" Type="http://schemas.openxmlformats.org/officeDocument/2006/relationships/image" Target="../media/image7.png" /><Relationship Id="rId5" Type="http://schemas.microsoft.com/office/2007/relationships/hdphoto" Target="../media/hdphoto1.wdp" /><Relationship Id="rId15" Type="http://schemas.openxmlformats.org/officeDocument/2006/relationships/image" Target="../media/image9.png" /><Relationship Id="rId10" Type="http://schemas.microsoft.com/office/2007/relationships/hdphoto" Target="../media/hdphoto3.wdp" /><Relationship Id="rId19" Type="http://schemas.openxmlformats.org/officeDocument/2006/relationships/image" Target="../media/image11.png" /><Relationship Id="rId4" Type="http://schemas.openxmlformats.org/officeDocument/2006/relationships/image" Target="../media/image3.png" /><Relationship Id="rId9" Type="http://schemas.openxmlformats.org/officeDocument/2006/relationships/image" Target="../media/image6.png" /><Relationship Id="rId14" Type="http://schemas.microsoft.com/office/2007/relationships/hdphoto" Target="../media/hdphoto5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57199"/>
            <a:ext cx="79851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3863" y="414587"/>
            <a:ext cx="6896273" cy="434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2020-2021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CURSO: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Tutoría Grupal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Mtra.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Tania Tamara López Lerma</a:t>
            </a:r>
            <a:endParaRPr kumimoji="0" lang="es-MX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Segundo Semestre</a:t>
            </a:r>
            <a:r>
              <a:rPr kumimoji="0" lang="es-MX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n: ¨B¨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400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Alumnas: Rocío Lucio Belmares #8</a:t>
            </a:r>
          </a:p>
          <a:p>
            <a:pPr algn="ctr"/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Sara Yamilet Gómez Hernández #5</a:t>
            </a:r>
          </a:p>
          <a:p>
            <a:pPr algn="ctr"/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Perla </a:t>
            </a:r>
            <a:r>
              <a:rPr lang="es-MX" sz="1600" dirty="0" err="1">
                <a:latin typeface="Times New Roman" pitchFamily="18" charset="0"/>
                <a:cs typeface="Times New Roman" pitchFamily="18" charset="0"/>
              </a:rPr>
              <a:t>Tamhara</a:t>
            </a: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 Prado Llera #10</a:t>
            </a:r>
          </a:p>
          <a:p>
            <a:pPr algn="ctr"/>
            <a:r>
              <a:rPr lang="es-MX" sz="1600" dirty="0" err="1">
                <a:latin typeface="Times New Roman" pitchFamily="18" charset="0"/>
                <a:cs typeface="Times New Roman" pitchFamily="18" charset="0"/>
              </a:rPr>
              <a:t>Julisa</a:t>
            </a: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 Serna Reyes #15 </a:t>
            </a:r>
          </a:p>
          <a:p>
            <a:pPr algn="ctr"/>
            <a:r>
              <a:rPr lang="es-MX" sz="1600" dirty="0" err="1">
                <a:latin typeface="Times New Roman" pitchFamily="18" charset="0"/>
                <a:cs typeface="Times New Roman" pitchFamily="18" charset="0"/>
              </a:rPr>
              <a:t>Arleth</a:t>
            </a: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 Velázquez Hernández #21</a:t>
            </a:r>
          </a:p>
          <a:p>
            <a:pPr algn="ctr"/>
            <a:endParaRPr kumimoji="0" lang="es-MX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Pasos Para Tomar Notas En Clase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Saltillo, Coahuila a 04 de mayo de 2021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9773" y="284998"/>
            <a:ext cx="8640960" cy="46065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926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03;p32"/>
          <p:cNvGrpSpPr/>
          <p:nvPr/>
        </p:nvGrpSpPr>
        <p:grpSpPr>
          <a:xfrm>
            <a:off x="575204" y="627534"/>
            <a:ext cx="8064896" cy="4208455"/>
            <a:chOff x="2190817" y="945481"/>
            <a:chExt cx="4762366" cy="3551451"/>
          </a:xfrm>
        </p:grpSpPr>
        <p:sp>
          <p:nvSpPr>
            <p:cNvPr id="6" name="Google Shape;1604;p32"/>
            <p:cNvSpPr/>
            <p:nvPr/>
          </p:nvSpPr>
          <p:spPr>
            <a:xfrm rot="-5400000">
              <a:off x="2839242" y="382992"/>
              <a:ext cx="3506624" cy="4721257"/>
            </a:xfrm>
            <a:custGeom>
              <a:avLst/>
              <a:gdLst/>
              <a:ahLst/>
              <a:cxnLst/>
              <a:rect l="l" t="t" r="r" b="b"/>
              <a:pathLst>
                <a:path w="164663" h="189952" extrusionOk="0">
                  <a:moveTo>
                    <a:pt x="0" y="0"/>
                  </a:moveTo>
                  <a:lnTo>
                    <a:pt x="0" y="189951"/>
                  </a:lnTo>
                  <a:lnTo>
                    <a:pt x="164663" y="189951"/>
                  </a:lnTo>
                  <a:lnTo>
                    <a:pt x="164663" y="0"/>
                  </a:lnTo>
                  <a:close/>
                </a:path>
              </a:pathLst>
            </a:custGeom>
            <a:solidFill>
              <a:srgbClr val="E6E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05;p32"/>
            <p:cNvSpPr/>
            <p:nvPr/>
          </p:nvSpPr>
          <p:spPr>
            <a:xfrm rot="-5400000">
              <a:off x="2797822" y="338476"/>
              <a:ext cx="3506624" cy="4720636"/>
            </a:xfrm>
            <a:custGeom>
              <a:avLst/>
              <a:gdLst/>
              <a:ahLst/>
              <a:cxnLst/>
              <a:rect l="l" t="t" r="r" b="b"/>
              <a:pathLst>
                <a:path w="164663" h="189927" extrusionOk="0">
                  <a:moveTo>
                    <a:pt x="0" y="0"/>
                  </a:moveTo>
                  <a:lnTo>
                    <a:pt x="0" y="189926"/>
                  </a:lnTo>
                  <a:lnTo>
                    <a:pt x="164663" y="189926"/>
                  </a:lnTo>
                  <a:lnTo>
                    <a:pt x="164663" y="0"/>
                  </a:lnTo>
                  <a:close/>
                </a:path>
              </a:pathLst>
            </a:custGeom>
            <a:solidFill>
              <a:srgbClr val="8D5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06;p32"/>
            <p:cNvSpPr/>
            <p:nvPr/>
          </p:nvSpPr>
          <p:spPr>
            <a:xfrm rot="-5400000">
              <a:off x="2977982" y="493325"/>
              <a:ext cx="3220443" cy="4411057"/>
            </a:xfrm>
            <a:custGeom>
              <a:avLst/>
              <a:gdLst/>
              <a:ahLst/>
              <a:cxnLst/>
              <a:rect l="l" t="t" r="r" b="b"/>
              <a:pathLst>
                <a:path w="151230" h="174488" extrusionOk="0">
                  <a:moveTo>
                    <a:pt x="0" y="1"/>
                  </a:moveTo>
                  <a:lnTo>
                    <a:pt x="0" y="174488"/>
                  </a:lnTo>
                  <a:lnTo>
                    <a:pt x="151229" y="174488"/>
                  </a:lnTo>
                  <a:lnTo>
                    <a:pt x="151229" y="1"/>
                  </a:lnTo>
                  <a:close/>
                </a:path>
              </a:pathLst>
            </a:custGeom>
            <a:solidFill>
              <a:srgbClr val="CBA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7;p32"/>
            <p:cNvSpPr/>
            <p:nvPr/>
          </p:nvSpPr>
          <p:spPr>
            <a:xfrm rot="-5400000">
              <a:off x="3032956" y="567823"/>
              <a:ext cx="3110497" cy="4271663"/>
            </a:xfrm>
            <a:custGeom>
              <a:avLst/>
              <a:gdLst/>
              <a:ahLst/>
              <a:cxnLst/>
              <a:rect l="l" t="t" r="r" b="b"/>
              <a:pathLst>
                <a:path w="146067" h="168974" extrusionOk="0">
                  <a:moveTo>
                    <a:pt x="0" y="1"/>
                  </a:moveTo>
                  <a:lnTo>
                    <a:pt x="0" y="168974"/>
                  </a:lnTo>
                  <a:lnTo>
                    <a:pt x="146066" y="168974"/>
                  </a:lnTo>
                  <a:lnTo>
                    <a:pt x="146066" y="1"/>
                  </a:lnTo>
                  <a:close/>
                </a:path>
              </a:pathLst>
            </a:custGeom>
            <a:solidFill>
              <a:srgbClr val="E2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608;p32"/>
          <p:cNvGrpSpPr/>
          <p:nvPr/>
        </p:nvGrpSpPr>
        <p:grpSpPr>
          <a:xfrm>
            <a:off x="8117463" y="3768976"/>
            <a:ext cx="903934" cy="1281496"/>
            <a:chOff x="5175969" y="4072151"/>
            <a:chExt cx="729976" cy="1238692"/>
          </a:xfrm>
        </p:grpSpPr>
        <p:sp>
          <p:nvSpPr>
            <p:cNvPr id="11" name="Google Shape;1609;p32"/>
            <p:cNvSpPr/>
            <p:nvPr/>
          </p:nvSpPr>
          <p:spPr>
            <a:xfrm>
              <a:off x="5267634" y="4137242"/>
              <a:ext cx="316898" cy="345752"/>
            </a:xfrm>
            <a:custGeom>
              <a:avLst/>
              <a:gdLst/>
              <a:ahLst/>
              <a:cxnLst/>
              <a:rect l="l" t="t" r="r" b="b"/>
              <a:pathLst>
                <a:path w="14036" h="15314" extrusionOk="0">
                  <a:moveTo>
                    <a:pt x="6341" y="0"/>
                  </a:moveTo>
                  <a:cubicBezTo>
                    <a:pt x="5514" y="0"/>
                    <a:pt x="4687" y="201"/>
                    <a:pt x="3885" y="577"/>
                  </a:cubicBezTo>
                  <a:cubicBezTo>
                    <a:pt x="928" y="2080"/>
                    <a:pt x="0" y="5890"/>
                    <a:pt x="1930" y="8572"/>
                  </a:cubicBezTo>
                  <a:lnTo>
                    <a:pt x="4687" y="12406"/>
                  </a:lnTo>
                  <a:lnTo>
                    <a:pt x="6792" y="15313"/>
                  </a:lnTo>
                  <a:lnTo>
                    <a:pt x="14036" y="11629"/>
                  </a:lnTo>
                  <a:lnTo>
                    <a:pt x="12206" y="6015"/>
                  </a:lnTo>
                  <a:lnTo>
                    <a:pt x="11479" y="3759"/>
                  </a:lnTo>
                  <a:cubicBezTo>
                    <a:pt x="10727" y="1429"/>
                    <a:pt x="8597" y="0"/>
                    <a:pt x="6341" y="0"/>
                  </a:cubicBezTo>
                  <a:close/>
                </a:path>
              </a:pathLst>
            </a:custGeom>
            <a:solidFill>
              <a:srgbClr val="5C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10;p32"/>
            <p:cNvSpPr/>
            <p:nvPr/>
          </p:nvSpPr>
          <p:spPr>
            <a:xfrm>
              <a:off x="5364401" y="4273046"/>
              <a:ext cx="220131" cy="209948"/>
            </a:xfrm>
            <a:custGeom>
              <a:avLst/>
              <a:gdLst/>
              <a:ahLst/>
              <a:cxnLst/>
              <a:rect l="l" t="t" r="r" b="b"/>
              <a:pathLst>
                <a:path w="9750" h="9299" extrusionOk="0">
                  <a:moveTo>
                    <a:pt x="7920" y="0"/>
                  </a:moveTo>
                  <a:cubicBezTo>
                    <a:pt x="4787" y="927"/>
                    <a:pt x="1554" y="3709"/>
                    <a:pt x="0" y="5840"/>
                  </a:cubicBezTo>
                  <a:lnTo>
                    <a:pt x="2506" y="9298"/>
                  </a:lnTo>
                  <a:lnTo>
                    <a:pt x="9750" y="5614"/>
                  </a:lnTo>
                  <a:lnTo>
                    <a:pt x="7920" y="0"/>
                  </a:lnTo>
                  <a:close/>
                </a:path>
              </a:pathLst>
            </a:custGeom>
            <a:solidFill>
              <a:srgbClr val="529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11;p32"/>
            <p:cNvSpPr/>
            <p:nvPr/>
          </p:nvSpPr>
          <p:spPr>
            <a:xfrm>
              <a:off x="5609976" y="4220034"/>
              <a:ext cx="251265" cy="274271"/>
            </a:xfrm>
            <a:custGeom>
              <a:avLst/>
              <a:gdLst/>
              <a:ahLst/>
              <a:cxnLst/>
              <a:rect l="l" t="t" r="r" b="b"/>
              <a:pathLst>
                <a:path w="11129" h="12148" extrusionOk="0">
                  <a:moveTo>
                    <a:pt x="6810" y="0"/>
                  </a:moveTo>
                  <a:cubicBezTo>
                    <a:pt x="5213" y="0"/>
                    <a:pt x="3652" y="877"/>
                    <a:pt x="2883" y="2448"/>
                  </a:cubicBezTo>
                  <a:lnTo>
                    <a:pt x="1880" y="4554"/>
                  </a:lnTo>
                  <a:lnTo>
                    <a:pt x="0" y="8438"/>
                  </a:lnTo>
                  <a:lnTo>
                    <a:pt x="5364" y="12148"/>
                  </a:lnTo>
                  <a:lnTo>
                    <a:pt x="6467" y="10970"/>
                  </a:lnTo>
                  <a:lnTo>
                    <a:pt x="9950" y="7336"/>
                  </a:lnTo>
                  <a:cubicBezTo>
                    <a:pt x="10752" y="6484"/>
                    <a:pt x="11128" y="5406"/>
                    <a:pt x="11128" y="4353"/>
                  </a:cubicBezTo>
                  <a:cubicBezTo>
                    <a:pt x="11128" y="2975"/>
                    <a:pt x="10502" y="1621"/>
                    <a:pt x="9274" y="769"/>
                  </a:cubicBezTo>
                  <a:cubicBezTo>
                    <a:pt x="8517" y="248"/>
                    <a:pt x="7659" y="0"/>
                    <a:pt x="6810" y="0"/>
                  </a:cubicBezTo>
                  <a:close/>
                </a:path>
              </a:pathLst>
            </a:custGeom>
            <a:solidFill>
              <a:srgbClr val="5C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2;p32"/>
            <p:cNvSpPr/>
            <p:nvPr/>
          </p:nvSpPr>
          <p:spPr>
            <a:xfrm>
              <a:off x="5609976" y="4322829"/>
              <a:ext cx="146009" cy="171476"/>
            </a:xfrm>
            <a:custGeom>
              <a:avLst/>
              <a:gdLst/>
              <a:ahLst/>
              <a:cxnLst/>
              <a:rect l="l" t="t" r="r" b="b"/>
              <a:pathLst>
                <a:path w="6467" h="7595" extrusionOk="0">
                  <a:moveTo>
                    <a:pt x="1880" y="1"/>
                  </a:moveTo>
                  <a:lnTo>
                    <a:pt x="0" y="3885"/>
                  </a:lnTo>
                  <a:lnTo>
                    <a:pt x="5364" y="7595"/>
                  </a:lnTo>
                  <a:lnTo>
                    <a:pt x="6467" y="6417"/>
                  </a:lnTo>
                  <a:cubicBezTo>
                    <a:pt x="5564" y="4161"/>
                    <a:pt x="3108" y="1329"/>
                    <a:pt x="1880" y="1"/>
                  </a:cubicBezTo>
                  <a:close/>
                </a:path>
              </a:pathLst>
            </a:custGeom>
            <a:solidFill>
              <a:srgbClr val="529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3;p32"/>
            <p:cNvSpPr/>
            <p:nvPr/>
          </p:nvSpPr>
          <p:spPr>
            <a:xfrm>
              <a:off x="5355347" y="4310389"/>
              <a:ext cx="389326" cy="479298"/>
            </a:xfrm>
            <a:custGeom>
              <a:avLst/>
              <a:gdLst/>
              <a:ahLst/>
              <a:cxnLst/>
              <a:rect l="l" t="t" r="r" b="b"/>
              <a:pathLst>
                <a:path w="17244" h="21229" extrusionOk="0">
                  <a:moveTo>
                    <a:pt x="8622" y="0"/>
                  </a:moveTo>
                  <a:cubicBezTo>
                    <a:pt x="3735" y="0"/>
                    <a:pt x="0" y="4361"/>
                    <a:pt x="752" y="9173"/>
                  </a:cubicBezTo>
                  <a:lnTo>
                    <a:pt x="2657" y="21228"/>
                  </a:lnTo>
                  <a:lnTo>
                    <a:pt x="14612" y="21228"/>
                  </a:lnTo>
                  <a:lnTo>
                    <a:pt x="16491" y="9173"/>
                  </a:lnTo>
                  <a:cubicBezTo>
                    <a:pt x="17243" y="4361"/>
                    <a:pt x="13509" y="0"/>
                    <a:pt x="8622" y="0"/>
                  </a:cubicBezTo>
                  <a:close/>
                </a:path>
              </a:pathLst>
            </a:custGeom>
            <a:solidFill>
              <a:srgbClr val="5C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14;p32"/>
            <p:cNvSpPr/>
            <p:nvPr/>
          </p:nvSpPr>
          <p:spPr>
            <a:xfrm>
              <a:off x="5460581" y="4128188"/>
              <a:ext cx="34544" cy="50370"/>
            </a:xfrm>
            <a:custGeom>
              <a:avLst/>
              <a:gdLst/>
              <a:ahLst/>
              <a:cxnLst/>
              <a:rect l="l" t="t" r="r" b="b"/>
              <a:pathLst>
                <a:path w="1530" h="2231" extrusionOk="0">
                  <a:moveTo>
                    <a:pt x="1317" y="0"/>
                  </a:moveTo>
                  <a:cubicBezTo>
                    <a:pt x="1254" y="0"/>
                    <a:pt x="1187" y="33"/>
                    <a:pt x="1154" y="100"/>
                  </a:cubicBezTo>
                  <a:lnTo>
                    <a:pt x="51" y="1955"/>
                  </a:lnTo>
                  <a:cubicBezTo>
                    <a:pt x="1" y="2030"/>
                    <a:pt x="26" y="2155"/>
                    <a:pt x="126" y="2206"/>
                  </a:cubicBezTo>
                  <a:cubicBezTo>
                    <a:pt x="151" y="2231"/>
                    <a:pt x="176" y="2231"/>
                    <a:pt x="226" y="2231"/>
                  </a:cubicBezTo>
                  <a:cubicBezTo>
                    <a:pt x="277" y="2231"/>
                    <a:pt x="352" y="2206"/>
                    <a:pt x="377" y="2130"/>
                  </a:cubicBezTo>
                  <a:lnTo>
                    <a:pt x="1480" y="301"/>
                  </a:lnTo>
                  <a:cubicBezTo>
                    <a:pt x="1530" y="201"/>
                    <a:pt x="1505" y="75"/>
                    <a:pt x="1404" y="25"/>
                  </a:cubicBezTo>
                  <a:cubicBezTo>
                    <a:pt x="1379" y="8"/>
                    <a:pt x="1349" y="0"/>
                    <a:pt x="1317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15;p32"/>
            <p:cNvSpPr/>
            <p:nvPr/>
          </p:nvSpPr>
          <p:spPr>
            <a:xfrm>
              <a:off x="5472479" y="4653860"/>
              <a:ext cx="14156" cy="56602"/>
            </a:xfrm>
            <a:custGeom>
              <a:avLst/>
              <a:gdLst/>
              <a:ahLst/>
              <a:cxnLst/>
              <a:rect l="l" t="t" r="r" b="b"/>
              <a:pathLst>
                <a:path w="627" h="2507" extrusionOk="0">
                  <a:moveTo>
                    <a:pt x="451" y="0"/>
                  </a:moveTo>
                  <a:cubicBezTo>
                    <a:pt x="351" y="0"/>
                    <a:pt x="251" y="76"/>
                    <a:pt x="251" y="176"/>
                  </a:cubicBezTo>
                  <a:lnTo>
                    <a:pt x="25" y="2306"/>
                  </a:lnTo>
                  <a:cubicBezTo>
                    <a:pt x="0" y="2406"/>
                    <a:pt x="75" y="2507"/>
                    <a:pt x="176" y="2507"/>
                  </a:cubicBezTo>
                  <a:lnTo>
                    <a:pt x="201" y="2507"/>
                  </a:lnTo>
                  <a:cubicBezTo>
                    <a:pt x="301" y="2507"/>
                    <a:pt x="376" y="2457"/>
                    <a:pt x="376" y="2356"/>
                  </a:cubicBezTo>
                  <a:lnTo>
                    <a:pt x="627" y="201"/>
                  </a:lnTo>
                  <a:cubicBezTo>
                    <a:pt x="627" y="101"/>
                    <a:pt x="552" y="25"/>
                    <a:pt x="4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16;p32"/>
            <p:cNvSpPr/>
            <p:nvPr/>
          </p:nvSpPr>
          <p:spPr>
            <a:xfrm>
              <a:off x="5349116" y="4202175"/>
              <a:ext cx="42468" cy="43733"/>
            </a:xfrm>
            <a:custGeom>
              <a:avLst/>
              <a:gdLst/>
              <a:ahLst/>
              <a:cxnLst/>
              <a:rect l="l" t="t" r="r" b="b"/>
              <a:pathLst>
                <a:path w="1881" h="1937" extrusionOk="0">
                  <a:moveTo>
                    <a:pt x="201" y="0"/>
                  </a:moveTo>
                  <a:cubicBezTo>
                    <a:pt x="157" y="0"/>
                    <a:pt x="113" y="19"/>
                    <a:pt x="76" y="56"/>
                  </a:cubicBezTo>
                  <a:cubicBezTo>
                    <a:pt x="0" y="132"/>
                    <a:pt x="0" y="257"/>
                    <a:pt x="76" y="332"/>
                  </a:cubicBezTo>
                  <a:lnTo>
                    <a:pt x="1554" y="1886"/>
                  </a:lnTo>
                  <a:cubicBezTo>
                    <a:pt x="1579" y="1911"/>
                    <a:pt x="1630" y="1936"/>
                    <a:pt x="1680" y="1936"/>
                  </a:cubicBezTo>
                  <a:cubicBezTo>
                    <a:pt x="1730" y="1936"/>
                    <a:pt x="1780" y="1911"/>
                    <a:pt x="1805" y="1886"/>
                  </a:cubicBezTo>
                  <a:cubicBezTo>
                    <a:pt x="1880" y="1811"/>
                    <a:pt x="1880" y="1686"/>
                    <a:pt x="1830" y="1610"/>
                  </a:cubicBezTo>
                  <a:lnTo>
                    <a:pt x="326" y="56"/>
                  </a:lnTo>
                  <a:cubicBezTo>
                    <a:pt x="289" y="19"/>
                    <a:pt x="245" y="0"/>
                    <a:pt x="20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7;p32"/>
            <p:cNvSpPr/>
            <p:nvPr/>
          </p:nvSpPr>
          <p:spPr>
            <a:xfrm>
              <a:off x="5525085" y="4631644"/>
              <a:ext cx="22668" cy="55067"/>
            </a:xfrm>
            <a:custGeom>
              <a:avLst/>
              <a:gdLst/>
              <a:ahLst/>
              <a:cxnLst/>
              <a:rect l="l" t="t" r="r" b="b"/>
              <a:pathLst>
                <a:path w="1004" h="2439" extrusionOk="0">
                  <a:moveTo>
                    <a:pt x="777" y="1"/>
                  </a:moveTo>
                  <a:cubicBezTo>
                    <a:pt x="696" y="1"/>
                    <a:pt x="623" y="49"/>
                    <a:pt x="602" y="132"/>
                  </a:cubicBezTo>
                  <a:lnTo>
                    <a:pt x="26" y="2187"/>
                  </a:lnTo>
                  <a:cubicBezTo>
                    <a:pt x="1" y="2288"/>
                    <a:pt x="51" y="2388"/>
                    <a:pt x="151" y="2413"/>
                  </a:cubicBezTo>
                  <a:cubicBezTo>
                    <a:pt x="176" y="2438"/>
                    <a:pt x="176" y="2438"/>
                    <a:pt x="201" y="2438"/>
                  </a:cubicBezTo>
                  <a:cubicBezTo>
                    <a:pt x="277" y="2438"/>
                    <a:pt x="352" y="2388"/>
                    <a:pt x="377" y="2288"/>
                  </a:cubicBezTo>
                  <a:lnTo>
                    <a:pt x="978" y="233"/>
                  </a:lnTo>
                  <a:cubicBezTo>
                    <a:pt x="1004" y="132"/>
                    <a:pt x="928" y="32"/>
                    <a:pt x="828" y="7"/>
                  </a:cubicBezTo>
                  <a:cubicBezTo>
                    <a:pt x="811" y="3"/>
                    <a:pt x="794" y="1"/>
                    <a:pt x="777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8;p32"/>
            <p:cNvSpPr/>
            <p:nvPr/>
          </p:nvSpPr>
          <p:spPr>
            <a:xfrm>
              <a:off x="5424367" y="4590350"/>
              <a:ext cx="42468" cy="43733"/>
            </a:xfrm>
            <a:custGeom>
              <a:avLst/>
              <a:gdLst/>
              <a:ahLst/>
              <a:cxnLst/>
              <a:rect l="l" t="t" r="r" b="b"/>
              <a:pathLst>
                <a:path w="1881" h="1937" extrusionOk="0">
                  <a:moveTo>
                    <a:pt x="201" y="0"/>
                  </a:moveTo>
                  <a:cubicBezTo>
                    <a:pt x="157" y="0"/>
                    <a:pt x="114" y="19"/>
                    <a:pt x="76" y="56"/>
                  </a:cubicBezTo>
                  <a:cubicBezTo>
                    <a:pt x="1" y="132"/>
                    <a:pt x="1" y="232"/>
                    <a:pt x="51" y="307"/>
                  </a:cubicBezTo>
                  <a:lnTo>
                    <a:pt x="1555" y="1861"/>
                  </a:lnTo>
                  <a:cubicBezTo>
                    <a:pt x="1580" y="1911"/>
                    <a:pt x="1630" y="1936"/>
                    <a:pt x="1680" y="1936"/>
                  </a:cubicBezTo>
                  <a:cubicBezTo>
                    <a:pt x="1730" y="1936"/>
                    <a:pt x="1780" y="1911"/>
                    <a:pt x="1805" y="1886"/>
                  </a:cubicBezTo>
                  <a:cubicBezTo>
                    <a:pt x="1881" y="1811"/>
                    <a:pt x="1881" y="1686"/>
                    <a:pt x="1830" y="1610"/>
                  </a:cubicBezTo>
                  <a:lnTo>
                    <a:pt x="327" y="56"/>
                  </a:lnTo>
                  <a:cubicBezTo>
                    <a:pt x="289" y="19"/>
                    <a:pt x="245" y="0"/>
                    <a:pt x="20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9;p32"/>
            <p:cNvSpPr/>
            <p:nvPr/>
          </p:nvSpPr>
          <p:spPr>
            <a:xfrm>
              <a:off x="5355347" y="4317591"/>
              <a:ext cx="21516" cy="55067"/>
            </a:xfrm>
            <a:custGeom>
              <a:avLst/>
              <a:gdLst/>
              <a:ahLst/>
              <a:cxnLst/>
              <a:rect l="l" t="t" r="r" b="b"/>
              <a:pathLst>
                <a:path w="953" h="2439" extrusionOk="0">
                  <a:moveTo>
                    <a:pt x="202" y="1"/>
                  </a:moveTo>
                  <a:cubicBezTo>
                    <a:pt x="185" y="1"/>
                    <a:pt x="168" y="3"/>
                    <a:pt x="151" y="7"/>
                  </a:cubicBezTo>
                  <a:cubicBezTo>
                    <a:pt x="50" y="32"/>
                    <a:pt x="0" y="132"/>
                    <a:pt x="25" y="233"/>
                  </a:cubicBezTo>
                  <a:lnTo>
                    <a:pt x="577" y="2313"/>
                  </a:lnTo>
                  <a:cubicBezTo>
                    <a:pt x="602" y="2388"/>
                    <a:pt x="677" y="2438"/>
                    <a:pt x="752" y="2438"/>
                  </a:cubicBezTo>
                  <a:lnTo>
                    <a:pt x="802" y="2438"/>
                  </a:lnTo>
                  <a:cubicBezTo>
                    <a:pt x="902" y="2413"/>
                    <a:pt x="953" y="2313"/>
                    <a:pt x="927" y="2213"/>
                  </a:cubicBezTo>
                  <a:lnTo>
                    <a:pt x="376" y="132"/>
                  </a:lnTo>
                  <a:cubicBezTo>
                    <a:pt x="355" y="49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20;p32"/>
            <p:cNvSpPr/>
            <p:nvPr/>
          </p:nvSpPr>
          <p:spPr>
            <a:xfrm>
              <a:off x="5487177" y="4166503"/>
              <a:ext cx="22103" cy="55067"/>
            </a:xfrm>
            <a:custGeom>
              <a:avLst/>
              <a:gdLst/>
              <a:ahLst/>
              <a:cxnLst/>
              <a:rect l="l" t="t" r="r" b="b"/>
              <a:pathLst>
                <a:path w="979" h="2439" extrusionOk="0">
                  <a:moveTo>
                    <a:pt x="777" y="1"/>
                  </a:moveTo>
                  <a:cubicBezTo>
                    <a:pt x="695" y="1"/>
                    <a:pt x="623" y="50"/>
                    <a:pt x="602" y="133"/>
                  </a:cubicBezTo>
                  <a:lnTo>
                    <a:pt x="26" y="2213"/>
                  </a:lnTo>
                  <a:cubicBezTo>
                    <a:pt x="1" y="2313"/>
                    <a:pt x="51" y="2413"/>
                    <a:pt x="151" y="2438"/>
                  </a:cubicBezTo>
                  <a:lnTo>
                    <a:pt x="201" y="2438"/>
                  </a:lnTo>
                  <a:cubicBezTo>
                    <a:pt x="302" y="2438"/>
                    <a:pt x="377" y="2388"/>
                    <a:pt x="377" y="2313"/>
                  </a:cubicBezTo>
                  <a:lnTo>
                    <a:pt x="953" y="233"/>
                  </a:lnTo>
                  <a:cubicBezTo>
                    <a:pt x="978" y="133"/>
                    <a:pt x="928" y="32"/>
                    <a:pt x="828" y="7"/>
                  </a:cubicBezTo>
                  <a:cubicBezTo>
                    <a:pt x="811" y="3"/>
                    <a:pt x="793" y="1"/>
                    <a:pt x="777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21;p32"/>
            <p:cNvSpPr/>
            <p:nvPr/>
          </p:nvSpPr>
          <p:spPr>
            <a:xfrm>
              <a:off x="5690894" y="4519750"/>
              <a:ext cx="50957" cy="33415"/>
            </a:xfrm>
            <a:custGeom>
              <a:avLst/>
              <a:gdLst/>
              <a:ahLst/>
              <a:cxnLst/>
              <a:rect l="l" t="t" r="r" b="b"/>
              <a:pathLst>
                <a:path w="2257" h="1480" extrusionOk="0">
                  <a:moveTo>
                    <a:pt x="2043" y="1"/>
                  </a:moveTo>
                  <a:cubicBezTo>
                    <a:pt x="2011" y="1"/>
                    <a:pt x="1980" y="9"/>
                    <a:pt x="1955" y="26"/>
                  </a:cubicBezTo>
                  <a:lnTo>
                    <a:pt x="101" y="1128"/>
                  </a:lnTo>
                  <a:cubicBezTo>
                    <a:pt x="25" y="1204"/>
                    <a:pt x="0" y="1304"/>
                    <a:pt x="51" y="1404"/>
                  </a:cubicBezTo>
                  <a:cubicBezTo>
                    <a:pt x="76" y="1454"/>
                    <a:pt x="151" y="1479"/>
                    <a:pt x="201" y="1479"/>
                  </a:cubicBezTo>
                  <a:cubicBezTo>
                    <a:pt x="226" y="1479"/>
                    <a:pt x="276" y="1479"/>
                    <a:pt x="301" y="1454"/>
                  </a:cubicBezTo>
                  <a:lnTo>
                    <a:pt x="2156" y="351"/>
                  </a:lnTo>
                  <a:cubicBezTo>
                    <a:pt x="2231" y="301"/>
                    <a:pt x="2256" y="201"/>
                    <a:pt x="2206" y="101"/>
                  </a:cubicBezTo>
                  <a:cubicBezTo>
                    <a:pt x="2172" y="34"/>
                    <a:pt x="2106" y="1"/>
                    <a:pt x="2043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22;p32"/>
            <p:cNvSpPr/>
            <p:nvPr/>
          </p:nvSpPr>
          <p:spPr>
            <a:xfrm>
              <a:off x="5565273" y="4359495"/>
              <a:ext cx="11334" cy="56737"/>
            </a:xfrm>
            <a:custGeom>
              <a:avLst/>
              <a:gdLst/>
              <a:ahLst/>
              <a:cxnLst/>
              <a:rect l="l" t="t" r="r" b="b"/>
              <a:pathLst>
                <a:path w="502" h="2513" extrusionOk="0">
                  <a:moveTo>
                    <a:pt x="221" y="1"/>
                  </a:moveTo>
                  <a:cubicBezTo>
                    <a:pt x="207" y="1"/>
                    <a:pt x="192" y="3"/>
                    <a:pt x="176" y="6"/>
                  </a:cubicBezTo>
                  <a:cubicBezTo>
                    <a:pt x="76" y="6"/>
                    <a:pt x="0" y="81"/>
                    <a:pt x="0" y="181"/>
                  </a:cubicBezTo>
                  <a:lnTo>
                    <a:pt x="126" y="2337"/>
                  </a:lnTo>
                  <a:cubicBezTo>
                    <a:pt x="126" y="2437"/>
                    <a:pt x="201" y="2512"/>
                    <a:pt x="301" y="2512"/>
                  </a:cubicBezTo>
                  <a:cubicBezTo>
                    <a:pt x="427" y="2512"/>
                    <a:pt x="502" y="2412"/>
                    <a:pt x="477" y="2312"/>
                  </a:cubicBezTo>
                  <a:lnTo>
                    <a:pt x="376" y="181"/>
                  </a:lnTo>
                  <a:cubicBezTo>
                    <a:pt x="355" y="72"/>
                    <a:pt x="314" y="1"/>
                    <a:pt x="22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23;p32"/>
            <p:cNvSpPr/>
            <p:nvPr/>
          </p:nvSpPr>
          <p:spPr>
            <a:xfrm>
              <a:off x="5605438" y="4285373"/>
              <a:ext cx="22103" cy="55586"/>
            </a:xfrm>
            <a:custGeom>
              <a:avLst/>
              <a:gdLst/>
              <a:ahLst/>
              <a:cxnLst/>
              <a:rect l="l" t="t" r="r" b="b"/>
              <a:pathLst>
                <a:path w="979" h="2462" extrusionOk="0">
                  <a:moveTo>
                    <a:pt x="789" y="1"/>
                  </a:moveTo>
                  <a:cubicBezTo>
                    <a:pt x="703" y="1"/>
                    <a:pt x="624" y="69"/>
                    <a:pt x="602" y="156"/>
                  </a:cubicBezTo>
                  <a:lnTo>
                    <a:pt x="26" y="2211"/>
                  </a:lnTo>
                  <a:cubicBezTo>
                    <a:pt x="1" y="2311"/>
                    <a:pt x="51" y="2412"/>
                    <a:pt x="151" y="2437"/>
                  </a:cubicBezTo>
                  <a:cubicBezTo>
                    <a:pt x="176" y="2462"/>
                    <a:pt x="176" y="2462"/>
                    <a:pt x="201" y="2462"/>
                  </a:cubicBezTo>
                  <a:cubicBezTo>
                    <a:pt x="277" y="2462"/>
                    <a:pt x="352" y="2412"/>
                    <a:pt x="377" y="2311"/>
                  </a:cubicBezTo>
                  <a:lnTo>
                    <a:pt x="953" y="231"/>
                  </a:lnTo>
                  <a:cubicBezTo>
                    <a:pt x="978" y="156"/>
                    <a:pt x="928" y="31"/>
                    <a:pt x="828" y="6"/>
                  </a:cubicBezTo>
                  <a:cubicBezTo>
                    <a:pt x="815" y="2"/>
                    <a:pt x="802" y="1"/>
                    <a:pt x="789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24;p32"/>
            <p:cNvSpPr/>
            <p:nvPr/>
          </p:nvSpPr>
          <p:spPr>
            <a:xfrm>
              <a:off x="5410798" y="4109359"/>
              <a:ext cx="18694" cy="56195"/>
            </a:xfrm>
            <a:custGeom>
              <a:avLst/>
              <a:gdLst/>
              <a:ahLst/>
              <a:cxnLst/>
              <a:rect l="l" t="t" r="r" b="b"/>
              <a:pathLst>
                <a:path w="828" h="2489" extrusionOk="0">
                  <a:moveTo>
                    <a:pt x="601" y="1"/>
                  </a:moveTo>
                  <a:cubicBezTo>
                    <a:pt x="520" y="1"/>
                    <a:pt x="447" y="49"/>
                    <a:pt x="426" y="132"/>
                  </a:cubicBezTo>
                  <a:lnTo>
                    <a:pt x="25" y="2263"/>
                  </a:lnTo>
                  <a:cubicBezTo>
                    <a:pt x="0" y="2363"/>
                    <a:pt x="75" y="2463"/>
                    <a:pt x="176" y="2463"/>
                  </a:cubicBezTo>
                  <a:cubicBezTo>
                    <a:pt x="176" y="2488"/>
                    <a:pt x="201" y="2488"/>
                    <a:pt x="201" y="2488"/>
                  </a:cubicBezTo>
                  <a:cubicBezTo>
                    <a:pt x="301" y="2488"/>
                    <a:pt x="376" y="2413"/>
                    <a:pt x="401" y="2338"/>
                  </a:cubicBezTo>
                  <a:lnTo>
                    <a:pt x="802" y="208"/>
                  </a:lnTo>
                  <a:cubicBezTo>
                    <a:pt x="827" y="107"/>
                    <a:pt x="752" y="7"/>
                    <a:pt x="652" y="7"/>
                  </a:cubicBezTo>
                  <a:cubicBezTo>
                    <a:pt x="635" y="3"/>
                    <a:pt x="618" y="1"/>
                    <a:pt x="60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25;p32"/>
            <p:cNvSpPr/>
            <p:nvPr/>
          </p:nvSpPr>
          <p:spPr>
            <a:xfrm>
              <a:off x="5637137" y="4631080"/>
              <a:ext cx="18130" cy="56195"/>
            </a:xfrm>
            <a:custGeom>
              <a:avLst/>
              <a:gdLst/>
              <a:ahLst/>
              <a:cxnLst/>
              <a:rect l="l" t="t" r="r" b="b"/>
              <a:pathLst>
                <a:path w="803" h="2489" extrusionOk="0">
                  <a:moveTo>
                    <a:pt x="592" y="1"/>
                  </a:moveTo>
                  <a:cubicBezTo>
                    <a:pt x="502" y="1"/>
                    <a:pt x="447" y="49"/>
                    <a:pt x="426" y="132"/>
                  </a:cubicBezTo>
                  <a:lnTo>
                    <a:pt x="0" y="2263"/>
                  </a:lnTo>
                  <a:cubicBezTo>
                    <a:pt x="0" y="2363"/>
                    <a:pt x="51" y="2463"/>
                    <a:pt x="151" y="2463"/>
                  </a:cubicBezTo>
                  <a:cubicBezTo>
                    <a:pt x="176" y="2488"/>
                    <a:pt x="176" y="2488"/>
                    <a:pt x="201" y="2488"/>
                  </a:cubicBezTo>
                  <a:cubicBezTo>
                    <a:pt x="276" y="2488"/>
                    <a:pt x="351" y="2413"/>
                    <a:pt x="376" y="2338"/>
                  </a:cubicBezTo>
                  <a:lnTo>
                    <a:pt x="777" y="207"/>
                  </a:lnTo>
                  <a:cubicBezTo>
                    <a:pt x="802" y="107"/>
                    <a:pt x="752" y="7"/>
                    <a:pt x="652" y="7"/>
                  </a:cubicBezTo>
                  <a:cubicBezTo>
                    <a:pt x="631" y="3"/>
                    <a:pt x="611" y="1"/>
                    <a:pt x="59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6;p32"/>
            <p:cNvSpPr/>
            <p:nvPr/>
          </p:nvSpPr>
          <p:spPr>
            <a:xfrm>
              <a:off x="5407388" y="4214615"/>
              <a:ext cx="25490" cy="53915"/>
            </a:xfrm>
            <a:custGeom>
              <a:avLst/>
              <a:gdLst/>
              <a:ahLst/>
              <a:cxnLst/>
              <a:rect l="l" t="t" r="r" b="b"/>
              <a:pathLst>
                <a:path w="1129" h="2388" extrusionOk="0">
                  <a:moveTo>
                    <a:pt x="195" y="0"/>
                  </a:moveTo>
                  <a:cubicBezTo>
                    <a:pt x="180" y="0"/>
                    <a:pt x="165" y="2"/>
                    <a:pt x="151" y="7"/>
                  </a:cubicBezTo>
                  <a:cubicBezTo>
                    <a:pt x="51" y="32"/>
                    <a:pt x="1" y="157"/>
                    <a:pt x="26" y="232"/>
                  </a:cubicBezTo>
                  <a:lnTo>
                    <a:pt x="753" y="2262"/>
                  </a:lnTo>
                  <a:cubicBezTo>
                    <a:pt x="778" y="2338"/>
                    <a:pt x="853" y="2388"/>
                    <a:pt x="928" y="2388"/>
                  </a:cubicBezTo>
                  <a:lnTo>
                    <a:pt x="978" y="2388"/>
                  </a:lnTo>
                  <a:cubicBezTo>
                    <a:pt x="1079" y="2338"/>
                    <a:pt x="1129" y="2237"/>
                    <a:pt x="1104" y="2137"/>
                  </a:cubicBezTo>
                  <a:lnTo>
                    <a:pt x="377" y="107"/>
                  </a:lnTo>
                  <a:cubicBezTo>
                    <a:pt x="356" y="45"/>
                    <a:pt x="268" y="0"/>
                    <a:pt x="195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7;p32"/>
            <p:cNvSpPr/>
            <p:nvPr/>
          </p:nvSpPr>
          <p:spPr>
            <a:xfrm>
              <a:off x="5484920" y="4538760"/>
              <a:ext cx="39624" cy="46645"/>
            </a:xfrm>
            <a:custGeom>
              <a:avLst/>
              <a:gdLst/>
              <a:ahLst/>
              <a:cxnLst/>
              <a:rect l="l" t="t" r="r" b="b"/>
              <a:pathLst>
                <a:path w="1755" h="2066" extrusionOk="0">
                  <a:moveTo>
                    <a:pt x="221" y="1"/>
                  </a:moveTo>
                  <a:cubicBezTo>
                    <a:pt x="179" y="1"/>
                    <a:pt x="135" y="13"/>
                    <a:pt x="101" y="36"/>
                  </a:cubicBezTo>
                  <a:cubicBezTo>
                    <a:pt x="26" y="111"/>
                    <a:pt x="1" y="211"/>
                    <a:pt x="76" y="311"/>
                  </a:cubicBezTo>
                  <a:lnTo>
                    <a:pt x="1404" y="1991"/>
                  </a:lnTo>
                  <a:cubicBezTo>
                    <a:pt x="1454" y="2041"/>
                    <a:pt x="1504" y="2066"/>
                    <a:pt x="1554" y="2066"/>
                  </a:cubicBezTo>
                  <a:cubicBezTo>
                    <a:pt x="1605" y="2066"/>
                    <a:pt x="1630" y="2041"/>
                    <a:pt x="1680" y="2016"/>
                  </a:cubicBezTo>
                  <a:cubicBezTo>
                    <a:pt x="1755" y="1940"/>
                    <a:pt x="1755" y="1840"/>
                    <a:pt x="1705" y="1765"/>
                  </a:cubicBezTo>
                  <a:lnTo>
                    <a:pt x="351" y="61"/>
                  </a:ln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8;p32"/>
            <p:cNvSpPr/>
            <p:nvPr/>
          </p:nvSpPr>
          <p:spPr>
            <a:xfrm>
              <a:off x="5686356" y="4465429"/>
              <a:ext cx="57189" cy="10205"/>
            </a:xfrm>
            <a:custGeom>
              <a:avLst/>
              <a:gdLst/>
              <a:ahLst/>
              <a:cxnLst/>
              <a:rect l="l" t="t" r="r" b="b"/>
              <a:pathLst>
                <a:path w="2533" h="452" extrusionOk="0">
                  <a:moveTo>
                    <a:pt x="201" y="0"/>
                  </a:moveTo>
                  <a:cubicBezTo>
                    <a:pt x="101" y="0"/>
                    <a:pt x="1" y="76"/>
                    <a:pt x="1" y="201"/>
                  </a:cubicBezTo>
                  <a:cubicBezTo>
                    <a:pt x="1" y="301"/>
                    <a:pt x="76" y="376"/>
                    <a:pt x="176" y="376"/>
                  </a:cubicBezTo>
                  <a:lnTo>
                    <a:pt x="2332" y="452"/>
                  </a:lnTo>
                  <a:cubicBezTo>
                    <a:pt x="2432" y="452"/>
                    <a:pt x="2532" y="376"/>
                    <a:pt x="2532" y="276"/>
                  </a:cubicBezTo>
                  <a:cubicBezTo>
                    <a:pt x="2532" y="176"/>
                    <a:pt x="2457" y="101"/>
                    <a:pt x="2357" y="1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9;p32"/>
            <p:cNvSpPr/>
            <p:nvPr/>
          </p:nvSpPr>
          <p:spPr>
            <a:xfrm>
              <a:off x="5676738" y="4385188"/>
              <a:ext cx="52086" cy="32173"/>
            </a:xfrm>
            <a:custGeom>
              <a:avLst/>
              <a:gdLst/>
              <a:ahLst/>
              <a:cxnLst/>
              <a:rect l="l" t="t" r="r" b="b"/>
              <a:pathLst>
                <a:path w="2307" h="1425" extrusionOk="0">
                  <a:moveTo>
                    <a:pt x="2078" y="0"/>
                  </a:moveTo>
                  <a:cubicBezTo>
                    <a:pt x="2052" y="0"/>
                    <a:pt x="2027" y="7"/>
                    <a:pt x="2006" y="21"/>
                  </a:cubicBezTo>
                  <a:lnTo>
                    <a:pt x="126" y="1073"/>
                  </a:lnTo>
                  <a:cubicBezTo>
                    <a:pt x="26" y="1123"/>
                    <a:pt x="1" y="1249"/>
                    <a:pt x="51" y="1349"/>
                  </a:cubicBezTo>
                  <a:cubicBezTo>
                    <a:pt x="76" y="1399"/>
                    <a:pt x="151" y="1424"/>
                    <a:pt x="226" y="1424"/>
                  </a:cubicBezTo>
                  <a:cubicBezTo>
                    <a:pt x="251" y="1424"/>
                    <a:pt x="277" y="1424"/>
                    <a:pt x="302" y="1399"/>
                  </a:cubicBezTo>
                  <a:lnTo>
                    <a:pt x="2181" y="346"/>
                  </a:lnTo>
                  <a:cubicBezTo>
                    <a:pt x="2282" y="296"/>
                    <a:pt x="2307" y="196"/>
                    <a:pt x="2256" y="96"/>
                  </a:cubicBezTo>
                  <a:cubicBezTo>
                    <a:pt x="2220" y="42"/>
                    <a:pt x="2145" y="0"/>
                    <a:pt x="2078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30;p32"/>
            <p:cNvSpPr/>
            <p:nvPr/>
          </p:nvSpPr>
          <p:spPr>
            <a:xfrm>
              <a:off x="5518876" y="4222562"/>
              <a:ext cx="22081" cy="55586"/>
            </a:xfrm>
            <a:custGeom>
              <a:avLst/>
              <a:gdLst/>
              <a:ahLst/>
              <a:cxnLst/>
              <a:rect l="l" t="t" r="r" b="b"/>
              <a:pathLst>
                <a:path w="978" h="2462" extrusionOk="0">
                  <a:moveTo>
                    <a:pt x="788" y="1"/>
                  </a:moveTo>
                  <a:cubicBezTo>
                    <a:pt x="702" y="1"/>
                    <a:pt x="620" y="69"/>
                    <a:pt x="577" y="156"/>
                  </a:cubicBezTo>
                  <a:lnTo>
                    <a:pt x="25" y="2236"/>
                  </a:lnTo>
                  <a:cubicBezTo>
                    <a:pt x="0" y="2311"/>
                    <a:pt x="50" y="2437"/>
                    <a:pt x="151" y="2462"/>
                  </a:cubicBezTo>
                  <a:lnTo>
                    <a:pt x="201" y="2462"/>
                  </a:lnTo>
                  <a:cubicBezTo>
                    <a:pt x="301" y="2462"/>
                    <a:pt x="376" y="2412"/>
                    <a:pt x="401" y="2311"/>
                  </a:cubicBezTo>
                  <a:lnTo>
                    <a:pt x="953" y="256"/>
                  </a:lnTo>
                  <a:cubicBezTo>
                    <a:pt x="978" y="156"/>
                    <a:pt x="928" y="31"/>
                    <a:pt x="827" y="6"/>
                  </a:cubicBezTo>
                  <a:cubicBezTo>
                    <a:pt x="814" y="2"/>
                    <a:pt x="801" y="1"/>
                    <a:pt x="788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1;p32"/>
            <p:cNvSpPr/>
            <p:nvPr/>
          </p:nvSpPr>
          <p:spPr>
            <a:xfrm>
              <a:off x="5659195" y="4454682"/>
              <a:ext cx="10792" cy="56602"/>
            </a:xfrm>
            <a:custGeom>
              <a:avLst/>
              <a:gdLst/>
              <a:ahLst/>
              <a:cxnLst/>
              <a:rect l="l" t="t" r="r" b="b"/>
              <a:pathLst>
                <a:path w="478" h="2507" extrusionOk="0">
                  <a:moveTo>
                    <a:pt x="176" y="0"/>
                  </a:moveTo>
                  <a:cubicBezTo>
                    <a:pt x="76" y="0"/>
                    <a:pt x="1" y="75"/>
                    <a:pt x="1" y="176"/>
                  </a:cubicBezTo>
                  <a:lnTo>
                    <a:pt x="101" y="2331"/>
                  </a:lnTo>
                  <a:cubicBezTo>
                    <a:pt x="126" y="2431"/>
                    <a:pt x="201" y="2507"/>
                    <a:pt x="302" y="2507"/>
                  </a:cubicBezTo>
                  <a:cubicBezTo>
                    <a:pt x="402" y="2507"/>
                    <a:pt x="477" y="2406"/>
                    <a:pt x="477" y="2306"/>
                  </a:cubicBezTo>
                  <a:lnTo>
                    <a:pt x="377" y="176"/>
                  </a:lnTo>
                  <a:cubicBezTo>
                    <a:pt x="377" y="75"/>
                    <a:pt x="302" y="0"/>
                    <a:pt x="176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2;p32"/>
            <p:cNvSpPr/>
            <p:nvPr/>
          </p:nvSpPr>
          <p:spPr>
            <a:xfrm>
              <a:off x="5579993" y="4657811"/>
              <a:ext cx="35085" cy="49829"/>
            </a:xfrm>
            <a:custGeom>
              <a:avLst/>
              <a:gdLst/>
              <a:ahLst/>
              <a:cxnLst/>
              <a:rect l="l" t="t" r="r" b="b"/>
              <a:pathLst>
                <a:path w="1554" h="2207" extrusionOk="0">
                  <a:moveTo>
                    <a:pt x="200" y="1"/>
                  </a:moveTo>
                  <a:cubicBezTo>
                    <a:pt x="167" y="1"/>
                    <a:pt x="134" y="9"/>
                    <a:pt x="100" y="26"/>
                  </a:cubicBezTo>
                  <a:cubicBezTo>
                    <a:pt x="25" y="101"/>
                    <a:pt x="0" y="201"/>
                    <a:pt x="50" y="302"/>
                  </a:cubicBezTo>
                  <a:lnTo>
                    <a:pt x="1178" y="2131"/>
                  </a:lnTo>
                  <a:cubicBezTo>
                    <a:pt x="1228" y="2181"/>
                    <a:pt x="1278" y="2206"/>
                    <a:pt x="1353" y="2206"/>
                  </a:cubicBezTo>
                  <a:cubicBezTo>
                    <a:pt x="1379" y="2206"/>
                    <a:pt x="1404" y="2206"/>
                    <a:pt x="1454" y="2181"/>
                  </a:cubicBezTo>
                  <a:cubicBezTo>
                    <a:pt x="1529" y="2131"/>
                    <a:pt x="1554" y="2006"/>
                    <a:pt x="1504" y="1931"/>
                  </a:cubicBezTo>
                  <a:lnTo>
                    <a:pt x="376" y="101"/>
                  </a:lnTo>
                  <a:cubicBezTo>
                    <a:pt x="326" y="34"/>
                    <a:pt x="265" y="1"/>
                    <a:pt x="200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3;p32"/>
            <p:cNvSpPr/>
            <p:nvPr/>
          </p:nvSpPr>
          <p:spPr>
            <a:xfrm>
              <a:off x="5480969" y="4363988"/>
              <a:ext cx="22081" cy="55067"/>
            </a:xfrm>
            <a:custGeom>
              <a:avLst/>
              <a:gdLst/>
              <a:ahLst/>
              <a:cxnLst/>
              <a:rect l="l" t="t" r="r" b="b"/>
              <a:pathLst>
                <a:path w="978" h="2439" extrusionOk="0">
                  <a:moveTo>
                    <a:pt x="751" y="1"/>
                  </a:moveTo>
                  <a:cubicBezTo>
                    <a:pt x="670" y="1"/>
                    <a:pt x="597" y="50"/>
                    <a:pt x="577" y="133"/>
                  </a:cubicBezTo>
                  <a:lnTo>
                    <a:pt x="25" y="2213"/>
                  </a:lnTo>
                  <a:cubicBezTo>
                    <a:pt x="0" y="2313"/>
                    <a:pt x="50" y="2413"/>
                    <a:pt x="150" y="2438"/>
                  </a:cubicBezTo>
                  <a:lnTo>
                    <a:pt x="201" y="2438"/>
                  </a:lnTo>
                  <a:cubicBezTo>
                    <a:pt x="276" y="2438"/>
                    <a:pt x="351" y="2388"/>
                    <a:pt x="376" y="2313"/>
                  </a:cubicBezTo>
                  <a:lnTo>
                    <a:pt x="952" y="233"/>
                  </a:lnTo>
                  <a:cubicBezTo>
                    <a:pt x="978" y="133"/>
                    <a:pt x="902" y="32"/>
                    <a:pt x="802" y="7"/>
                  </a:cubicBezTo>
                  <a:cubicBezTo>
                    <a:pt x="785" y="3"/>
                    <a:pt x="768" y="1"/>
                    <a:pt x="75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4;p32"/>
            <p:cNvSpPr/>
            <p:nvPr/>
          </p:nvSpPr>
          <p:spPr>
            <a:xfrm>
              <a:off x="5287434" y="4165419"/>
              <a:ext cx="57166" cy="17678"/>
            </a:xfrm>
            <a:custGeom>
              <a:avLst/>
              <a:gdLst/>
              <a:ahLst/>
              <a:cxnLst/>
              <a:rect l="l" t="t" r="r" b="b"/>
              <a:pathLst>
                <a:path w="2532" h="783" extrusionOk="0">
                  <a:moveTo>
                    <a:pt x="212" y="0"/>
                  </a:moveTo>
                  <a:cubicBezTo>
                    <a:pt x="126" y="0"/>
                    <a:pt x="47" y="69"/>
                    <a:pt x="26" y="156"/>
                  </a:cubicBezTo>
                  <a:cubicBezTo>
                    <a:pt x="1" y="256"/>
                    <a:pt x="76" y="356"/>
                    <a:pt x="176" y="381"/>
                  </a:cubicBezTo>
                  <a:lnTo>
                    <a:pt x="2281" y="782"/>
                  </a:lnTo>
                  <a:lnTo>
                    <a:pt x="2331" y="782"/>
                  </a:lnTo>
                  <a:cubicBezTo>
                    <a:pt x="2407" y="782"/>
                    <a:pt x="2482" y="707"/>
                    <a:pt x="2507" y="632"/>
                  </a:cubicBezTo>
                  <a:cubicBezTo>
                    <a:pt x="2532" y="532"/>
                    <a:pt x="2457" y="431"/>
                    <a:pt x="2357" y="406"/>
                  </a:cubicBezTo>
                  <a:lnTo>
                    <a:pt x="251" y="5"/>
                  </a:lnTo>
                  <a:cubicBezTo>
                    <a:pt x="238" y="2"/>
                    <a:pt x="225" y="0"/>
                    <a:pt x="212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5;p32"/>
            <p:cNvSpPr/>
            <p:nvPr/>
          </p:nvSpPr>
          <p:spPr>
            <a:xfrm>
              <a:off x="5321955" y="4258145"/>
              <a:ext cx="49242" cy="36982"/>
            </a:xfrm>
            <a:custGeom>
              <a:avLst/>
              <a:gdLst/>
              <a:ahLst/>
              <a:cxnLst/>
              <a:rect l="l" t="t" r="r" b="b"/>
              <a:pathLst>
                <a:path w="2181" h="1638" extrusionOk="0">
                  <a:moveTo>
                    <a:pt x="216" y="1"/>
                  </a:moveTo>
                  <a:cubicBezTo>
                    <a:pt x="160" y="1"/>
                    <a:pt x="105" y="25"/>
                    <a:pt x="76" y="84"/>
                  </a:cubicBezTo>
                  <a:cubicBezTo>
                    <a:pt x="0" y="159"/>
                    <a:pt x="26" y="284"/>
                    <a:pt x="101" y="334"/>
                  </a:cubicBezTo>
                  <a:lnTo>
                    <a:pt x="1855" y="1613"/>
                  </a:lnTo>
                  <a:cubicBezTo>
                    <a:pt x="1880" y="1638"/>
                    <a:pt x="1930" y="1638"/>
                    <a:pt x="1955" y="1638"/>
                  </a:cubicBezTo>
                  <a:cubicBezTo>
                    <a:pt x="2005" y="1638"/>
                    <a:pt x="2081" y="1613"/>
                    <a:pt x="2106" y="1562"/>
                  </a:cubicBezTo>
                  <a:cubicBezTo>
                    <a:pt x="2181" y="1487"/>
                    <a:pt x="2156" y="1362"/>
                    <a:pt x="2056" y="1312"/>
                  </a:cubicBezTo>
                  <a:lnTo>
                    <a:pt x="326" y="34"/>
                  </a:lnTo>
                  <a:cubicBezTo>
                    <a:pt x="295" y="13"/>
                    <a:pt x="255" y="1"/>
                    <a:pt x="21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6;p32"/>
            <p:cNvSpPr/>
            <p:nvPr/>
          </p:nvSpPr>
          <p:spPr>
            <a:xfrm>
              <a:off x="5448705" y="4507784"/>
              <a:ext cx="11334" cy="56692"/>
            </a:xfrm>
            <a:custGeom>
              <a:avLst/>
              <a:gdLst/>
              <a:ahLst/>
              <a:cxnLst/>
              <a:rect l="l" t="t" r="r" b="b"/>
              <a:pathLst>
                <a:path w="502" h="2511" extrusionOk="0">
                  <a:moveTo>
                    <a:pt x="207" y="0"/>
                  </a:moveTo>
                  <a:cubicBezTo>
                    <a:pt x="197" y="0"/>
                    <a:pt x="187" y="2"/>
                    <a:pt x="176" y="4"/>
                  </a:cubicBezTo>
                  <a:cubicBezTo>
                    <a:pt x="76" y="4"/>
                    <a:pt x="1" y="104"/>
                    <a:pt x="1" y="205"/>
                  </a:cubicBezTo>
                  <a:lnTo>
                    <a:pt x="101" y="2335"/>
                  </a:lnTo>
                  <a:cubicBezTo>
                    <a:pt x="126" y="2435"/>
                    <a:pt x="201" y="2510"/>
                    <a:pt x="301" y="2510"/>
                  </a:cubicBezTo>
                  <a:cubicBezTo>
                    <a:pt x="402" y="2510"/>
                    <a:pt x="502" y="2435"/>
                    <a:pt x="477" y="2335"/>
                  </a:cubicBezTo>
                  <a:lnTo>
                    <a:pt x="376" y="180"/>
                  </a:lnTo>
                  <a:cubicBezTo>
                    <a:pt x="354" y="90"/>
                    <a:pt x="292" y="0"/>
                    <a:pt x="207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7;p32"/>
            <p:cNvSpPr/>
            <p:nvPr/>
          </p:nvSpPr>
          <p:spPr>
            <a:xfrm>
              <a:off x="5358170" y="4126111"/>
              <a:ext cx="24361" cy="54705"/>
            </a:xfrm>
            <a:custGeom>
              <a:avLst/>
              <a:gdLst/>
              <a:ahLst/>
              <a:cxnLst/>
              <a:rect l="l" t="t" r="r" b="b"/>
              <a:pathLst>
                <a:path w="1079" h="2423" extrusionOk="0">
                  <a:moveTo>
                    <a:pt x="216" y="1"/>
                  </a:moveTo>
                  <a:cubicBezTo>
                    <a:pt x="195" y="1"/>
                    <a:pt x="173" y="6"/>
                    <a:pt x="151" y="17"/>
                  </a:cubicBezTo>
                  <a:cubicBezTo>
                    <a:pt x="51" y="42"/>
                    <a:pt x="0" y="142"/>
                    <a:pt x="26" y="242"/>
                  </a:cubicBezTo>
                  <a:lnTo>
                    <a:pt x="702" y="2298"/>
                  </a:lnTo>
                  <a:cubicBezTo>
                    <a:pt x="727" y="2373"/>
                    <a:pt x="802" y="2423"/>
                    <a:pt x="878" y="2423"/>
                  </a:cubicBezTo>
                  <a:lnTo>
                    <a:pt x="928" y="2423"/>
                  </a:lnTo>
                  <a:cubicBezTo>
                    <a:pt x="1028" y="2373"/>
                    <a:pt x="1078" y="2273"/>
                    <a:pt x="1053" y="2172"/>
                  </a:cubicBezTo>
                  <a:lnTo>
                    <a:pt x="401" y="142"/>
                  </a:lnTo>
                  <a:cubicBezTo>
                    <a:pt x="362" y="64"/>
                    <a:pt x="293" y="1"/>
                    <a:pt x="21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8;p32"/>
            <p:cNvSpPr/>
            <p:nvPr/>
          </p:nvSpPr>
          <p:spPr>
            <a:xfrm>
              <a:off x="5381944" y="4687433"/>
              <a:ext cx="55473" cy="23029"/>
            </a:xfrm>
            <a:custGeom>
              <a:avLst/>
              <a:gdLst/>
              <a:ahLst/>
              <a:cxnLst/>
              <a:rect l="l" t="t" r="r" b="b"/>
              <a:pathLst>
                <a:path w="2457" h="1020" extrusionOk="0">
                  <a:moveTo>
                    <a:pt x="194" y="1"/>
                  </a:moveTo>
                  <a:cubicBezTo>
                    <a:pt x="124" y="1"/>
                    <a:pt x="45" y="59"/>
                    <a:pt x="25" y="117"/>
                  </a:cubicBezTo>
                  <a:cubicBezTo>
                    <a:pt x="0" y="218"/>
                    <a:pt x="50" y="343"/>
                    <a:pt x="150" y="368"/>
                  </a:cubicBezTo>
                  <a:lnTo>
                    <a:pt x="2206" y="1020"/>
                  </a:lnTo>
                  <a:lnTo>
                    <a:pt x="2256" y="1020"/>
                  </a:lnTo>
                  <a:cubicBezTo>
                    <a:pt x="2331" y="1020"/>
                    <a:pt x="2406" y="970"/>
                    <a:pt x="2431" y="894"/>
                  </a:cubicBezTo>
                  <a:cubicBezTo>
                    <a:pt x="2456" y="794"/>
                    <a:pt x="2406" y="694"/>
                    <a:pt x="2306" y="669"/>
                  </a:cubicBezTo>
                  <a:lnTo>
                    <a:pt x="251" y="17"/>
                  </a:lnTo>
                  <a:cubicBezTo>
                    <a:pt x="234" y="6"/>
                    <a:pt x="214" y="1"/>
                    <a:pt x="194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39;p32"/>
            <p:cNvSpPr/>
            <p:nvPr/>
          </p:nvSpPr>
          <p:spPr>
            <a:xfrm>
              <a:off x="5690894" y="4599087"/>
              <a:ext cx="54908" cy="25942"/>
            </a:xfrm>
            <a:custGeom>
              <a:avLst/>
              <a:gdLst/>
              <a:ahLst/>
              <a:cxnLst/>
              <a:rect l="l" t="t" r="r" b="b"/>
              <a:pathLst>
                <a:path w="2432" h="1149" extrusionOk="0">
                  <a:moveTo>
                    <a:pt x="2214" y="1"/>
                  </a:moveTo>
                  <a:cubicBezTo>
                    <a:pt x="2186" y="1"/>
                    <a:pt x="2158" y="7"/>
                    <a:pt x="2131" y="20"/>
                  </a:cubicBezTo>
                  <a:lnTo>
                    <a:pt x="126" y="797"/>
                  </a:lnTo>
                  <a:cubicBezTo>
                    <a:pt x="51" y="822"/>
                    <a:pt x="0" y="923"/>
                    <a:pt x="25" y="1023"/>
                  </a:cubicBezTo>
                  <a:cubicBezTo>
                    <a:pt x="51" y="1098"/>
                    <a:pt x="126" y="1148"/>
                    <a:pt x="201" y="1148"/>
                  </a:cubicBezTo>
                  <a:lnTo>
                    <a:pt x="276" y="1148"/>
                  </a:lnTo>
                  <a:lnTo>
                    <a:pt x="2281" y="371"/>
                  </a:lnTo>
                  <a:cubicBezTo>
                    <a:pt x="2381" y="321"/>
                    <a:pt x="2431" y="221"/>
                    <a:pt x="2381" y="121"/>
                  </a:cubicBezTo>
                  <a:cubicBezTo>
                    <a:pt x="2363" y="47"/>
                    <a:pt x="2291" y="1"/>
                    <a:pt x="2214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40;p32"/>
            <p:cNvSpPr/>
            <p:nvPr/>
          </p:nvSpPr>
          <p:spPr>
            <a:xfrm>
              <a:off x="5392691" y="4428198"/>
              <a:ext cx="39624" cy="46871"/>
            </a:xfrm>
            <a:custGeom>
              <a:avLst/>
              <a:gdLst/>
              <a:ahLst/>
              <a:cxnLst/>
              <a:rect l="l" t="t" r="r" b="b"/>
              <a:pathLst>
                <a:path w="1755" h="2076" extrusionOk="0">
                  <a:moveTo>
                    <a:pt x="225" y="0"/>
                  </a:moveTo>
                  <a:cubicBezTo>
                    <a:pt x="185" y="0"/>
                    <a:pt x="143" y="14"/>
                    <a:pt x="101" y="45"/>
                  </a:cubicBezTo>
                  <a:cubicBezTo>
                    <a:pt x="25" y="96"/>
                    <a:pt x="0" y="221"/>
                    <a:pt x="75" y="296"/>
                  </a:cubicBezTo>
                  <a:lnTo>
                    <a:pt x="1404" y="2000"/>
                  </a:lnTo>
                  <a:cubicBezTo>
                    <a:pt x="1429" y="2050"/>
                    <a:pt x="1479" y="2076"/>
                    <a:pt x="1529" y="2076"/>
                  </a:cubicBezTo>
                  <a:cubicBezTo>
                    <a:pt x="1579" y="2076"/>
                    <a:pt x="1629" y="2050"/>
                    <a:pt x="1654" y="2025"/>
                  </a:cubicBezTo>
                  <a:cubicBezTo>
                    <a:pt x="1730" y="1975"/>
                    <a:pt x="1755" y="1850"/>
                    <a:pt x="1680" y="1775"/>
                  </a:cubicBezTo>
                  <a:lnTo>
                    <a:pt x="376" y="71"/>
                  </a:lnTo>
                  <a:cubicBezTo>
                    <a:pt x="333" y="27"/>
                    <a:pt x="280" y="0"/>
                    <a:pt x="225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1;p32"/>
            <p:cNvSpPr/>
            <p:nvPr/>
          </p:nvSpPr>
          <p:spPr>
            <a:xfrm>
              <a:off x="5292537" y="4204117"/>
              <a:ext cx="46984" cy="39511"/>
            </a:xfrm>
            <a:custGeom>
              <a:avLst/>
              <a:gdLst/>
              <a:ahLst/>
              <a:cxnLst/>
              <a:rect l="l" t="t" r="r" b="b"/>
              <a:pathLst>
                <a:path w="2081" h="1750" extrusionOk="0">
                  <a:moveTo>
                    <a:pt x="222" y="0"/>
                  </a:moveTo>
                  <a:cubicBezTo>
                    <a:pt x="171" y="0"/>
                    <a:pt x="119" y="27"/>
                    <a:pt x="75" y="71"/>
                  </a:cubicBezTo>
                  <a:cubicBezTo>
                    <a:pt x="0" y="146"/>
                    <a:pt x="25" y="271"/>
                    <a:pt x="100" y="321"/>
                  </a:cubicBezTo>
                  <a:lnTo>
                    <a:pt x="1755" y="1725"/>
                  </a:lnTo>
                  <a:cubicBezTo>
                    <a:pt x="1780" y="1750"/>
                    <a:pt x="1830" y="1750"/>
                    <a:pt x="1855" y="1750"/>
                  </a:cubicBezTo>
                  <a:cubicBezTo>
                    <a:pt x="1930" y="1750"/>
                    <a:pt x="1980" y="1725"/>
                    <a:pt x="2005" y="1700"/>
                  </a:cubicBezTo>
                  <a:cubicBezTo>
                    <a:pt x="2080" y="1625"/>
                    <a:pt x="2055" y="1499"/>
                    <a:pt x="1980" y="1424"/>
                  </a:cubicBezTo>
                  <a:lnTo>
                    <a:pt x="326" y="46"/>
                  </a:lnTo>
                  <a:cubicBezTo>
                    <a:pt x="295" y="14"/>
                    <a:pt x="259" y="0"/>
                    <a:pt x="222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2;p32"/>
            <p:cNvSpPr/>
            <p:nvPr/>
          </p:nvSpPr>
          <p:spPr>
            <a:xfrm>
              <a:off x="5632599" y="4537293"/>
              <a:ext cx="18130" cy="56037"/>
            </a:xfrm>
            <a:custGeom>
              <a:avLst/>
              <a:gdLst/>
              <a:ahLst/>
              <a:cxnLst/>
              <a:rect l="l" t="t" r="r" b="b"/>
              <a:pathLst>
                <a:path w="803" h="2482" extrusionOk="0">
                  <a:moveTo>
                    <a:pt x="151" y="0"/>
                  </a:moveTo>
                  <a:cubicBezTo>
                    <a:pt x="51" y="26"/>
                    <a:pt x="1" y="126"/>
                    <a:pt x="1" y="226"/>
                  </a:cubicBezTo>
                  <a:lnTo>
                    <a:pt x="427" y="2331"/>
                  </a:lnTo>
                  <a:cubicBezTo>
                    <a:pt x="427" y="2432"/>
                    <a:pt x="502" y="2482"/>
                    <a:pt x="602" y="2482"/>
                  </a:cubicBezTo>
                  <a:lnTo>
                    <a:pt x="627" y="2482"/>
                  </a:lnTo>
                  <a:cubicBezTo>
                    <a:pt x="728" y="2457"/>
                    <a:pt x="803" y="2381"/>
                    <a:pt x="778" y="2281"/>
                  </a:cubicBezTo>
                  <a:lnTo>
                    <a:pt x="377" y="151"/>
                  </a:lnTo>
                  <a:cubicBezTo>
                    <a:pt x="352" y="51"/>
                    <a:pt x="252" y="0"/>
                    <a:pt x="1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3;p32"/>
            <p:cNvSpPr/>
            <p:nvPr/>
          </p:nvSpPr>
          <p:spPr>
            <a:xfrm>
              <a:off x="5609976" y="4385188"/>
              <a:ext cx="26054" cy="54231"/>
            </a:xfrm>
            <a:custGeom>
              <a:avLst/>
              <a:gdLst/>
              <a:ahLst/>
              <a:cxnLst/>
              <a:rect l="l" t="t" r="r" b="b"/>
              <a:pathLst>
                <a:path w="1154" h="2402" extrusionOk="0">
                  <a:moveTo>
                    <a:pt x="919" y="1"/>
                  </a:moveTo>
                  <a:cubicBezTo>
                    <a:pt x="843" y="1"/>
                    <a:pt x="771" y="48"/>
                    <a:pt x="752" y="121"/>
                  </a:cubicBezTo>
                  <a:lnTo>
                    <a:pt x="51" y="2151"/>
                  </a:lnTo>
                  <a:cubicBezTo>
                    <a:pt x="0" y="2251"/>
                    <a:pt x="51" y="2351"/>
                    <a:pt x="151" y="2402"/>
                  </a:cubicBezTo>
                  <a:lnTo>
                    <a:pt x="226" y="2402"/>
                  </a:lnTo>
                  <a:cubicBezTo>
                    <a:pt x="301" y="2402"/>
                    <a:pt x="376" y="2351"/>
                    <a:pt x="401" y="2276"/>
                  </a:cubicBezTo>
                  <a:lnTo>
                    <a:pt x="1103" y="246"/>
                  </a:lnTo>
                  <a:cubicBezTo>
                    <a:pt x="1153" y="146"/>
                    <a:pt x="1078" y="46"/>
                    <a:pt x="1003" y="21"/>
                  </a:cubicBezTo>
                  <a:cubicBezTo>
                    <a:pt x="976" y="7"/>
                    <a:pt x="947" y="1"/>
                    <a:pt x="919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44;p32"/>
            <p:cNvSpPr/>
            <p:nvPr/>
          </p:nvSpPr>
          <p:spPr>
            <a:xfrm>
              <a:off x="5385895" y="4271691"/>
              <a:ext cx="31721" cy="51725"/>
            </a:xfrm>
            <a:custGeom>
              <a:avLst/>
              <a:gdLst/>
              <a:ahLst/>
              <a:cxnLst/>
              <a:rect l="l" t="t" r="r" b="b"/>
              <a:pathLst>
                <a:path w="1405" h="2291" extrusionOk="0">
                  <a:moveTo>
                    <a:pt x="186" y="1"/>
                  </a:moveTo>
                  <a:cubicBezTo>
                    <a:pt x="164" y="1"/>
                    <a:pt x="144" y="4"/>
                    <a:pt x="126" y="10"/>
                  </a:cubicBezTo>
                  <a:cubicBezTo>
                    <a:pt x="26" y="60"/>
                    <a:pt x="1" y="185"/>
                    <a:pt x="26" y="261"/>
                  </a:cubicBezTo>
                  <a:lnTo>
                    <a:pt x="1028" y="2190"/>
                  </a:lnTo>
                  <a:cubicBezTo>
                    <a:pt x="1053" y="2241"/>
                    <a:pt x="1103" y="2291"/>
                    <a:pt x="1178" y="2291"/>
                  </a:cubicBezTo>
                  <a:cubicBezTo>
                    <a:pt x="1204" y="2291"/>
                    <a:pt x="1229" y="2291"/>
                    <a:pt x="1279" y="2266"/>
                  </a:cubicBezTo>
                  <a:cubicBezTo>
                    <a:pt x="1354" y="2216"/>
                    <a:pt x="1404" y="2115"/>
                    <a:pt x="1354" y="2015"/>
                  </a:cubicBezTo>
                  <a:lnTo>
                    <a:pt x="376" y="110"/>
                  </a:lnTo>
                  <a:cubicBezTo>
                    <a:pt x="338" y="34"/>
                    <a:pt x="256" y="1"/>
                    <a:pt x="18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5;p32"/>
            <p:cNvSpPr/>
            <p:nvPr/>
          </p:nvSpPr>
          <p:spPr>
            <a:xfrm>
              <a:off x="5366659" y="4593082"/>
              <a:ext cx="47548" cy="38156"/>
            </a:xfrm>
            <a:custGeom>
              <a:avLst/>
              <a:gdLst/>
              <a:ahLst/>
              <a:cxnLst/>
              <a:rect l="l" t="t" r="r" b="b"/>
              <a:pathLst>
                <a:path w="2106" h="1690" extrusionOk="0">
                  <a:moveTo>
                    <a:pt x="193" y="1"/>
                  </a:moveTo>
                  <a:cubicBezTo>
                    <a:pt x="141" y="1"/>
                    <a:pt x="92" y="19"/>
                    <a:pt x="51" y="61"/>
                  </a:cubicBezTo>
                  <a:cubicBezTo>
                    <a:pt x="0" y="161"/>
                    <a:pt x="0" y="261"/>
                    <a:pt x="101" y="337"/>
                  </a:cubicBezTo>
                  <a:lnTo>
                    <a:pt x="1780" y="1640"/>
                  </a:lnTo>
                  <a:cubicBezTo>
                    <a:pt x="1830" y="1665"/>
                    <a:pt x="1855" y="1690"/>
                    <a:pt x="1905" y="1690"/>
                  </a:cubicBezTo>
                  <a:cubicBezTo>
                    <a:pt x="1955" y="1690"/>
                    <a:pt x="2005" y="1665"/>
                    <a:pt x="2056" y="1615"/>
                  </a:cubicBezTo>
                  <a:cubicBezTo>
                    <a:pt x="2106" y="1540"/>
                    <a:pt x="2106" y="1414"/>
                    <a:pt x="2030" y="1364"/>
                  </a:cubicBezTo>
                  <a:lnTo>
                    <a:pt x="326" y="36"/>
                  </a:lnTo>
                  <a:cubicBezTo>
                    <a:pt x="281" y="13"/>
                    <a:pt x="236" y="1"/>
                    <a:pt x="193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6;p32"/>
            <p:cNvSpPr/>
            <p:nvPr/>
          </p:nvSpPr>
          <p:spPr>
            <a:xfrm>
              <a:off x="5283483" y="4305715"/>
              <a:ext cx="54344" cy="27319"/>
            </a:xfrm>
            <a:custGeom>
              <a:avLst/>
              <a:gdLst/>
              <a:ahLst/>
              <a:cxnLst/>
              <a:rect l="l" t="t" r="r" b="b"/>
              <a:pathLst>
                <a:path w="2407" h="1210" extrusionOk="0">
                  <a:moveTo>
                    <a:pt x="246" y="0"/>
                  </a:moveTo>
                  <a:cubicBezTo>
                    <a:pt x="159" y="0"/>
                    <a:pt x="71" y="45"/>
                    <a:pt x="50" y="107"/>
                  </a:cubicBezTo>
                  <a:cubicBezTo>
                    <a:pt x="0" y="207"/>
                    <a:pt x="50" y="308"/>
                    <a:pt x="151" y="358"/>
                  </a:cubicBezTo>
                  <a:lnTo>
                    <a:pt x="2131" y="1185"/>
                  </a:lnTo>
                  <a:cubicBezTo>
                    <a:pt x="2156" y="1210"/>
                    <a:pt x="2181" y="1210"/>
                    <a:pt x="2206" y="1210"/>
                  </a:cubicBezTo>
                  <a:cubicBezTo>
                    <a:pt x="2281" y="1210"/>
                    <a:pt x="2356" y="1160"/>
                    <a:pt x="2381" y="1084"/>
                  </a:cubicBezTo>
                  <a:cubicBezTo>
                    <a:pt x="2406" y="1009"/>
                    <a:pt x="2381" y="884"/>
                    <a:pt x="2281" y="859"/>
                  </a:cubicBezTo>
                  <a:lnTo>
                    <a:pt x="301" y="7"/>
                  </a:lnTo>
                  <a:cubicBezTo>
                    <a:pt x="283" y="2"/>
                    <a:pt x="265" y="0"/>
                    <a:pt x="246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47;p32"/>
            <p:cNvSpPr/>
            <p:nvPr/>
          </p:nvSpPr>
          <p:spPr>
            <a:xfrm>
              <a:off x="5431727" y="4165532"/>
              <a:ext cx="9641" cy="57166"/>
            </a:xfrm>
            <a:custGeom>
              <a:avLst/>
              <a:gdLst/>
              <a:ahLst/>
              <a:cxnLst/>
              <a:rect l="l" t="t" r="r" b="b"/>
              <a:pathLst>
                <a:path w="427" h="2532" extrusionOk="0">
                  <a:moveTo>
                    <a:pt x="251" y="0"/>
                  </a:moveTo>
                  <a:cubicBezTo>
                    <a:pt x="151" y="0"/>
                    <a:pt x="51" y="75"/>
                    <a:pt x="51" y="176"/>
                  </a:cubicBezTo>
                  <a:lnTo>
                    <a:pt x="1" y="2331"/>
                  </a:lnTo>
                  <a:cubicBezTo>
                    <a:pt x="1" y="2431"/>
                    <a:pt x="76" y="2532"/>
                    <a:pt x="176" y="2532"/>
                  </a:cubicBezTo>
                  <a:lnTo>
                    <a:pt x="201" y="2532"/>
                  </a:lnTo>
                  <a:cubicBezTo>
                    <a:pt x="301" y="2532"/>
                    <a:pt x="377" y="2456"/>
                    <a:pt x="377" y="2356"/>
                  </a:cubicBezTo>
                  <a:lnTo>
                    <a:pt x="427" y="201"/>
                  </a:lnTo>
                  <a:cubicBezTo>
                    <a:pt x="427" y="100"/>
                    <a:pt x="352" y="0"/>
                    <a:pt x="2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48;p32"/>
            <p:cNvSpPr/>
            <p:nvPr/>
          </p:nvSpPr>
          <p:spPr>
            <a:xfrm>
              <a:off x="5585638" y="4574636"/>
              <a:ext cx="9641" cy="57166"/>
            </a:xfrm>
            <a:custGeom>
              <a:avLst/>
              <a:gdLst/>
              <a:ahLst/>
              <a:cxnLst/>
              <a:rect l="l" t="t" r="r" b="b"/>
              <a:pathLst>
                <a:path w="427" h="2532" extrusionOk="0">
                  <a:moveTo>
                    <a:pt x="226" y="1"/>
                  </a:moveTo>
                  <a:cubicBezTo>
                    <a:pt x="126" y="1"/>
                    <a:pt x="51" y="76"/>
                    <a:pt x="51" y="201"/>
                  </a:cubicBezTo>
                  <a:lnTo>
                    <a:pt x="1" y="2331"/>
                  </a:lnTo>
                  <a:cubicBezTo>
                    <a:pt x="1" y="2457"/>
                    <a:pt x="76" y="2532"/>
                    <a:pt x="176" y="2532"/>
                  </a:cubicBezTo>
                  <a:cubicBezTo>
                    <a:pt x="276" y="2532"/>
                    <a:pt x="377" y="2457"/>
                    <a:pt x="377" y="2357"/>
                  </a:cubicBezTo>
                  <a:lnTo>
                    <a:pt x="427" y="201"/>
                  </a:lnTo>
                  <a:cubicBezTo>
                    <a:pt x="4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9;p32"/>
            <p:cNvSpPr/>
            <p:nvPr/>
          </p:nvSpPr>
          <p:spPr>
            <a:xfrm>
              <a:off x="5512080" y="4447321"/>
              <a:ext cx="9641" cy="57166"/>
            </a:xfrm>
            <a:custGeom>
              <a:avLst/>
              <a:gdLst/>
              <a:ahLst/>
              <a:cxnLst/>
              <a:rect l="l" t="t" r="r" b="b"/>
              <a:pathLst>
                <a:path w="427" h="2532" extrusionOk="0">
                  <a:moveTo>
                    <a:pt x="251" y="0"/>
                  </a:moveTo>
                  <a:cubicBezTo>
                    <a:pt x="126" y="0"/>
                    <a:pt x="51" y="76"/>
                    <a:pt x="51" y="176"/>
                  </a:cubicBezTo>
                  <a:lnTo>
                    <a:pt x="1" y="2331"/>
                  </a:lnTo>
                  <a:cubicBezTo>
                    <a:pt x="1" y="2432"/>
                    <a:pt x="76" y="2532"/>
                    <a:pt x="201" y="2532"/>
                  </a:cubicBezTo>
                  <a:cubicBezTo>
                    <a:pt x="301" y="2532"/>
                    <a:pt x="376" y="2457"/>
                    <a:pt x="376" y="2331"/>
                  </a:cubicBezTo>
                  <a:lnTo>
                    <a:pt x="427" y="201"/>
                  </a:lnTo>
                  <a:cubicBezTo>
                    <a:pt x="427" y="101"/>
                    <a:pt x="351" y="0"/>
                    <a:pt x="2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0;p32"/>
            <p:cNvSpPr/>
            <p:nvPr/>
          </p:nvSpPr>
          <p:spPr>
            <a:xfrm>
              <a:off x="5465119" y="4227213"/>
              <a:ext cx="19259" cy="56037"/>
            </a:xfrm>
            <a:custGeom>
              <a:avLst/>
              <a:gdLst/>
              <a:ahLst/>
              <a:cxnLst/>
              <a:rect l="l" t="t" r="r" b="b"/>
              <a:pathLst>
                <a:path w="853" h="2482" extrusionOk="0">
                  <a:moveTo>
                    <a:pt x="151" y="0"/>
                  </a:moveTo>
                  <a:cubicBezTo>
                    <a:pt x="50" y="25"/>
                    <a:pt x="0" y="125"/>
                    <a:pt x="0" y="226"/>
                  </a:cubicBezTo>
                  <a:lnTo>
                    <a:pt x="451" y="2331"/>
                  </a:lnTo>
                  <a:cubicBezTo>
                    <a:pt x="477" y="2431"/>
                    <a:pt x="552" y="2481"/>
                    <a:pt x="652" y="2481"/>
                  </a:cubicBezTo>
                  <a:lnTo>
                    <a:pt x="677" y="2481"/>
                  </a:lnTo>
                  <a:cubicBezTo>
                    <a:pt x="777" y="2456"/>
                    <a:pt x="852" y="2356"/>
                    <a:pt x="827" y="2256"/>
                  </a:cubicBezTo>
                  <a:lnTo>
                    <a:pt x="376" y="150"/>
                  </a:lnTo>
                  <a:cubicBezTo>
                    <a:pt x="351" y="50"/>
                    <a:pt x="251" y="0"/>
                    <a:pt x="1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51;p32"/>
            <p:cNvSpPr/>
            <p:nvPr/>
          </p:nvSpPr>
          <p:spPr>
            <a:xfrm>
              <a:off x="5361556" y="4532168"/>
              <a:ext cx="50957" cy="34002"/>
            </a:xfrm>
            <a:custGeom>
              <a:avLst/>
              <a:gdLst/>
              <a:ahLst/>
              <a:cxnLst/>
              <a:rect l="l" t="t" r="r" b="b"/>
              <a:pathLst>
                <a:path w="2257" h="1506" extrusionOk="0">
                  <a:moveTo>
                    <a:pt x="222" y="1"/>
                  </a:moveTo>
                  <a:cubicBezTo>
                    <a:pt x="162" y="1"/>
                    <a:pt x="108" y="29"/>
                    <a:pt x="76" y="77"/>
                  </a:cubicBezTo>
                  <a:cubicBezTo>
                    <a:pt x="1" y="177"/>
                    <a:pt x="26" y="278"/>
                    <a:pt x="126" y="328"/>
                  </a:cubicBezTo>
                  <a:lnTo>
                    <a:pt x="1956" y="1481"/>
                  </a:lnTo>
                  <a:cubicBezTo>
                    <a:pt x="1981" y="1506"/>
                    <a:pt x="2006" y="1506"/>
                    <a:pt x="2056" y="1506"/>
                  </a:cubicBezTo>
                  <a:cubicBezTo>
                    <a:pt x="2106" y="1506"/>
                    <a:pt x="2181" y="1481"/>
                    <a:pt x="2206" y="1430"/>
                  </a:cubicBezTo>
                  <a:cubicBezTo>
                    <a:pt x="2256" y="1330"/>
                    <a:pt x="2231" y="1230"/>
                    <a:pt x="2156" y="1155"/>
                  </a:cubicBezTo>
                  <a:lnTo>
                    <a:pt x="327" y="27"/>
                  </a:lnTo>
                  <a:cubicBezTo>
                    <a:pt x="291" y="9"/>
                    <a:pt x="256" y="1"/>
                    <a:pt x="22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52;p32"/>
            <p:cNvSpPr/>
            <p:nvPr/>
          </p:nvSpPr>
          <p:spPr>
            <a:xfrm>
              <a:off x="5566966" y="4474911"/>
              <a:ext cx="27748" cy="53351"/>
            </a:xfrm>
            <a:custGeom>
              <a:avLst/>
              <a:gdLst/>
              <a:ahLst/>
              <a:cxnLst/>
              <a:rect l="l" t="t" r="r" b="b"/>
              <a:pathLst>
                <a:path w="1229" h="2363" extrusionOk="0">
                  <a:moveTo>
                    <a:pt x="1025" y="0"/>
                  </a:moveTo>
                  <a:cubicBezTo>
                    <a:pt x="944" y="0"/>
                    <a:pt x="869" y="45"/>
                    <a:pt x="828" y="107"/>
                  </a:cubicBezTo>
                  <a:lnTo>
                    <a:pt x="26" y="2112"/>
                  </a:lnTo>
                  <a:cubicBezTo>
                    <a:pt x="1" y="2212"/>
                    <a:pt x="51" y="2312"/>
                    <a:pt x="151" y="2362"/>
                  </a:cubicBezTo>
                  <a:lnTo>
                    <a:pt x="201" y="2362"/>
                  </a:lnTo>
                  <a:cubicBezTo>
                    <a:pt x="276" y="2362"/>
                    <a:pt x="352" y="2312"/>
                    <a:pt x="377" y="2262"/>
                  </a:cubicBezTo>
                  <a:lnTo>
                    <a:pt x="1179" y="257"/>
                  </a:lnTo>
                  <a:cubicBezTo>
                    <a:pt x="1229" y="157"/>
                    <a:pt x="1179" y="57"/>
                    <a:pt x="1078" y="7"/>
                  </a:cubicBezTo>
                  <a:cubicBezTo>
                    <a:pt x="1061" y="2"/>
                    <a:pt x="1043" y="0"/>
                    <a:pt x="1025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53;p32"/>
            <p:cNvSpPr/>
            <p:nvPr/>
          </p:nvSpPr>
          <p:spPr>
            <a:xfrm>
              <a:off x="5534139" y="4300206"/>
              <a:ext cx="13050" cy="57166"/>
            </a:xfrm>
            <a:custGeom>
              <a:avLst/>
              <a:gdLst/>
              <a:ahLst/>
              <a:cxnLst/>
              <a:rect l="l" t="t" r="r" b="b"/>
              <a:pathLst>
                <a:path w="578" h="2532" extrusionOk="0">
                  <a:moveTo>
                    <a:pt x="176" y="0"/>
                  </a:moveTo>
                  <a:cubicBezTo>
                    <a:pt x="76" y="25"/>
                    <a:pt x="1" y="100"/>
                    <a:pt x="26" y="201"/>
                  </a:cubicBezTo>
                  <a:lnTo>
                    <a:pt x="201" y="2356"/>
                  </a:lnTo>
                  <a:cubicBezTo>
                    <a:pt x="227" y="2456"/>
                    <a:pt x="302" y="2532"/>
                    <a:pt x="402" y="2532"/>
                  </a:cubicBezTo>
                  <a:cubicBezTo>
                    <a:pt x="502" y="2506"/>
                    <a:pt x="577" y="2431"/>
                    <a:pt x="577" y="2331"/>
                  </a:cubicBezTo>
                  <a:lnTo>
                    <a:pt x="402" y="176"/>
                  </a:lnTo>
                  <a:cubicBezTo>
                    <a:pt x="377" y="75"/>
                    <a:pt x="302" y="0"/>
                    <a:pt x="176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54;p32"/>
            <p:cNvSpPr/>
            <p:nvPr/>
          </p:nvSpPr>
          <p:spPr>
            <a:xfrm>
              <a:off x="5255194" y="4250965"/>
              <a:ext cx="52064" cy="31721"/>
            </a:xfrm>
            <a:custGeom>
              <a:avLst/>
              <a:gdLst/>
              <a:ahLst/>
              <a:cxnLst/>
              <a:rect l="l" t="t" r="r" b="b"/>
              <a:pathLst>
                <a:path w="2306" h="1405" extrusionOk="0">
                  <a:moveTo>
                    <a:pt x="202" y="1"/>
                  </a:moveTo>
                  <a:cubicBezTo>
                    <a:pt x="139" y="1"/>
                    <a:pt x="84" y="34"/>
                    <a:pt x="50" y="101"/>
                  </a:cubicBezTo>
                  <a:cubicBezTo>
                    <a:pt x="0" y="201"/>
                    <a:pt x="25" y="301"/>
                    <a:pt x="125" y="352"/>
                  </a:cubicBezTo>
                  <a:lnTo>
                    <a:pt x="2005" y="1379"/>
                  </a:lnTo>
                  <a:cubicBezTo>
                    <a:pt x="2030" y="1404"/>
                    <a:pt x="2080" y="1404"/>
                    <a:pt x="2105" y="1404"/>
                  </a:cubicBezTo>
                  <a:cubicBezTo>
                    <a:pt x="2155" y="1404"/>
                    <a:pt x="2231" y="1379"/>
                    <a:pt x="2256" y="1304"/>
                  </a:cubicBezTo>
                  <a:cubicBezTo>
                    <a:pt x="2306" y="1229"/>
                    <a:pt x="2281" y="1103"/>
                    <a:pt x="2181" y="1053"/>
                  </a:cubicBezTo>
                  <a:lnTo>
                    <a:pt x="301" y="26"/>
                  </a:lnTo>
                  <a:cubicBezTo>
                    <a:pt x="267" y="9"/>
                    <a:pt x="234" y="1"/>
                    <a:pt x="20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5;p32"/>
            <p:cNvSpPr/>
            <p:nvPr/>
          </p:nvSpPr>
          <p:spPr>
            <a:xfrm>
              <a:off x="5432291" y="4330031"/>
              <a:ext cx="26619" cy="53938"/>
            </a:xfrm>
            <a:custGeom>
              <a:avLst/>
              <a:gdLst/>
              <a:ahLst/>
              <a:cxnLst/>
              <a:rect l="l" t="t" r="r" b="b"/>
              <a:pathLst>
                <a:path w="1179" h="2389" extrusionOk="0">
                  <a:moveTo>
                    <a:pt x="204" y="1"/>
                  </a:moveTo>
                  <a:cubicBezTo>
                    <a:pt x="187" y="1"/>
                    <a:pt x="169" y="3"/>
                    <a:pt x="151" y="7"/>
                  </a:cubicBezTo>
                  <a:cubicBezTo>
                    <a:pt x="51" y="33"/>
                    <a:pt x="1" y="158"/>
                    <a:pt x="26" y="258"/>
                  </a:cubicBezTo>
                  <a:lnTo>
                    <a:pt x="803" y="2263"/>
                  </a:lnTo>
                  <a:cubicBezTo>
                    <a:pt x="828" y="2338"/>
                    <a:pt x="903" y="2388"/>
                    <a:pt x="978" y="2388"/>
                  </a:cubicBezTo>
                  <a:cubicBezTo>
                    <a:pt x="978" y="2388"/>
                    <a:pt x="1003" y="2388"/>
                    <a:pt x="1028" y="2363"/>
                  </a:cubicBezTo>
                  <a:cubicBezTo>
                    <a:pt x="1129" y="2338"/>
                    <a:pt x="1179" y="2238"/>
                    <a:pt x="1154" y="2138"/>
                  </a:cubicBezTo>
                  <a:lnTo>
                    <a:pt x="377" y="108"/>
                  </a:lnTo>
                  <a:cubicBezTo>
                    <a:pt x="356" y="46"/>
                    <a:pt x="284" y="1"/>
                    <a:pt x="204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56;p32"/>
            <p:cNvSpPr/>
            <p:nvPr/>
          </p:nvSpPr>
          <p:spPr>
            <a:xfrm>
              <a:off x="5753140" y="4352677"/>
              <a:ext cx="43597" cy="43168"/>
            </a:xfrm>
            <a:custGeom>
              <a:avLst/>
              <a:gdLst/>
              <a:ahLst/>
              <a:cxnLst/>
              <a:rect l="l" t="t" r="r" b="b"/>
              <a:pathLst>
                <a:path w="1931" h="1912" extrusionOk="0">
                  <a:moveTo>
                    <a:pt x="1717" y="1"/>
                  </a:moveTo>
                  <a:cubicBezTo>
                    <a:pt x="1667" y="1"/>
                    <a:pt x="1617" y="20"/>
                    <a:pt x="1579" y="57"/>
                  </a:cubicBezTo>
                  <a:lnTo>
                    <a:pt x="75" y="1586"/>
                  </a:lnTo>
                  <a:cubicBezTo>
                    <a:pt x="0" y="1661"/>
                    <a:pt x="0" y="1786"/>
                    <a:pt x="75" y="1837"/>
                  </a:cubicBezTo>
                  <a:cubicBezTo>
                    <a:pt x="126" y="1887"/>
                    <a:pt x="151" y="1912"/>
                    <a:pt x="201" y="1912"/>
                  </a:cubicBezTo>
                  <a:cubicBezTo>
                    <a:pt x="251" y="1912"/>
                    <a:pt x="301" y="1887"/>
                    <a:pt x="351" y="1837"/>
                  </a:cubicBezTo>
                  <a:lnTo>
                    <a:pt x="1855" y="308"/>
                  </a:lnTo>
                  <a:cubicBezTo>
                    <a:pt x="1930" y="258"/>
                    <a:pt x="1930" y="132"/>
                    <a:pt x="1855" y="57"/>
                  </a:cubicBezTo>
                  <a:cubicBezTo>
                    <a:pt x="1817" y="20"/>
                    <a:pt x="1767" y="1"/>
                    <a:pt x="1717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57;p32"/>
            <p:cNvSpPr/>
            <p:nvPr/>
          </p:nvSpPr>
          <p:spPr>
            <a:xfrm>
              <a:off x="5753705" y="4192534"/>
              <a:ext cx="20387" cy="55067"/>
            </a:xfrm>
            <a:custGeom>
              <a:avLst/>
              <a:gdLst/>
              <a:ahLst/>
              <a:cxnLst/>
              <a:rect l="l" t="t" r="r" b="b"/>
              <a:pathLst>
                <a:path w="903" h="2439" extrusionOk="0">
                  <a:moveTo>
                    <a:pt x="676" y="1"/>
                  </a:moveTo>
                  <a:cubicBezTo>
                    <a:pt x="595" y="1"/>
                    <a:pt x="522" y="49"/>
                    <a:pt x="502" y="133"/>
                  </a:cubicBezTo>
                  <a:lnTo>
                    <a:pt x="25" y="2213"/>
                  </a:lnTo>
                  <a:cubicBezTo>
                    <a:pt x="0" y="2313"/>
                    <a:pt x="50" y="2413"/>
                    <a:pt x="151" y="2438"/>
                  </a:cubicBezTo>
                  <a:lnTo>
                    <a:pt x="201" y="2438"/>
                  </a:lnTo>
                  <a:cubicBezTo>
                    <a:pt x="276" y="2438"/>
                    <a:pt x="351" y="2388"/>
                    <a:pt x="376" y="2313"/>
                  </a:cubicBezTo>
                  <a:lnTo>
                    <a:pt x="878" y="233"/>
                  </a:lnTo>
                  <a:cubicBezTo>
                    <a:pt x="903" y="133"/>
                    <a:pt x="827" y="32"/>
                    <a:pt x="727" y="7"/>
                  </a:cubicBezTo>
                  <a:cubicBezTo>
                    <a:pt x="710" y="3"/>
                    <a:pt x="693" y="1"/>
                    <a:pt x="67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8;p32"/>
            <p:cNvSpPr/>
            <p:nvPr/>
          </p:nvSpPr>
          <p:spPr>
            <a:xfrm>
              <a:off x="5699948" y="4215767"/>
              <a:ext cx="20952" cy="55586"/>
            </a:xfrm>
            <a:custGeom>
              <a:avLst/>
              <a:gdLst/>
              <a:ahLst/>
              <a:cxnLst/>
              <a:rect l="l" t="t" r="r" b="b"/>
              <a:pathLst>
                <a:path w="928" h="2462" extrusionOk="0">
                  <a:moveTo>
                    <a:pt x="215" y="1"/>
                  </a:moveTo>
                  <a:cubicBezTo>
                    <a:pt x="202" y="1"/>
                    <a:pt x="189" y="3"/>
                    <a:pt x="176" y="6"/>
                  </a:cubicBezTo>
                  <a:cubicBezTo>
                    <a:pt x="76" y="31"/>
                    <a:pt x="0" y="131"/>
                    <a:pt x="25" y="231"/>
                  </a:cubicBezTo>
                  <a:lnTo>
                    <a:pt x="552" y="2312"/>
                  </a:lnTo>
                  <a:cubicBezTo>
                    <a:pt x="577" y="2387"/>
                    <a:pt x="652" y="2462"/>
                    <a:pt x="727" y="2462"/>
                  </a:cubicBezTo>
                  <a:cubicBezTo>
                    <a:pt x="727" y="2462"/>
                    <a:pt x="752" y="2462"/>
                    <a:pt x="777" y="2437"/>
                  </a:cubicBezTo>
                  <a:cubicBezTo>
                    <a:pt x="878" y="2412"/>
                    <a:pt x="928" y="2312"/>
                    <a:pt x="903" y="2211"/>
                  </a:cubicBezTo>
                  <a:lnTo>
                    <a:pt x="401" y="156"/>
                  </a:lnTo>
                  <a:cubicBezTo>
                    <a:pt x="380" y="69"/>
                    <a:pt x="301" y="1"/>
                    <a:pt x="21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9;p32"/>
            <p:cNvSpPr/>
            <p:nvPr/>
          </p:nvSpPr>
          <p:spPr>
            <a:xfrm>
              <a:off x="5801795" y="4207503"/>
              <a:ext cx="38495" cy="46893"/>
            </a:xfrm>
            <a:custGeom>
              <a:avLst/>
              <a:gdLst/>
              <a:ahLst/>
              <a:cxnLst/>
              <a:rect l="l" t="t" r="r" b="b"/>
              <a:pathLst>
                <a:path w="1705" h="2077" extrusionOk="0">
                  <a:moveTo>
                    <a:pt x="1501" y="1"/>
                  </a:moveTo>
                  <a:cubicBezTo>
                    <a:pt x="1450" y="1"/>
                    <a:pt x="1398" y="27"/>
                    <a:pt x="1354" y="71"/>
                  </a:cubicBezTo>
                  <a:lnTo>
                    <a:pt x="51" y="1800"/>
                  </a:lnTo>
                  <a:cubicBezTo>
                    <a:pt x="1" y="1876"/>
                    <a:pt x="1" y="1976"/>
                    <a:pt x="101" y="2051"/>
                  </a:cubicBezTo>
                  <a:cubicBezTo>
                    <a:pt x="126" y="2076"/>
                    <a:pt x="176" y="2076"/>
                    <a:pt x="201" y="2076"/>
                  </a:cubicBezTo>
                  <a:cubicBezTo>
                    <a:pt x="251" y="2076"/>
                    <a:pt x="327" y="2051"/>
                    <a:pt x="352" y="2026"/>
                  </a:cubicBezTo>
                  <a:lnTo>
                    <a:pt x="1655" y="297"/>
                  </a:lnTo>
                  <a:cubicBezTo>
                    <a:pt x="1705" y="221"/>
                    <a:pt x="1705" y="96"/>
                    <a:pt x="1605" y="46"/>
                  </a:cubicBezTo>
                  <a:cubicBezTo>
                    <a:pt x="1573" y="14"/>
                    <a:pt x="1537" y="1"/>
                    <a:pt x="150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60;p32"/>
            <p:cNvSpPr/>
            <p:nvPr/>
          </p:nvSpPr>
          <p:spPr>
            <a:xfrm>
              <a:off x="5752011" y="4267356"/>
              <a:ext cx="34521" cy="49851"/>
            </a:xfrm>
            <a:custGeom>
              <a:avLst/>
              <a:gdLst/>
              <a:ahLst/>
              <a:cxnLst/>
              <a:rect l="l" t="t" r="r" b="b"/>
              <a:pathLst>
                <a:path w="1529" h="2208" extrusionOk="0">
                  <a:moveTo>
                    <a:pt x="1310" y="1"/>
                  </a:moveTo>
                  <a:cubicBezTo>
                    <a:pt x="1249" y="1"/>
                    <a:pt x="1185" y="28"/>
                    <a:pt x="1153" y="77"/>
                  </a:cubicBezTo>
                  <a:lnTo>
                    <a:pt x="50" y="1931"/>
                  </a:lnTo>
                  <a:cubicBezTo>
                    <a:pt x="0" y="2032"/>
                    <a:pt x="25" y="2132"/>
                    <a:pt x="125" y="2182"/>
                  </a:cubicBezTo>
                  <a:cubicBezTo>
                    <a:pt x="151" y="2207"/>
                    <a:pt x="176" y="2207"/>
                    <a:pt x="226" y="2207"/>
                  </a:cubicBezTo>
                  <a:cubicBezTo>
                    <a:pt x="276" y="2207"/>
                    <a:pt x="351" y="2182"/>
                    <a:pt x="376" y="2132"/>
                  </a:cubicBezTo>
                  <a:lnTo>
                    <a:pt x="1479" y="277"/>
                  </a:lnTo>
                  <a:cubicBezTo>
                    <a:pt x="1529" y="177"/>
                    <a:pt x="1504" y="77"/>
                    <a:pt x="1404" y="27"/>
                  </a:cubicBezTo>
                  <a:cubicBezTo>
                    <a:pt x="1377" y="9"/>
                    <a:pt x="1344" y="1"/>
                    <a:pt x="1310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61;p32"/>
            <p:cNvSpPr/>
            <p:nvPr/>
          </p:nvSpPr>
          <p:spPr>
            <a:xfrm>
              <a:off x="5808026" y="4303142"/>
              <a:ext cx="40188" cy="46306"/>
            </a:xfrm>
            <a:custGeom>
              <a:avLst/>
              <a:gdLst/>
              <a:ahLst/>
              <a:cxnLst/>
              <a:rect l="l" t="t" r="r" b="b"/>
              <a:pathLst>
                <a:path w="1780" h="2051" extrusionOk="0">
                  <a:moveTo>
                    <a:pt x="1568" y="0"/>
                  </a:moveTo>
                  <a:cubicBezTo>
                    <a:pt x="1513" y="0"/>
                    <a:pt x="1458" y="27"/>
                    <a:pt x="1429" y="71"/>
                  </a:cubicBezTo>
                  <a:lnTo>
                    <a:pt x="76" y="1750"/>
                  </a:lnTo>
                  <a:cubicBezTo>
                    <a:pt x="0" y="1825"/>
                    <a:pt x="25" y="1950"/>
                    <a:pt x="101" y="2000"/>
                  </a:cubicBezTo>
                  <a:cubicBezTo>
                    <a:pt x="126" y="2026"/>
                    <a:pt x="176" y="2051"/>
                    <a:pt x="226" y="2051"/>
                  </a:cubicBezTo>
                  <a:cubicBezTo>
                    <a:pt x="276" y="2051"/>
                    <a:pt x="326" y="2026"/>
                    <a:pt x="351" y="1975"/>
                  </a:cubicBezTo>
                  <a:lnTo>
                    <a:pt x="1705" y="296"/>
                  </a:lnTo>
                  <a:cubicBezTo>
                    <a:pt x="1780" y="221"/>
                    <a:pt x="1755" y="121"/>
                    <a:pt x="1680" y="46"/>
                  </a:cubicBezTo>
                  <a:cubicBezTo>
                    <a:pt x="1648" y="14"/>
                    <a:pt x="1608" y="0"/>
                    <a:pt x="1568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62;p32"/>
            <p:cNvSpPr/>
            <p:nvPr/>
          </p:nvSpPr>
          <p:spPr>
            <a:xfrm>
              <a:off x="5819902" y="4253019"/>
              <a:ext cx="54344" cy="27974"/>
            </a:xfrm>
            <a:custGeom>
              <a:avLst/>
              <a:gdLst/>
              <a:ahLst/>
              <a:cxnLst/>
              <a:rect l="l" t="t" r="r" b="b"/>
              <a:pathLst>
                <a:path w="2407" h="1239" extrusionOk="0">
                  <a:moveTo>
                    <a:pt x="2191" y="1"/>
                  </a:moveTo>
                  <a:cubicBezTo>
                    <a:pt x="2169" y="1"/>
                    <a:pt x="2149" y="4"/>
                    <a:pt x="2131" y="10"/>
                  </a:cubicBezTo>
                  <a:lnTo>
                    <a:pt x="151" y="862"/>
                  </a:lnTo>
                  <a:cubicBezTo>
                    <a:pt x="51" y="912"/>
                    <a:pt x="1" y="1012"/>
                    <a:pt x="51" y="1113"/>
                  </a:cubicBezTo>
                  <a:cubicBezTo>
                    <a:pt x="76" y="1188"/>
                    <a:pt x="151" y="1238"/>
                    <a:pt x="226" y="1238"/>
                  </a:cubicBezTo>
                  <a:cubicBezTo>
                    <a:pt x="251" y="1238"/>
                    <a:pt x="276" y="1238"/>
                    <a:pt x="301" y="1213"/>
                  </a:cubicBezTo>
                  <a:lnTo>
                    <a:pt x="2256" y="361"/>
                  </a:lnTo>
                  <a:cubicBezTo>
                    <a:pt x="2357" y="311"/>
                    <a:pt x="2407" y="210"/>
                    <a:pt x="2357" y="110"/>
                  </a:cubicBezTo>
                  <a:cubicBezTo>
                    <a:pt x="2337" y="34"/>
                    <a:pt x="2260" y="1"/>
                    <a:pt x="219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63;p32"/>
            <p:cNvSpPr/>
            <p:nvPr/>
          </p:nvSpPr>
          <p:spPr>
            <a:xfrm>
              <a:off x="5701641" y="4334705"/>
              <a:ext cx="50957" cy="33979"/>
            </a:xfrm>
            <a:custGeom>
              <a:avLst/>
              <a:gdLst/>
              <a:ahLst/>
              <a:cxnLst/>
              <a:rect l="l" t="t" r="r" b="b"/>
              <a:pathLst>
                <a:path w="2257" h="1505" extrusionOk="0">
                  <a:moveTo>
                    <a:pt x="2043" y="1"/>
                  </a:moveTo>
                  <a:cubicBezTo>
                    <a:pt x="2011" y="1"/>
                    <a:pt x="1981" y="9"/>
                    <a:pt x="1955" y="26"/>
                  </a:cubicBezTo>
                  <a:lnTo>
                    <a:pt x="101" y="1154"/>
                  </a:lnTo>
                  <a:cubicBezTo>
                    <a:pt x="26" y="1204"/>
                    <a:pt x="1" y="1304"/>
                    <a:pt x="51" y="1405"/>
                  </a:cubicBezTo>
                  <a:cubicBezTo>
                    <a:pt x="76" y="1455"/>
                    <a:pt x="126" y="1505"/>
                    <a:pt x="201" y="1505"/>
                  </a:cubicBezTo>
                  <a:cubicBezTo>
                    <a:pt x="226" y="1505"/>
                    <a:pt x="276" y="1480"/>
                    <a:pt x="301" y="1480"/>
                  </a:cubicBezTo>
                  <a:lnTo>
                    <a:pt x="2131" y="352"/>
                  </a:lnTo>
                  <a:cubicBezTo>
                    <a:pt x="2231" y="302"/>
                    <a:pt x="2256" y="176"/>
                    <a:pt x="2206" y="101"/>
                  </a:cubicBezTo>
                  <a:cubicBezTo>
                    <a:pt x="2173" y="34"/>
                    <a:pt x="2106" y="1"/>
                    <a:pt x="2043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64;p32"/>
            <p:cNvSpPr/>
            <p:nvPr/>
          </p:nvSpPr>
          <p:spPr>
            <a:xfrm>
              <a:off x="5697690" y="4269072"/>
              <a:ext cx="33957" cy="50393"/>
            </a:xfrm>
            <a:custGeom>
              <a:avLst/>
              <a:gdLst/>
              <a:ahLst/>
              <a:cxnLst/>
              <a:rect l="l" t="t" r="r" b="b"/>
              <a:pathLst>
                <a:path w="1504" h="2232" extrusionOk="0">
                  <a:moveTo>
                    <a:pt x="1291" y="1"/>
                  </a:moveTo>
                  <a:cubicBezTo>
                    <a:pt x="1228" y="1"/>
                    <a:pt x="1161" y="34"/>
                    <a:pt x="1128" y="101"/>
                  </a:cubicBezTo>
                  <a:lnTo>
                    <a:pt x="75" y="1956"/>
                  </a:lnTo>
                  <a:cubicBezTo>
                    <a:pt x="0" y="2056"/>
                    <a:pt x="50" y="2156"/>
                    <a:pt x="125" y="2206"/>
                  </a:cubicBezTo>
                  <a:cubicBezTo>
                    <a:pt x="151" y="2231"/>
                    <a:pt x="201" y="2231"/>
                    <a:pt x="226" y="2231"/>
                  </a:cubicBezTo>
                  <a:cubicBezTo>
                    <a:pt x="301" y="2231"/>
                    <a:pt x="351" y="2206"/>
                    <a:pt x="376" y="2156"/>
                  </a:cubicBezTo>
                  <a:lnTo>
                    <a:pt x="1454" y="276"/>
                  </a:lnTo>
                  <a:cubicBezTo>
                    <a:pt x="1504" y="201"/>
                    <a:pt x="1479" y="76"/>
                    <a:pt x="1379" y="26"/>
                  </a:cubicBezTo>
                  <a:cubicBezTo>
                    <a:pt x="1354" y="9"/>
                    <a:pt x="1323" y="1"/>
                    <a:pt x="129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65;p32"/>
            <p:cNvSpPr/>
            <p:nvPr/>
          </p:nvSpPr>
          <p:spPr>
            <a:xfrm>
              <a:off x="5770119" y="4416616"/>
              <a:ext cx="56037" cy="22803"/>
            </a:xfrm>
            <a:custGeom>
              <a:avLst/>
              <a:gdLst/>
              <a:ahLst/>
              <a:cxnLst/>
              <a:rect l="l" t="t" r="r" b="b"/>
              <a:pathLst>
                <a:path w="2482" h="1010" extrusionOk="0">
                  <a:moveTo>
                    <a:pt x="225" y="1"/>
                  </a:moveTo>
                  <a:cubicBezTo>
                    <a:pt x="143" y="1"/>
                    <a:pt x="67" y="49"/>
                    <a:pt x="25" y="132"/>
                  </a:cubicBezTo>
                  <a:cubicBezTo>
                    <a:pt x="0" y="233"/>
                    <a:pt x="50" y="333"/>
                    <a:pt x="151" y="358"/>
                  </a:cubicBezTo>
                  <a:lnTo>
                    <a:pt x="2206" y="1010"/>
                  </a:lnTo>
                  <a:lnTo>
                    <a:pt x="2256" y="1010"/>
                  </a:lnTo>
                  <a:cubicBezTo>
                    <a:pt x="2356" y="1010"/>
                    <a:pt x="2406" y="959"/>
                    <a:pt x="2431" y="884"/>
                  </a:cubicBezTo>
                  <a:cubicBezTo>
                    <a:pt x="2481" y="784"/>
                    <a:pt x="2431" y="684"/>
                    <a:pt x="2331" y="659"/>
                  </a:cubicBezTo>
                  <a:lnTo>
                    <a:pt x="276" y="7"/>
                  </a:lnTo>
                  <a:cubicBezTo>
                    <a:pt x="259" y="3"/>
                    <a:pt x="241" y="1"/>
                    <a:pt x="22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6;p32"/>
            <p:cNvSpPr/>
            <p:nvPr/>
          </p:nvSpPr>
          <p:spPr>
            <a:xfrm>
              <a:off x="5804640" y="4363694"/>
              <a:ext cx="54344" cy="28199"/>
            </a:xfrm>
            <a:custGeom>
              <a:avLst/>
              <a:gdLst/>
              <a:ahLst/>
              <a:cxnLst/>
              <a:rect l="l" t="t" r="r" b="b"/>
              <a:pathLst>
                <a:path w="2407" h="1249" extrusionOk="0">
                  <a:moveTo>
                    <a:pt x="2185" y="1"/>
                  </a:moveTo>
                  <a:cubicBezTo>
                    <a:pt x="2159" y="1"/>
                    <a:pt x="2132" y="7"/>
                    <a:pt x="2105" y="20"/>
                  </a:cubicBezTo>
                  <a:lnTo>
                    <a:pt x="150" y="897"/>
                  </a:lnTo>
                  <a:cubicBezTo>
                    <a:pt x="50" y="948"/>
                    <a:pt x="0" y="1048"/>
                    <a:pt x="50" y="1148"/>
                  </a:cubicBezTo>
                  <a:cubicBezTo>
                    <a:pt x="75" y="1223"/>
                    <a:pt x="150" y="1248"/>
                    <a:pt x="226" y="1248"/>
                  </a:cubicBezTo>
                  <a:lnTo>
                    <a:pt x="301" y="1248"/>
                  </a:lnTo>
                  <a:lnTo>
                    <a:pt x="2256" y="371"/>
                  </a:lnTo>
                  <a:cubicBezTo>
                    <a:pt x="2356" y="321"/>
                    <a:pt x="2406" y="221"/>
                    <a:pt x="2356" y="121"/>
                  </a:cubicBezTo>
                  <a:cubicBezTo>
                    <a:pt x="2319" y="47"/>
                    <a:pt x="2256" y="1"/>
                    <a:pt x="218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7;p32"/>
            <p:cNvSpPr/>
            <p:nvPr/>
          </p:nvSpPr>
          <p:spPr>
            <a:xfrm>
              <a:off x="5655244" y="4268959"/>
              <a:ext cx="18694" cy="50506"/>
            </a:xfrm>
            <a:custGeom>
              <a:avLst/>
              <a:gdLst/>
              <a:ahLst/>
              <a:cxnLst/>
              <a:rect l="l" t="t" r="r" b="b"/>
              <a:pathLst>
                <a:path w="828" h="2237" extrusionOk="0">
                  <a:moveTo>
                    <a:pt x="215" y="1"/>
                  </a:moveTo>
                  <a:cubicBezTo>
                    <a:pt x="202" y="1"/>
                    <a:pt x="189" y="2"/>
                    <a:pt x="176" y="6"/>
                  </a:cubicBezTo>
                  <a:cubicBezTo>
                    <a:pt x="76" y="31"/>
                    <a:pt x="0" y="131"/>
                    <a:pt x="25" y="231"/>
                  </a:cubicBezTo>
                  <a:lnTo>
                    <a:pt x="452" y="2086"/>
                  </a:lnTo>
                  <a:cubicBezTo>
                    <a:pt x="477" y="2186"/>
                    <a:pt x="552" y="2236"/>
                    <a:pt x="627" y="2236"/>
                  </a:cubicBezTo>
                  <a:lnTo>
                    <a:pt x="677" y="2236"/>
                  </a:lnTo>
                  <a:cubicBezTo>
                    <a:pt x="777" y="2211"/>
                    <a:pt x="828" y="2111"/>
                    <a:pt x="802" y="2011"/>
                  </a:cubicBezTo>
                  <a:lnTo>
                    <a:pt x="401" y="156"/>
                  </a:lnTo>
                  <a:cubicBezTo>
                    <a:pt x="380" y="69"/>
                    <a:pt x="301" y="1"/>
                    <a:pt x="21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8;p32"/>
            <p:cNvSpPr/>
            <p:nvPr/>
          </p:nvSpPr>
          <p:spPr>
            <a:xfrm>
              <a:off x="5229726" y="4720058"/>
              <a:ext cx="622462" cy="590785"/>
            </a:xfrm>
            <a:custGeom>
              <a:avLst/>
              <a:gdLst/>
              <a:ahLst/>
              <a:cxnLst/>
              <a:rect l="l" t="t" r="r" b="b"/>
              <a:pathLst>
                <a:path w="27570" h="26167" extrusionOk="0">
                  <a:moveTo>
                    <a:pt x="0" y="1"/>
                  </a:moveTo>
                  <a:lnTo>
                    <a:pt x="151" y="1505"/>
                  </a:lnTo>
                  <a:lnTo>
                    <a:pt x="627" y="6718"/>
                  </a:lnTo>
                  <a:lnTo>
                    <a:pt x="652" y="6893"/>
                  </a:lnTo>
                  <a:lnTo>
                    <a:pt x="827" y="9023"/>
                  </a:lnTo>
                  <a:lnTo>
                    <a:pt x="1103" y="11956"/>
                  </a:lnTo>
                  <a:lnTo>
                    <a:pt x="1329" y="14287"/>
                  </a:lnTo>
                  <a:lnTo>
                    <a:pt x="1604" y="17194"/>
                  </a:lnTo>
                  <a:lnTo>
                    <a:pt x="1805" y="19525"/>
                  </a:lnTo>
                  <a:lnTo>
                    <a:pt x="1830" y="19825"/>
                  </a:lnTo>
                  <a:cubicBezTo>
                    <a:pt x="1930" y="20753"/>
                    <a:pt x="2206" y="21655"/>
                    <a:pt x="2607" y="22432"/>
                  </a:cubicBezTo>
                  <a:cubicBezTo>
                    <a:pt x="3108" y="23359"/>
                    <a:pt x="3785" y="24136"/>
                    <a:pt x="4587" y="24738"/>
                  </a:cubicBezTo>
                  <a:cubicBezTo>
                    <a:pt x="5765" y="25640"/>
                    <a:pt x="7218" y="26166"/>
                    <a:pt x="8797" y="26166"/>
                  </a:cubicBezTo>
                  <a:lnTo>
                    <a:pt x="18772" y="26166"/>
                  </a:lnTo>
                  <a:cubicBezTo>
                    <a:pt x="20351" y="26166"/>
                    <a:pt x="21805" y="25640"/>
                    <a:pt x="22983" y="24738"/>
                  </a:cubicBezTo>
                  <a:cubicBezTo>
                    <a:pt x="23785" y="24136"/>
                    <a:pt x="24461" y="23359"/>
                    <a:pt x="24963" y="22432"/>
                  </a:cubicBezTo>
                  <a:cubicBezTo>
                    <a:pt x="25364" y="21655"/>
                    <a:pt x="25639" y="20753"/>
                    <a:pt x="25740" y="19825"/>
                  </a:cubicBezTo>
                  <a:lnTo>
                    <a:pt x="25765" y="19525"/>
                  </a:lnTo>
                  <a:lnTo>
                    <a:pt x="25965" y="17194"/>
                  </a:lnTo>
                  <a:lnTo>
                    <a:pt x="26241" y="14287"/>
                  </a:lnTo>
                  <a:lnTo>
                    <a:pt x="26467" y="11956"/>
                  </a:lnTo>
                  <a:lnTo>
                    <a:pt x="26717" y="9023"/>
                  </a:lnTo>
                  <a:lnTo>
                    <a:pt x="26943" y="6893"/>
                  </a:lnTo>
                  <a:lnTo>
                    <a:pt x="26943" y="6718"/>
                  </a:lnTo>
                  <a:lnTo>
                    <a:pt x="27419" y="1505"/>
                  </a:lnTo>
                  <a:lnTo>
                    <a:pt x="27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69;p32"/>
            <p:cNvSpPr/>
            <p:nvPr/>
          </p:nvSpPr>
          <p:spPr>
            <a:xfrm>
              <a:off x="5243860" y="4871711"/>
              <a:ext cx="594172" cy="52086"/>
            </a:xfrm>
            <a:custGeom>
              <a:avLst/>
              <a:gdLst/>
              <a:ahLst/>
              <a:cxnLst/>
              <a:rect l="l" t="t" r="r" b="b"/>
              <a:pathLst>
                <a:path w="26317" h="2307" extrusionOk="0">
                  <a:moveTo>
                    <a:pt x="1" y="1"/>
                  </a:moveTo>
                  <a:lnTo>
                    <a:pt x="26" y="176"/>
                  </a:lnTo>
                  <a:lnTo>
                    <a:pt x="201" y="2306"/>
                  </a:lnTo>
                  <a:lnTo>
                    <a:pt x="26091" y="2306"/>
                  </a:lnTo>
                  <a:lnTo>
                    <a:pt x="26317" y="176"/>
                  </a:lnTo>
                  <a:lnTo>
                    <a:pt x="26317" y="1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70;p32"/>
            <p:cNvSpPr/>
            <p:nvPr/>
          </p:nvSpPr>
          <p:spPr>
            <a:xfrm>
              <a:off x="5254607" y="4989972"/>
              <a:ext cx="572678" cy="52651"/>
            </a:xfrm>
            <a:custGeom>
              <a:avLst/>
              <a:gdLst/>
              <a:ahLst/>
              <a:cxnLst/>
              <a:rect l="l" t="t" r="r" b="b"/>
              <a:pathLst>
                <a:path w="25365" h="2332" extrusionOk="0">
                  <a:moveTo>
                    <a:pt x="1" y="1"/>
                  </a:moveTo>
                  <a:lnTo>
                    <a:pt x="227" y="2332"/>
                  </a:lnTo>
                  <a:lnTo>
                    <a:pt x="25139" y="2332"/>
                  </a:lnTo>
                  <a:lnTo>
                    <a:pt x="25365" y="1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71;p32"/>
            <p:cNvSpPr/>
            <p:nvPr/>
          </p:nvSpPr>
          <p:spPr>
            <a:xfrm>
              <a:off x="5265940" y="5108233"/>
              <a:ext cx="550033" cy="52651"/>
            </a:xfrm>
            <a:custGeom>
              <a:avLst/>
              <a:gdLst/>
              <a:ahLst/>
              <a:cxnLst/>
              <a:rect l="l" t="t" r="r" b="b"/>
              <a:pathLst>
                <a:path w="24362" h="2332" extrusionOk="0">
                  <a:moveTo>
                    <a:pt x="0" y="1"/>
                  </a:moveTo>
                  <a:lnTo>
                    <a:pt x="201" y="2332"/>
                  </a:lnTo>
                  <a:lnTo>
                    <a:pt x="24161" y="2332"/>
                  </a:lnTo>
                  <a:lnTo>
                    <a:pt x="24361" y="1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72;p32"/>
            <p:cNvSpPr/>
            <p:nvPr/>
          </p:nvSpPr>
          <p:spPr>
            <a:xfrm>
              <a:off x="5288563" y="5226494"/>
              <a:ext cx="504765" cy="52086"/>
            </a:xfrm>
            <a:custGeom>
              <a:avLst/>
              <a:gdLst/>
              <a:ahLst/>
              <a:cxnLst/>
              <a:rect l="l" t="t" r="r" b="b"/>
              <a:pathLst>
                <a:path w="22357" h="2307" extrusionOk="0">
                  <a:moveTo>
                    <a:pt x="1" y="1"/>
                  </a:moveTo>
                  <a:cubicBezTo>
                    <a:pt x="502" y="928"/>
                    <a:pt x="1179" y="1705"/>
                    <a:pt x="1981" y="2307"/>
                  </a:cubicBezTo>
                  <a:lnTo>
                    <a:pt x="20377" y="2307"/>
                  </a:lnTo>
                  <a:cubicBezTo>
                    <a:pt x="21179" y="1705"/>
                    <a:pt x="21855" y="928"/>
                    <a:pt x="22357" y="1"/>
                  </a:cubicBez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73;p32"/>
            <p:cNvSpPr/>
            <p:nvPr/>
          </p:nvSpPr>
          <p:spPr>
            <a:xfrm>
              <a:off x="5233113" y="4754014"/>
              <a:ext cx="615666" cy="121693"/>
            </a:xfrm>
            <a:custGeom>
              <a:avLst/>
              <a:gdLst/>
              <a:ahLst/>
              <a:cxnLst/>
              <a:rect l="l" t="t" r="r" b="b"/>
              <a:pathLst>
                <a:path w="27269" h="5390" extrusionOk="0">
                  <a:moveTo>
                    <a:pt x="1" y="1"/>
                  </a:moveTo>
                  <a:lnTo>
                    <a:pt x="502" y="5389"/>
                  </a:lnTo>
                  <a:lnTo>
                    <a:pt x="26793" y="5389"/>
                  </a:lnTo>
                  <a:lnTo>
                    <a:pt x="27269" y="1"/>
                  </a:lnTo>
                  <a:close/>
                </a:path>
              </a:pathLst>
            </a:custGeom>
            <a:solidFill>
              <a:srgbClr val="7E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74;p32"/>
            <p:cNvSpPr/>
            <p:nvPr/>
          </p:nvSpPr>
          <p:spPr>
            <a:xfrm>
              <a:off x="5175969" y="4720058"/>
              <a:ext cx="729976" cy="121693"/>
            </a:xfrm>
            <a:custGeom>
              <a:avLst/>
              <a:gdLst/>
              <a:ahLst/>
              <a:cxnLst/>
              <a:rect l="l" t="t" r="r" b="b"/>
              <a:pathLst>
                <a:path w="32332" h="5390" extrusionOk="0">
                  <a:moveTo>
                    <a:pt x="752" y="1"/>
                  </a:moveTo>
                  <a:cubicBezTo>
                    <a:pt x="326" y="1"/>
                    <a:pt x="0" y="352"/>
                    <a:pt x="0" y="753"/>
                  </a:cubicBezTo>
                  <a:lnTo>
                    <a:pt x="0" y="4637"/>
                  </a:lnTo>
                  <a:cubicBezTo>
                    <a:pt x="0" y="5063"/>
                    <a:pt x="326" y="5389"/>
                    <a:pt x="752" y="5389"/>
                  </a:cubicBezTo>
                  <a:lnTo>
                    <a:pt x="31579" y="5389"/>
                  </a:lnTo>
                  <a:cubicBezTo>
                    <a:pt x="32005" y="5389"/>
                    <a:pt x="32331" y="5063"/>
                    <a:pt x="32331" y="4637"/>
                  </a:cubicBezTo>
                  <a:lnTo>
                    <a:pt x="32331" y="753"/>
                  </a:lnTo>
                  <a:cubicBezTo>
                    <a:pt x="32331" y="352"/>
                    <a:pt x="32005" y="1"/>
                    <a:pt x="3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75;p32"/>
            <p:cNvSpPr/>
            <p:nvPr/>
          </p:nvSpPr>
          <p:spPr>
            <a:xfrm>
              <a:off x="5175969" y="4759117"/>
              <a:ext cx="729976" cy="43575"/>
            </a:xfrm>
            <a:custGeom>
              <a:avLst/>
              <a:gdLst/>
              <a:ahLst/>
              <a:cxnLst/>
              <a:rect l="l" t="t" r="r" b="b"/>
              <a:pathLst>
                <a:path w="32332" h="1930" extrusionOk="0">
                  <a:moveTo>
                    <a:pt x="0" y="0"/>
                  </a:moveTo>
                  <a:lnTo>
                    <a:pt x="0" y="1930"/>
                  </a:lnTo>
                  <a:lnTo>
                    <a:pt x="32331" y="1930"/>
                  </a:lnTo>
                  <a:lnTo>
                    <a:pt x="32331" y="0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6;p32"/>
            <p:cNvSpPr/>
            <p:nvPr/>
          </p:nvSpPr>
          <p:spPr>
            <a:xfrm>
              <a:off x="5306106" y="4072151"/>
              <a:ext cx="39082" cy="95661"/>
            </a:xfrm>
            <a:custGeom>
              <a:avLst/>
              <a:gdLst/>
              <a:ahLst/>
              <a:cxnLst/>
              <a:rect l="l" t="t" r="r" b="b"/>
              <a:pathLst>
                <a:path w="1731" h="4237" extrusionOk="0">
                  <a:moveTo>
                    <a:pt x="878" y="1"/>
                  </a:moveTo>
                  <a:cubicBezTo>
                    <a:pt x="402" y="1"/>
                    <a:pt x="1" y="953"/>
                    <a:pt x="1" y="2131"/>
                  </a:cubicBezTo>
                  <a:cubicBezTo>
                    <a:pt x="1" y="3309"/>
                    <a:pt x="402" y="4236"/>
                    <a:pt x="878" y="4236"/>
                  </a:cubicBezTo>
                  <a:cubicBezTo>
                    <a:pt x="1329" y="4236"/>
                    <a:pt x="1730" y="3309"/>
                    <a:pt x="1730" y="2131"/>
                  </a:cubicBezTo>
                  <a:cubicBezTo>
                    <a:pt x="1730" y="953"/>
                    <a:pt x="1329" y="1"/>
                    <a:pt x="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7;p32"/>
            <p:cNvSpPr/>
            <p:nvPr/>
          </p:nvSpPr>
          <p:spPr>
            <a:xfrm>
              <a:off x="5306106" y="4190999"/>
              <a:ext cx="39082" cy="96203"/>
            </a:xfrm>
            <a:custGeom>
              <a:avLst/>
              <a:gdLst/>
              <a:ahLst/>
              <a:cxnLst/>
              <a:rect l="l" t="t" r="r" b="b"/>
              <a:pathLst>
                <a:path w="1731" h="4261" extrusionOk="0">
                  <a:moveTo>
                    <a:pt x="878" y="0"/>
                  </a:moveTo>
                  <a:cubicBezTo>
                    <a:pt x="402" y="0"/>
                    <a:pt x="1" y="952"/>
                    <a:pt x="1" y="2130"/>
                  </a:cubicBezTo>
                  <a:cubicBezTo>
                    <a:pt x="1" y="3308"/>
                    <a:pt x="402" y="4261"/>
                    <a:pt x="878" y="4261"/>
                  </a:cubicBezTo>
                  <a:cubicBezTo>
                    <a:pt x="1329" y="4261"/>
                    <a:pt x="1730" y="3308"/>
                    <a:pt x="1730" y="2130"/>
                  </a:cubicBezTo>
                  <a:cubicBezTo>
                    <a:pt x="1730" y="952"/>
                    <a:pt x="1329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78;p32"/>
            <p:cNvSpPr/>
            <p:nvPr/>
          </p:nvSpPr>
          <p:spPr>
            <a:xfrm>
              <a:off x="5242166" y="4100983"/>
              <a:ext cx="83198" cy="73106"/>
            </a:xfrm>
            <a:custGeom>
              <a:avLst/>
              <a:gdLst/>
              <a:ahLst/>
              <a:cxnLst/>
              <a:rect l="l" t="t" r="r" b="b"/>
              <a:pathLst>
                <a:path w="3685" h="3238" extrusionOk="0">
                  <a:moveTo>
                    <a:pt x="681" y="0"/>
                  </a:moveTo>
                  <a:cubicBezTo>
                    <a:pt x="534" y="0"/>
                    <a:pt x="413" y="41"/>
                    <a:pt x="326" y="127"/>
                  </a:cubicBezTo>
                  <a:cubicBezTo>
                    <a:pt x="1" y="453"/>
                    <a:pt x="402" y="1406"/>
                    <a:pt x="1229" y="2233"/>
                  </a:cubicBezTo>
                  <a:cubicBezTo>
                    <a:pt x="1852" y="2856"/>
                    <a:pt x="2546" y="3237"/>
                    <a:pt x="2990" y="3237"/>
                  </a:cubicBezTo>
                  <a:cubicBezTo>
                    <a:pt x="3135" y="3237"/>
                    <a:pt x="3254" y="3196"/>
                    <a:pt x="3334" y="3110"/>
                  </a:cubicBezTo>
                  <a:cubicBezTo>
                    <a:pt x="3685" y="2784"/>
                    <a:pt x="3284" y="1832"/>
                    <a:pt x="2432" y="1005"/>
                  </a:cubicBezTo>
                  <a:cubicBezTo>
                    <a:pt x="1808" y="381"/>
                    <a:pt x="1128" y="0"/>
                    <a:pt x="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79;p32"/>
            <p:cNvSpPr/>
            <p:nvPr/>
          </p:nvSpPr>
          <p:spPr>
            <a:xfrm>
              <a:off x="5326471" y="4185039"/>
              <a:ext cx="82656" cy="73354"/>
            </a:xfrm>
            <a:custGeom>
              <a:avLst/>
              <a:gdLst/>
              <a:ahLst/>
              <a:cxnLst/>
              <a:rect l="l" t="t" r="r" b="b"/>
              <a:pathLst>
                <a:path w="3661" h="3249" extrusionOk="0">
                  <a:moveTo>
                    <a:pt x="652" y="0"/>
                  </a:moveTo>
                  <a:cubicBezTo>
                    <a:pt x="515" y="0"/>
                    <a:pt x="404" y="37"/>
                    <a:pt x="327" y="114"/>
                  </a:cubicBezTo>
                  <a:cubicBezTo>
                    <a:pt x="1" y="465"/>
                    <a:pt x="402" y="1392"/>
                    <a:pt x="1229" y="2244"/>
                  </a:cubicBezTo>
                  <a:cubicBezTo>
                    <a:pt x="1852" y="2867"/>
                    <a:pt x="2532" y="3248"/>
                    <a:pt x="2980" y="3248"/>
                  </a:cubicBezTo>
                  <a:cubicBezTo>
                    <a:pt x="3126" y="3248"/>
                    <a:pt x="3248" y="3208"/>
                    <a:pt x="3334" y="3121"/>
                  </a:cubicBezTo>
                  <a:cubicBezTo>
                    <a:pt x="3660" y="2795"/>
                    <a:pt x="3259" y="1843"/>
                    <a:pt x="2432" y="1016"/>
                  </a:cubicBezTo>
                  <a:cubicBezTo>
                    <a:pt x="1800" y="384"/>
                    <a:pt x="1094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80;p32"/>
            <p:cNvSpPr/>
            <p:nvPr/>
          </p:nvSpPr>
          <p:spPr>
            <a:xfrm>
              <a:off x="5218392" y="4160429"/>
              <a:ext cx="95661" cy="38495"/>
            </a:xfrm>
            <a:custGeom>
              <a:avLst/>
              <a:gdLst/>
              <a:ahLst/>
              <a:cxnLst/>
              <a:rect l="l" t="t" r="r" b="b"/>
              <a:pathLst>
                <a:path w="4237" h="1705" extrusionOk="0">
                  <a:moveTo>
                    <a:pt x="2106" y="1"/>
                  </a:moveTo>
                  <a:cubicBezTo>
                    <a:pt x="953" y="1"/>
                    <a:pt x="1" y="377"/>
                    <a:pt x="1" y="853"/>
                  </a:cubicBezTo>
                  <a:cubicBezTo>
                    <a:pt x="1" y="1329"/>
                    <a:pt x="953" y="1705"/>
                    <a:pt x="2106" y="1705"/>
                  </a:cubicBezTo>
                  <a:cubicBezTo>
                    <a:pt x="3284" y="1705"/>
                    <a:pt x="4237" y="1329"/>
                    <a:pt x="4237" y="853"/>
                  </a:cubicBezTo>
                  <a:cubicBezTo>
                    <a:pt x="4237" y="377"/>
                    <a:pt x="3284" y="1"/>
                    <a:pt x="2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81;p32"/>
            <p:cNvSpPr/>
            <p:nvPr/>
          </p:nvSpPr>
          <p:spPr>
            <a:xfrm>
              <a:off x="5337240" y="4160429"/>
              <a:ext cx="96203" cy="38495"/>
            </a:xfrm>
            <a:custGeom>
              <a:avLst/>
              <a:gdLst/>
              <a:ahLst/>
              <a:cxnLst/>
              <a:rect l="l" t="t" r="r" b="b"/>
              <a:pathLst>
                <a:path w="4261" h="1705" extrusionOk="0">
                  <a:moveTo>
                    <a:pt x="2130" y="1"/>
                  </a:moveTo>
                  <a:cubicBezTo>
                    <a:pt x="953" y="1"/>
                    <a:pt x="0" y="377"/>
                    <a:pt x="0" y="853"/>
                  </a:cubicBezTo>
                  <a:cubicBezTo>
                    <a:pt x="0" y="1329"/>
                    <a:pt x="953" y="1705"/>
                    <a:pt x="2130" y="1705"/>
                  </a:cubicBezTo>
                  <a:cubicBezTo>
                    <a:pt x="3308" y="1705"/>
                    <a:pt x="4261" y="1329"/>
                    <a:pt x="4261" y="853"/>
                  </a:cubicBezTo>
                  <a:cubicBezTo>
                    <a:pt x="4261" y="377"/>
                    <a:pt x="3308" y="1"/>
                    <a:pt x="2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82;p32"/>
            <p:cNvSpPr/>
            <p:nvPr/>
          </p:nvSpPr>
          <p:spPr>
            <a:xfrm>
              <a:off x="5242166" y="4185039"/>
              <a:ext cx="83198" cy="73354"/>
            </a:xfrm>
            <a:custGeom>
              <a:avLst/>
              <a:gdLst/>
              <a:ahLst/>
              <a:cxnLst/>
              <a:rect l="l" t="t" r="r" b="b"/>
              <a:pathLst>
                <a:path w="3685" h="3249" extrusionOk="0">
                  <a:moveTo>
                    <a:pt x="3009" y="0"/>
                  </a:moveTo>
                  <a:cubicBezTo>
                    <a:pt x="2566" y="0"/>
                    <a:pt x="1861" y="384"/>
                    <a:pt x="1229" y="1016"/>
                  </a:cubicBezTo>
                  <a:cubicBezTo>
                    <a:pt x="402" y="1843"/>
                    <a:pt x="1" y="2795"/>
                    <a:pt x="326" y="3121"/>
                  </a:cubicBezTo>
                  <a:cubicBezTo>
                    <a:pt x="413" y="3208"/>
                    <a:pt x="534" y="3248"/>
                    <a:pt x="681" y="3248"/>
                  </a:cubicBezTo>
                  <a:cubicBezTo>
                    <a:pt x="1128" y="3248"/>
                    <a:pt x="1808" y="2867"/>
                    <a:pt x="2432" y="2244"/>
                  </a:cubicBezTo>
                  <a:cubicBezTo>
                    <a:pt x="3284" y="1392"/>
                    <a:pt x="3685" y="465"/>
                    <a:pt x="3334" y="114"/>
                  </a:cubicBezTo>
                  <a:cubicBezTo>
                    <a:pt x="3257" y="37"/>
                    <a:pt x="3146" y="0"/>
                    <a:pt x="3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83;p32"/>
            <p:cNvSpPr/>
            <p:nvPr/>
          </p:nvSpPr>
          <p:spPr>
            <a:xfrm>
              <a:off x="5326471" y="4100983"/>
              <a:ext cx="82656" cy="73106"/>
            </a:xfrm>
            <a:custGeom>
              <a:avLst/>
              <a:gdLst/>
              <a:ahLst/>
              <a:cxnLst/>
              <a:rect l="l" t="t" r="r" b="b"/>
              <a:pathLst>
                <a:path w="3661" h="3238" extrusionOk="0">
                  <a:moveTo>
                    <a:pt x="2980" y="0"/>
                  </a:moveTo>
                  <a:cubicBezTo>
                    <a:pt x="2532" y="0"/>
                    <a:pt x="1852" y="381"/>
                    <a:pt x="1229" y="1005"/>
                  </a:cubicBezTo>
                  <a:cubicBezTo>
                    <a:pt x="402" y="1832"/>
                    <a:pt x="1" y="2784"/>
                    <a:pt x="327" y="3110"/>
                  </a:cubicBezTo>
                  <a:cubicBezTo>
                    <a:pt x="407" y="3196"/>
                    <a:pt x="525" y="3237"/>
                    <a:pt x="671" y="3237"/>
                  </a:cubicBezTo>
                  <a:cubicBezTo>
                    <a:pt x="1114" y="3237"/>
                    <a:pt x="1809" y="2856"/>
                    <a:pt x="2432" y="2233"/>
                  </a:cubicBezTo>
                  <a:cubicBezTo>
                    <a:pt x="3259" y="1406"/>
                    <a:pt x="3660" y="453"/>
                    <a:pt x="3334" y="127"/>
                  </a:cubicBezTo>
                  <a:cubicBezTo>
                    <a:pt x="3248" y="41"/>
                    <a:pt x="3126" y="0"/>
                    <a:pt x="2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84;p32"/>
            <p:cNvSpPr/>
            <p:nvPr/>
          </p:nvSpPr>
          <p:spPr>
            <a:xfrm>
              <a:off x="5307235" y="4160994"/>
              <a:ext cx="36801" cy="3680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cubicBezTo>
                    <a:pt x="1" y="1279"/>
                    <a:pt x="377" y="1630"/>
                    <a:pt x="828" y="1630"/>
                  </a:cubicBezTo>
                  <a:cubicBezTo>
                    <a:pt x="1254" y="1630"/>
                    <a:pt x="1630" y="1279"/>
                    <a:pt x="1630" y="828"/>
                  </a:cubicBezTo>
                  <a:cubicBezTo>
                    <a:pt x="1630" y="377"/>
                    <a:pt x="1254" y="1"/>
                    <a:pt x="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724;p32"/>
          <p:cNvGrpSpPr/>
          <p:nvPr/>
        </p:nvGrpSpPr>
        <p:grpSpPr>
          <a:xfrm>
            <a:off x="2258973" y="2737626"/>
            <a:ext cx="1620763" cy="1301248"/>
            <a:chOff x="3964855" y="2929058"/>
            <a:chExt cx="1234680" cy="1302771"/>
          </a:xfrm>
        </p:grpSpPr>
        <p:grpSp>
          <p:nvGrpSpPr>
            <p:cNvPr id="127" name="Google Shape;1725;p32"/>
            <p:cNvGrpSpPr/>
            <p:nvPr/>
          </p:nvGrpSpPr>
          <p:grpSpPr>
            <a:xfrm>
              <a:off x="3964855" y="2929058"/>
              <a:ext cx="1234680" cy="1302771"/>
              <a:chOff x="4097442" y="2140330"/>
              <a:chExt cx="872011" cy="920101"/>
            </a:xfrm>
          </p:grpSpPr>
          <p:sp>
            <p:nvSpPr>
              <p:cNvPr id="131" name="Google Shape;1726;p32"/>
              <p:cNvSpPr/>
              <p:nvPr/>
            </p:nvSpPr>
            <p:spPr>
              <a:xfrm>
                <a:off x="4097442" y="2207656"/>
                <a:ext cx="853339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71" extrusionOk="0">
                    <a:moveTo>
                      <a:pt x="1" y="1"/>
                    </a:moveTo>
                    <a:lnTo>
                      <a:pt x="1" y="34563"/>
                    </a:lnTo>
                    <a:lnTo>
                      <a:pt x="2908" y="37771"/>
                    </a:lnTo>
                    <a:lnTo>
                      <a:pt x="37795" y="37771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727;p32"/>
              <p:cNvSpPr/>
              <p:nvPr/>
            </p:nvSpPr>
            <p:spPr>
              <a:xfrm>
                <a:off x="4116114" y="2188420"/>
                <a:ext cx="853339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96" extrusionOk="0">
                    <a:moveTo>
                      <a:pt x="1" y="1"/>
                    </a:moveTo>
                    <a:lnTo>
                      <a:pt x="1" y="34587"/>
                    </a:lnTo>
                    <a:lnTo>
                      <a:pt x="2908" y="37796"/>
                    </a:lnTo>
                    <a:lnTo>
                      <a:pt x="37795" y="37796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728;p32"/>
              <p:cNvSpPr/>
              <p:nvPr/>
            </p:nvSpPr>
            <p:spPr>
              <a:xfrm>
                <a:off x="4116114" y="2969308"/>
                <a:ext cx="87736" cy="72451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209" extrusionOk="0">
                    <a:moveTo>
                      <a:pt x="1" y="0"/>
                    </a:moveTo>
                    <a:lnTo>
                      <a:pt x="2908" y="3209"/>
                    </a:lnTo>
                    <a:lnTo>
                      <a:pt x="38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729;p32"/>
              <p:cNvSpPr/>
              <p:nvPr/>
            </p:nvSpPr>
            <p:spPr>
              <a:xfrm>
                <a:off x="4392259" y="2140330"/>
                <a:ext cx="316333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4362" extrusionOk="0">
                    <a:moveTo>
                      <a:pt x="502" y="0"/>
                    </a:moveTo>
                    <a:lnTo>
                      <a:pt x="652" y="552"/>
                    </a:lnTo>
                    <a:lnTo>
                      <a:pt x="101" y="802"/>
                    </a:lnTo>
                    <a:lnTo>
                      <a:pt x="1078" y="1579"/>
                    </a:lnTo>
                    <a:lnTo>
                      <a:pt x="426" y="1930"/>
                    </a:lnTo>
                    <a:lnTo>
                      <a:pt x="50" y="2106"/>
                    </a:lnTo>
                    <a:lnTo>
                      <a:pt x="827" y="2858"/>
                    </a:lnTo>
                    <a:lnTo>
                      <a:pt x="0" y="3334"/>
                    </a:lnTo>
                    <a:lnTo>
                      <a:pt x="351" y="3835"/>
                    </a:lnTo>
                    <a:lnTo>
                      <a:pt x="13509" y="4361"/>
                    </a:lnTo>
                    <a:lnTo>
                      <a:pt x="13509" y="4361"/>
                    </a:lnTo>
                    <a:lnTo>
                      <a:pt x="12933" y="4011"/>
                    </a:lnTo>
                    <a:lnTo>
                      <a:pt x="13534" y="3710"/>
                    </a:lnTo>
                    <a:lnTo>
                      <a:pt x="12532" y="3008"/>
                    </a:lnTo>
                    <a:lnTo>
                      <a:pt x="14010" y="2457"/>
                    </a:lnTo>
                    <a:lnTo>
                      <a:pt x="13108" y="1579"/>
                    </a:lnTo>
                    <a:lnTo>
                      <a:pt x="13835" y="1304"/>
                    </a:lnTo>
                    <a:lnTo>
                      <a:pt x="13083" y="502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731;p32"/>
            <p:cNvSpPr txBox="1"/>
            <p:nvPr/>
          </p:nvSpPr>
          <p:spPr>
            <a:xfrm>
              <a:off x="3971845" y="333577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Usa abreviaturas o símbolos para aquellas palabras o 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partes que 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son 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repetitivas</a:t>
              </a:r>
              <a:endParaRPr sz="105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135" name="Google Shape;1733;p32"/>
          <p:cNvGrpSpPr/>
          <p:nvPr/>
        </p:nvGrpSpPr>
        <p:grpSpPr>
          <a:xfrm>
            <a:off x="1159114" y="1203610"/>
            <a:ext cx="1281472" cy="1252892"/>
            <a:chOff x="2369305" y="1405121"/>
            <a:chExt cx="1250700" cy="1317989"/>
          </a:xfrm>
        </p:grpSpPr>
        <p:grpSp>
          <p:nvGrpSpPr>
            <p:cNvPr id="136" name="Google Shape;1734;p32"/>
            <p:cNvGrpSpPr/>
            <p:nvPr/>
          </p:nvGrpSpPr>
          <p:grpSpPr>
            <a:xfrm>
              <a:off x="2369305" y="1405121"/>
              <a:ext cx="1250700" cy="1317989"/>
              <a:chOff x="3102677" y="1184037"/>
              <a:chExt cx="883325" cy="930850"/>
            </a:xfrm>
          </p:grpSpPr>
          <p:sp>
            <p:nvSpPr>
              <p:cNvPr id="140" name="Google Shape;1735;p32"/>
              <p:cNvSpPr/>
              <p:nvPr/>
            </p:nvSpPr>
            <p:spPr>
              <a:xfrm>
                <a:off x="3102677" y="1261547"/>
                <a:ext cx="864651" cy="853340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8296" y="37796"/>
                    </a:lnTo>
                    <a:lnTo>
                      <a:pt x="38020" y="35214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736;p32"/>
              <p:cNvSpPr/>
              <p:nvPr/>
            </p:nvSpPr>
            <p:spPr>
              <a:xfrm>
                <a:off x="3121350" y="1242875"/>
                <a:ext cx="864652" cy="852776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8296" y="37771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737;p32"/>
              <p:cNvSpPr/>
              <p:nvPr/>
            </p:nvSpPr>
            <p:spPr>
              <a:xfrm>
                <a:off x="3318834" y="2039355"/>
                <a:ext cx="667165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2557" extrusionOk="0">
                    <a:moveTo>
                      <a:pt x="29274" y="0"/>
                    </a:moveTo>
                    <a:lnTo>
                      <a:pt x="0" y="2381"/>
                    </a:lnTo>
                    <a:lnTo>
                      <a:pt x="29549" y="2557"/>
                    </a:lnTo>
                    <a:lnTo>
                      <a:pt x="29274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738;p32"/>
              <p:cNvSpPr/>
              <p:nvPr/>
            </p:nvSpPr>
            <p:spPr>
              <a:xfrm>
                <a:off x="3388418" y="1184037"/>
                <a:ext cx="316920" cy="117155"/>
              </a:xfrm>
              <a:custGeom>
                <a:avLst/>
                <a:gdLst/>
                <a:ahLst/>
                <a:cxnLst/>
                <a:rect l="l" t="t" r="r" b="b"/>
                <a:pathLst>
                  <a:path w="14037" h="5189" extrusionOk="0">
                    <a:moveTo>
                      <a:pt x="703" y="0"/>
                    </a:moveTo>
                    <a:lnTo>
                      <a:pt x="803" y="577"/>
                    </a:lnTo>
                    <a:lnTo>
                      <a:pt x="252" y="777"/>
                    </a:lnTo>
                    <a:lnTo>
                      <a:pt x="1179" y="1604"/>
                    </a:lnTo>
                    <a:lnTo>
                      <a:pt x="502" y="1930"/>
                    </a:lnTo>
                    <a:lnTo>
                      <a:pt x="126" y="2081"/>
                    </a:lnTo>
                    <a:lnTo>
                      <a:pt x="828" y="2858"/>
                    </a:lnTo>
                    <a:lnTo>
                      <a:pt x="1" y="3309"/>
                    </a:lnTo>
                    <a:lnTo>
                      <a:pt x="302" y="3835"/>
                    </a:lnTo>
                    <a:lnTo>
                      <a:pt x="13409" y="5188"/>
                    </a:lnTo>
                    <a:lnTo>
                      <a:pt x="12833" y="4787"/>
                    </a:lnTo>
                    <a:lnTo>
                      <a:pt x="13485" y="4537"/>
                    </a:lnTo>
                    <a:lnTo>
                      <a:pt x="12507" y="3760"/>
                    </a:lnTo>
                    <a:lnTo>
                      <a:pt x="14036" y="3334"/>
                    </a:lnTo>
                    <a:lnTo>
                      <a:pt x="13184" y="2406"/>
                    </a:lnTo>
                    <a:lnTo>
                      <a:pt x="13911" y="2156"/>
                    </a:lnTo>
                    <a:lnTo>
                      <a:pt x="13234" y="1304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740;p32"/>
            <p:cNvSpPr txBox="1"/>
            <p:nvPr/>
          </p:nvSpPr>
          <p:spPr>
            <a:xfrm>
              <a:off x="2530468" y="1650352"/>
              <a:ext cx="1071325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Escucha atentamente</a:t>
              </a:r>
              <a:endParaRPr sz="120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144" name="Google Shape;1742;p32"/>
          <p:cNvGrpSpPr/>
          <p:nvPr/>
        </p:nvGrpSpPr>
        <p:grpSpPr>
          <a:xfrm>
            <a:off x="1043608" y="2748149"/>
            <a:ext cx="1132297" cy="1280777"/>
            <a:chOff x="2293381" y="2929458"/>
            <a:chExt cx="1318197" cy="1301972"/>
          </a:xfrm>
        </p:grpSpPr>
        <p:grpSp>
          <p:nvGrpSpPr>
            <p:cNvPr id="145" name="Google Shape;1743;p32"/>
            <p:cNvGrpSpPr/>
            <p:nvPr/>
          </p:nvGrpSpPr>
          <p:grpSpPr>
            <a:xfrm>
              <a:off x="2377729" y="2929458"/>
              <a:ext cx="1233849" cy="1301972"/>
              <a:chOff x="3102677" y="2140894"/>
              <a:chExt cx="871424" cy="919536"/>
            </a:xfrm>
          </p:grpSpPr>
          <p:sp>
            <p:nvSpPr>
              <p:cNvPr id="149" name="Google Shape;1744;p32"/>
              <p:cNvSpPr/>
              <p:nvPr/>
            </p:nvSpPr>
            <p:spPr>
              <a:xfrm>
                <a:off x="3102677" y="2207656"/>
                <a:ext cx="852752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7770" y="37771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745;p32"/>
              <p:cNvSpPr/>
              <p:nvPr/>
            </p:nvSpPr>
            <p:spPr>
              <a:xfrm>
                <a:off x="3121349" y="2188420"/>
                <a:ext cx="852752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7770" y="37796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746;p32"/>
              <p:cNvSpPr/>
              <p:nvPr/>
            </p:nvSpPr>
            <p:spPr>
              <a:xfrm>
                <a:off x="3396343" y="2140894"/>
                <a:ext cx="315204" cy="86607"/>
              </a:xfrm>
              <a:custGeom>
                <a:avLst/>
                <a:gdLst/>
                <a:ahLst/>
                <a:cxnLst/>
                <a:rect l="l" t="t" r="r" b="b"/>
                <a:pathLst>
                  <a:path w="13961" h="3836" extrusionOk="0">
                    <a:moveTo>
                      <a:pt x="352" y="1"/>
                    </a:moveTo>
                    <a:lnTo>
                      <a:pt x="527" y="552"/>
                    </a:lnTo>
                    <a:lnTo>
                      <a:pt x="1" y="803"/>
                    </a:lnTo>
                    <a:lnTo>
                      <a:pt x="978" y="1554"/>
                    </a:lnTo>
                    <a:lnTo>
                      <a:pt x="352" y="1930"/>
                    </a:lnTo>
                    <a:lnTo>
                      <a:pt x="1" y="2131"/>
                    </a:lnTo>
                    <a:lnTo>
                      <a:pt x="778" y="2833"/>
                    </a:lnTo>
                    <a:lnTo>
                      <a:pt x="1" y="3334"/>
                    </a:lnTo>
                    <a:lnTo>
                      <a:pt x="352" y="3835"/>
                    </a:lnTo>
                    <a:lnTo>
                      <a:pt x="13535" y="3835"/>
                    </a:lnTo>
                    <a:lnTo>
                      <a:pt x="12933" y="3509"/>
                    </a:lnTo>
                    <a:lnTo>
                      <a:pt x="13535" y="3184"/>
                    </a:lnTo>
                    <a:lnTo>
                      <a:pt x="12482" y="2507"/>
                    </a:lnTo>
                    <a:lnTo>
                      <a:pt x="13961" y="1930"/>
                    </a:lnTo>
                    <a:lnTo>
                      <a:pt x="13008" y="1078"/>
                    </a:lnTo>
                    <a:lnTo>
                      <a:pt x="13710" y="752"/>
                    </a:lnTo>
                    <a:lnTo>
                      <a:pt x="12958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Google Shape;1748;p32"/>
            <p:cNvSpPr txBox="1"/>
            <p:nvPr/>
          </p:nvSpPr>
          <p:spPr>
            <a:xfrm>
              <a:off x="2293381" y="3104365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>
                  <a:solidFill>
                    <a:srgbClr val="000000"/>
                  </a:solidFill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S</a:t>
              </a:r>
              <a:r>
                <a:rPr lang="en" sz="1200" dirty="0">
                  <a:solidFill>
                    <a:srgbClr val="000000"/>
                  </a:solidFill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e breve</a:t>
              </a:r>
              <a:endParaRPr sz="110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152" name="Google Shape;1750;p32"/>
          <p:cNvGrpSpPr/>
          <p:nvPr/>
        </p:nvGrpSpPr>
        <p:grpSpPr>
          <a:xfrm>
            <a:off x="2476370" y="1225150"/>
            <a:ext cx="1265205" cy="1270041"/>
            <a:chOff x="3964855" y="1408719"/>
            <a:chExt cx="1234680" cy="1310795"/>
          </a:xfrm>
        </p:grpSpPr>
        <p:grpSp>
          <p:nvGrpSpPr>
            <p:cNvPr id="153" name="Google Shape;1751;p32"/>
            <p:cNvGrpSpPr/>
            <p:nvPr/>
          </p:nvGrpSpPr>
          <p:grpSpPr>
            <a:xfrm>
              <a:off x="3964855" y="1408719"/>
              <a:ext cx="1234680" cy="1310795"/>
              <a:chOff x="4097442" y="1189117"/>
              <a:chExt cx="872011" cy="925768"/>
            </a:xfrm>
          </p:grpSpPr>
          <p:sp>
            <p:nvSpPr>
              <p:cNvPr id="197" name="Google Shape;1752;p32"/>
              <p:cNvSpPr/>
              <p:nvPr/>
            </p:nvSpPr>
            <p:spPr>
              <a:xfrm>
                <a:off x="4097442" y="1261546"/>
                <a:ext cx="853339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96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20" y="37796"/>
                    </a:lnTo>
                    <a:lnTo>
                      <a:pt x="37795" y="37796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753;p32"/>
              <p:cNvSpPr/>
              <p:nvPr/>
            </p:nvSpPr>
            <p:spPr>
              <a:xfrm>
                <a:off x="4116114" y="1242874"/>
                <a:ext cx="853339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71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46" y="37771"/>
                    </a:lnTo>
                    <a:lnTo>
                      <a:pt x="37795" y="37771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754;p32"/>
              <p:cNvSpPr/>
              <p:nvPr/>
            </p:nvSpPr>
            <p:spPr>
              <a:xfrm>
                <a:off x="4116114" y="2037918"/>
                <a:ext cx="182223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2557" extrusionOk="0">
                    <a:moveTo>
                      <a:pt x="1" y="0"/>
                    </a:moveTo>
                    <a:lnTo>
                      <a:pt x="7946" y="2557"/>
                    </a:lnTo>
                    <a:lnTo>
                      <a:pt x="80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755;p32"/>
              <p:cNvSpPr/>
              <p:nvPr/>
            </p:nvSpPr>
            <p:spPr>
              <a:xfrm>
                <a:off x="4392259" y="1189117"/>
                <a:ext cx="316333" cy="108666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4813" extrusionOk="0">
                    <a:moveTo>
                      <a:pt x="12857" y="1"/>
                    </a:moveTo>
                    <a:lnTo>
                      <a:pt x="301" y="1003"/>
                    </a:lnTo>
                    <a:lnTo>
                      <a:pt x="502" y="1530"/>
                    </a:lnTo>
                    <a:lnTo>
                      <a:pt x="0" y="1831"/>
                    </a:lnTo>
                    <a:lnTo>
                      <a:pt x="1053" y="2482"/>
                    </a:lnTo>
                    <a:lnTo>
                      <a:pt x="451" y="2908"/>
                    </a:lnTo>
                    <a:lnTo>
                      <a:pt x="101" y="3134"/>
                    </a:lnTo>
                    <a:lnTo>
                      <a:pt x="953" y="3785"/>
                    </a:lnTo>
                    <a:lnTo>
                      <a:pt x="201" y="4362"/>
                    </a:lnTo>
                    <a:lnTo>
                      <a:pt x="602" y="4813"/>
                    </a:lnTo>
                    <a:lnTo>
                      <a:pt x="13735" y="3785"/>
                    </a:lnTo>
                    <a:lnTo>
                      <a:pt x="13108" y="3485"/>
                    </a:lnTo>
                    <a:lnTo>
                      <a:pt x="13685" y="3134"/>
                    </a:lnTo>
                    <a:lnTo>
                      <a:pt x="12582" y="2532"/>
                    </a:lnTo>
                    <a:lnTo>
                      <a:pt x="14010" y="1831"/>
                    </a:lnTo>
                    <a:lnTo>
                      <a:pt x="12983" y="1054"/>
                    </a:lnTo>
                    <a:lnTo>
                      <a:pt x="13685" y="703"/>
                    </a:lnTo>
                    <a:lnTo>
                      <a:pt x="12857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" name="Google Shape;1756;p32"/>
            <p:cNvSpPr txBox="1"/>
            <p:nvPr/>
          </p:nvSpPr>
          <p:spPr>
            <a:xfrm>
              <a:off x="3964855" y="1734124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Segoe UI Light" pitchFamily="34" charset="0"/>
                  <a:ea typeface="Fira Sans Extra Condensed SemiBold"/>
                  <a:cs typeface="Segoe UI Light" pitchFamily="34" charset="0"/>
                  <a:sym typeface="Fira Sans Extra Condensed SemiBold"/>
                </a:rPr>
                <a:t>Anota palabras clave</a:t>
              </a:r>
              <a:endParaRPr sz="1200" dirty="0">
                <a:latin typeface="Segoe UI Light" pitchFamily="34" charset="0"/>
                <a:ea typeface="Fira Sans Extra Condensed SemiBold"/>
                <a:cs typeface="Segoe UI Light" pitchFamily="34" charset="0"/>
                <a:sym typeface="Fira Sans Extra Condensed SemiBold"/>
              </a:endParaRPr>
            </a:p>
          </p:txBody>
        </p:sp>
      </p:grpSp>
      <p:grpSp>
        <p:nvGrpSpPr>
          <p:cNvPr id="202" name="Google Shape;1800;p32"/>
          <p:cNvGrpSpPr/>
          <p:nvPr/>
        </p:nvGrpSpPr>
        <p:grpSpPr>
          <a:xfrm>
            <a:off x="5359800" y="1196998"/>
            <a:ext cx="1342345" cy="1298194"/>
            <a:chOff x="4097442" y="4025754"/>
            <a:chExt cx="872011" cy="926332"/>
          </a:xfrm>
        </p:grpSpPr>
        <p:sp>
          <p:nvSpPr>
            <p:cNvPr id="213" name="Google Shape;1801;p32"/>
            <p:cNvSpPr/>
            <p:nvPr/>
          </p:nvSpPr>
          <p:spPr>
            <a:xfrm>
              <a:off x="4097442" y="4098747"/>
              <a:ext cx="853339" cy="853339"/>
            </a:xfrm>
            <a:custGeom>
              <a:avLst/>
              <a:gdLst/>
              <a:ahLst/>
              <a:cxnLst/>
              <a:rect l="l" t="t" r="r" b="b"/>
              <a:pathLst>
                <a:path w="37796" h="37796" extrusionOk="0">
                  <a:moveTo>
                    <a:pt x="1" y="1"/>
                  </a:moveTo>
                  <a:lnTo>
                    <a:pt x="1" y="37795"/>
                  </a:lnTo>
                  <a:lnTo>
                    <a:pt x="35790" y="37795"/>
                  </a:lnTo>
                  <a:lnTo>
                    <a:pt x="37469" y="28497"/>
                  </a:lnTo>
                  <a:lnTo>
                    <a:pt x="37795" y="26793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rgbClr val="C99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02;p32"/>
            <p:cNvSpPr/>
            <p:nvPr/>
          </p:nvSpPr>
          <p:spPr>
            <a:xfrm>
              <a:off x="4116114" y="4080076"/>
              <a:ext cx="853339" cy="852775"/>
            </a:xfrm>
            <a:custGeom>
              <a:avLst/>
              <a:gdLst/>
              <a:ahLst/>
              <a:cxnLst/>
              <a:rect l="l" t="t" r="r" b="b"/>
              <a:pathLst>
                <a:path w="37796" h="37771" extrusionOk="0">
                  <a:moveTo>
                    <a:pt x="1" y="1"/>
                  </a:moveTo>
                  <a:lnTo>
                    <a:pt x="1" y="37770"/>
                  </a:lnTo>
                  <a:lnTo>
                    <a:pt x="35815" y="37770"/>
                  </a:lnTo>
                  <a:lnTo>
                    <a:pt x="37795" y="26793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03;p32"/>
            <p:cNvSpPr/>
            <p:nvPr/>
          </p:nvSpPr>
          <p:spPr>
            <a:xfrm>
              <a:off x="4863045" y="4684972"/>
              <a:ext cx="106408" cy="247878"/>
            </a:xfrm>
            <a:custGeom>
              <a:avLst/>
              <a:gdLst/>
              <a:ahLst/>
              <a:cxnLst/>
              <a:rect l="l" t="t" r="r" b="b"/>
              <a:pathLst>
                <a:path w="4713" h="10979" extrusionOk="0">
                  <a:moveTo>
                    <a:pt x="4712" y="1"/>
                  </a:moveTo>
                  <a:lnTo>
                    <a:pt x="1" y="9074"/>
                  </a:lnTo>
                  <a:lnTo>
                    <a:pt x="2732" y="10978"/>
                  </a:lnTo>
                  <a:lnTo>
                    <a:pt x="4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04;p32"/>
            <p:cNvSpPr/>
            <p:nvPr/>
          </p:nvSpPr>
          <p:spPr>
            <a:xfrm>
              <a:off x="4393952" y="4025754"/>
              <a:ext cx="316333" cy="108101"/>
            </a:xfrm>
            <a:custGeom>
              <a:avLst/>
              <a:gdLst/>
              <a:ahLst/>
              <a:cxnLst/>
              <a:rect l="l" t="t" r="r" b="b"/>
              <a:pathLst>
                <a:path w="14011" h="4788" extrusionOk="0">
                  <a:moveTo>
                    <a:pt x="12858" y="1"/>
                  </a:moveTo>
                  <a:lnTo>
                    <a:pt x="301" y="953"/>
                  </a:lnTo>
                  <a:lnTo>
                    <a:pt x="502" y="1504"/>
                  </a:lnTo>
                  <a:lnTo>
                    <a:pt x="0" y="1805"/>
                  </a:lnTo>
                  <a:lnTo>
                    <a:pt x="1053" y="2457"/>
                  </a:lnTo>
                  <a:lnTo>
                    <a:pt x="452" y="2883"/>
                  </a:lnTo>
                  <a:lnTo>
                    <a:pt x="101" y="3108"/>
                  </a:lnTo>
                  <a:lnTo>
                    <a:pt x="953" y="3760"/>
                  </a:lnTo>
                  <a:lnTo>
                    <a:pt x="201" y="4337"/>
                  </a:lnTo>
                  <a:lnTo>
                    <a:pt x="602" y="4788"/>
                  </a:lnTo>
                  <a:lnTo>
                    <a:pt x="13735" y="3785"/>
                  </a:lnTo>
                  <a:lnTo>
                    <a:pt x="13108" y="3509"/>
                  </a:lnTo>
                  <a:lnTo>
                    <a:pt x="13685" y="3134"/>
                  </a:lnTo>
                  <a:lnTo>
                    <a:pt x="12582" y="2557"/>
                  </a:lnTo>
                  <a:lnTo>
                    <a:pt x="14011" y="1855"/>
                  </a:lnTo>
                  <a:lnTo>
                    <a:pt x="12983" y="1078"/>
                  </a:lnTo>
                  <a:lnTo>
                    <a:pt x="13685" y="702"/>
                  </a:lnTo>
                  <a:lnTo>
                    <a:pt x="12858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1816;p32"/>
          <p:cNvGrpSpPr/>
          <p:nvPr/>
        </p:nvGrpSpPr>
        <p:grpSpPr>
          <a:xfrm>
            <a:off x="3947976" y="2710571"/>
            <a:ext cx="1315641" cy="1328303"/>
            <a:chOff x="3101548" y="4020110"/>
            <a:chExt cx="871988" cy="931977"/>
          </a:xfrm>
        </p:grpSpPr>
        <p:sp>
          <p:nvSpPr>
            <p:cNvPr id="231" name="Google Shape;1817;p32"/>
            <p:cNvSpPr/>
            <p:nvPr/>
          </p:nvSpPr>
          <p:spPr>
            <a:xfrm>
              <a:off x="3101548" y="4098747"/>
              <a:ext cx="852752" cy="853339"/>
            </a:xfrm>
            <a:custGeom>
              <a:avLst/>
              <a:gdLst/>
              <a:ahLst/>
              <a:cxnLst/>
              <a:rect l="l" t="t" r="r" b="b"/>
              <a:pathLst>
                <a:path w="37770" h="37796" extrusionOk="0">
                  <a:moveTo>
                    <a:pt x="0" y="1"/>
                  </a:moveTo>
                  <a:lnTo>
                    <a:pt x="0" y="37795"/>
                  </a:lnTo>
                  <a:lnTo>
                    <a:pt x="37770" y="37795"/>
                  </a:lnTo>
                  <a:lnTo>
                    <a:pt x="37770" y="1"/>
                  </a:lnTo>
                  <a:close/>
                </a:path>
              </a:pathLst>
            </a:custGeom>
            <a:solidFill>
              <a:srgbClr val="C99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18;p32"/>
            <p:cNvSpPr/>
            <p:nvPr/>
          </p:nvSpPr>
          <p:spPr>
            <a:xfrm>
              <a:off x="3120220" y="4080076"/>
              <a:ext cx="853317" cy="852775"/>
            </a:xfrm>
            <a:custGeom>
              <a:avLst/>
              <a:gdLst/>
              <a:ahLst/>
              <a:cxnLst/>
              <a:rect l="l" t="t" r="r" b="b"/>
              <a:pathLst>
                <a:path w="37795" h="37771" extrusionOk="0">
                  <a:moveTo>
                    <a:pt x="0" y="1"/>
                  </a:moveTo>
                  <a:lnTo>
                    <a:pt x="0" y="37770"/>
                  </a:lnTo>
                  <a:lnTo>
                    <a:pt x="37795" y="37770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19;p32"/>
            <p:cNvSpPr/>
            <p:nvPr/>
          </p:nvSpPr>
          <p:spPr>
            <a:xfrm>
              <a:off x="3379365" y="4020110"/>
              <a:ext cx="316920" cy="119412"/>
            </a:xfrm>
            <a:custGeom>
              <a:avLst/>
              <a:gdLst/>
              <a:ahLst/>
              <a:cxnLst/>
              <a:rect l="l" t="t" r="r" b="b"/>
              <a:pathLst>
                <a:path w="14037" h="5289" extrusionOk="0">
                  <a:moveTo>
                    <a:pt x="728" y="0"/>
                  </a:moveTo>
                  <a:lnTo>
                    <a:pt x="828" y="577"/>
                  </a:lnTo>
                  <a:lnTo>
                    <a:pt x="277" y="777"/>
                  </a:lnTo>
                  <a:lnTo>
                    <a:pt x="1204" y="1604"/>
                  </a:lnTo>
                  <a:lnTo>
                    <a:pt x="527" y="1930"/>
                  </a:lnTo>
                  <a:lnTo>
                    <a:pt x="126" y="2080"/>
                  </a:lnTo>
                  <a:lnTo>
                    <a:pt x="828" y="2882"/>
                  </a:lnTo>
                  <a:lnTo>
                    <a:pt x="1" y="3283"/>
                  </a:lnTo>
                  <a:lnTo>
                    <a:pt x="302" y="3835"/>
                  </a:lnTo>
                  <a:lnTo>
                    <a:pt x="13409" y="5288"/>
                  </a:lnTo>
                  <a:lnTo>
                    <a:pt x="12833" y="4887"/>
                  </a:lnTo>
                  <a:lnTo>
                    <a:pt x="13460" y="4637"/>
                  </a:lnTo>
                  <a:lnTo>
                    <a:pt x="12507" y="3860"/>
                  </a:lnTo>
                  <a:lnTo>
                    <a:pt x="14036" y="3434"/>
                  </a:lnTo>
                  <a:lnTo>
                    <a:pt x="13184" y="2481"/>
                  </a:lnTo>
                  <a:lnTo>
                    <a:pt x="13936" y="2256"/>
                  </a:lnTo>
                  <a:lnTo>
                    <a:pt x="13259" y="140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1733;p32"/>
          <p:cNvGrpSpPr/>
          <p:nvPr/>
        </p:nvGrpSpPr>
        <p:grpSpPr>
          <a:xfrm>
            <a:off x="3829323" y="1200016"/>
            <a:ext cx="1483965" cy="1315410"/>
            <a:chOff x="2369305" y="1405123"/>
            <a:chExt cx="1250696" cy="1317987"/>
          </a:xfrm>
        </p:grpSpPr>
        <p:grpSp>
          <p:nvGrpSpPr>
            <p:cNvPr id="343" name="Google Shape;1734;p32"/>
            <p:cNvGrpSpPr/>
            <p:nvPr/>
          </p:nvGrpSpPr>
          <p:grpSpPr>
            <a:xfrm>
              <a:off x="2369305" y="1405123"/>
              <a:ext cx="1250696" cy="1317987"/>
              <a:chOff x="3102677" y="1184037"/>
              <a:chExt cx="883322" cy="930848"/>
            </a:xfrm>
          </p:grpSpPr>
          <p:sp>
            <p:nvSpPr>
              <p:cNvPr id="347" name="Google Shape;1735;p32"/>
              <p:cNvSpPr/>
              <p:nvPr/>
            </p:nvSpPr>
            <p:spPr>
              <a:xfrm>
                <a:off x="3102677" y="1261546"/>
                <a:ext cx="864651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8296" y="37796"/>
                    </a:lnTo>
                    <a:lnTo>
                      <a:pt x="38020" y="35214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736;p32"/>
              <p:cNvSpPr/>
              <p:nvPr/>
            </p:nvSpPr>
            <p:spPr>
              <a:xfrm>
                <a:off x="3121349" y="1242874"/>
                <a:ext cx="864651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8296" y="37771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737;p32"/>
              <p:cNvSpPr/>
              <p:nvPr/>
            </p:nvSpPr>
            <p:spPr>
              <a:xfrm>
                <a:off x="3318834" y="2039355"/>
                <a:ext cx="667165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2557" extrusionOk="0">
                    <a:moveTo>
                      <a:pt x="29274" y="0"/>
                    </a:moveTo>
                    <a:lnTo>
                      <a:pt x="0" y="2381"/>
                    </a:lnTo>
                    <a:lnTo>
                      <a:pt x="29549" y="2557"/>
                    </a:lnTo>
                    <a:lnTo>
                      <a:pt x="29274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738;p32"/>
              <p:cNvSpPr/>
              <p:nvPr/>
            </p:nvSpPr>
            <p:spPr>
              <a:xfrm>
                <a:off x="3388418" y="1184037"/>
                <a:ext cx="316920" cy="117155"/>
              </a:xfrm>
              <a:custGeom>
                <a:avLst/>
                <a:gdLst/>
                <a:ahLst/>
                <a:cxnLst/>
                <a:rect l="l" t="t" r="r" b="b"/>
                <a:pathLst>
                  <a:path w="14037" h="5189" extrusionOk="0">
                    <a:moveTo>
                      <a:pt x="703" y="0"/>
                    </a:moveTo>
                    <a:lnTo>
                      <a:pt x="803" y="577"/>
                    </a:lnTo>
                    <a:lnTo>
                      <a:pt x="252" y="777"/>
                    </a:lnTo>
                    <a:lnTo>
                      <a:pt x="1179" y="1604"/>
                    </a:lnTo>
                    <a:lnTo>
                      <a:pt x="502" y="1930"/>
                    </a:lnTo>
                    <a:lnTo>
                      <a:pt x="126" y="2081"/>
                    </a:lnTo>
                    <a:lnTo>
                      <a:pt x="828" y="2858"/>
                    </a:lnTo>
                    <a:lnTo>
                      <a:pt x="1" y="3309"/>
                    </a:lnTo>
                    <a:lnTo>
                      <a:pt x="302" y="3835"/>
                    </a:lnTo>
                    <a:lnTo>
                      <a:pt x="13409" y="5188"/>
                    </a:lnTo>
                    <a:lnTo>
                      <a:pt x="12833" y="4787"/>
                    </a:lnTo>
                    <a:lnTo>
                      <a:pt x="13485" y="4537"/>
                    </a:lnTo>
                    <a:lnTo>
                      <a:pt x="12507" y="3760"/>
                    </a:lnTo>
                    <a:lnTo>
                      <a:pt x="14036" y="3334"/>
                    </a:lnTo>
                    <a:lnTo>
                      <a:pt x="13184" y="2406"/>
                    </a:lnTo>
                    <a:lnTo>
                      <a:pt x="13911" y="2156"/>
                    </a:lnTo>
                    <a:lnTo>
                      <a:pt x="13234" y="1304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" name="Google Shape;1741;p32"/>
            <p:cNvSpPr txBox="1"/>
            <p:nvPr/>
          </p:nvSpPr>
          <p:spPr>
            <a:xfrm>
              <a:off x="2384303" y="1811103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51" name="Google Shape;1742;p32"/>
          <p:cNvGrpSpPr/>
          <p:nvPr/>
        </p:nvGrpSpPr>
        <p:grpSpPr>
          <a:xfrm>
            <a:off x="5334549" y="2715766"/>
            <a:ext cx="1547016" cy="1313159"/>
            <a:chOff x="2377729" y="2929458"/>
            <a:chExt cx="1249300" cy="1301972"/>
          </a:xfrm>
        </p:grpSpPr>
        <p:grpSp>
          <p:nvGrpSpPr>
            <p:cNvPr id="352" name="Google Shape;1743;p32"/>
            <p:cNvGrpSpPr/>
            <p:nvPr/>
          </p:nvGrpSpPr>
          <p:grpSpPr>
            <a:xfrm>
              <a:off x="2377729" y="2929458"/>
              <a:ext cx="1233849" cy="1301972"/>
              <a:chOff x="3102677" y="2140894"/>
              <a:chExt cx="871424" cy="919536"/>
            </a:xfrm>
          </p:grpSpPr>
          <p:sp>
            <p:nvSpPr>
              <p:cNvPr id="356" name="Google Shape;1744;p32"/>
              <p:cNvSpPr/>
              <p:nvPr/>
            </p:nvSpPr>
            <p:spPr>
              <a:xfrm>
                <a:off x="3102677" y="2207656"/>
                <a:ext cx="852752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7770" y="37771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Segoe UI Light" pitchFamily="34" charset="0"/>
                  <a:cs typeface="Segoe UI Light" pitchFamily="34" charset="0"/>
                </a:endParaRPr>
              </a:p>
            </p:txBody>
          </p:sp>
          <p:sp>
            <p:nvSpPr>
              <p:cNvPr id="357" name="Google Shape;1745;p32"/>
              <p:cNvSpPr/>
              <p:nvPr/>
            </p:nvSpPr>
            <p:spPr>
              <a:xfrm>
                <a:off x="3121349" y="2188420"/>
                <a:ext cx="852752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7770" y="37796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Segoe UI Light" pitchFamily="34" charset="0"/>
                  <a:cs typeface="Segoe UI Light" pitchFamily="34" charset="0"/>
                </a:endParaRPr>
              </a:p>
            </p:txBody>
          </p:sp>
          <p:sp>
            <p:nvSpPr>
              <p:cNvPr id="358" name="Google Shape;1746;p32"/>
              <p:cNvSpPr/>
              <p:nvPr/>
            </p:nvSpPr>
            <p:spPr>
              <a:xfrm>
                <a:off x="3396343" y="2140894"/>
                <a:ext cx="315204" cy="86607"/>
              </a:xfrm>
              <a:custGeom>
                <a:avLst/>
                <a:gdLst/>
                <a:ahLst/>
                <a:cxnLst/>
                <a:rect l="l" t="t" r="r" b="b"/>
                <a:pathLst>
                  <a:path w="13961" h="3836" extrusionOk="0">
                    <a:moveTo>
                      <a:pt x="352" y="1"/>
                    </a:moveTo>
                    <a:lnTo>
                      <a:pt x="527" y="552"/>
                    </a:lnTo>
                    <a:lnTo>
                      <a:pt x="1" y="803"/>
                    </a:lnTo>
                    <a:lnTo>
                      <a:pt x="978" y="1554"/>
                    </a:lnTo>
                    <a:lnTo>
                      <a:pt x="352" y="1930"/>
                    </a:lnTo>
                    <a:lnTo>
                      <a:pt x="1" y="2131"/>
                    </a:lnTo>
                    <a:lnTo>
                      <a:pt x="778" y="2833"/>
                    </a:lnTo>
                    <a:lnTo>
                      <a:pt x="1" y="3334"/>
                    </a:lnTo>
                    <a:lnTo>
                      <a:pt x="352" y="3835"/>
                    </a:lnTo>
                    <a:lnTo>
                      <a:pt x="13535" y="3835"/>
                    </a:lnTo>
                    <a:lnTo>
                      <a:pt x="12933" y="3509"/>
                    </a:lnTo>
                    <a:lnTo>
                      <a:pt x="13535" y="3184"/>
                    </a:lnTo>
                    <a:lnTo>
                      <a:pt x="12482" y="2507"/>
                    </a:lnTo>
                    <a:lnTo>
                      <a:pt x="13961" y="1930"/>
                    </a:lnTo>
                    <a:lnTo>
                      <a:pt x="13008" y="1078"/>
                    </a:lnTo>
                    <a:lnTo>
                      <a:pt x="13710" y="752"/>
                    </a:lnTo>
                    <a:lnTo>
                      <a:pt x="12958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Segoe UI Light" pitchFamily="34" charset="0"/>
                  <a:cs typeface="Segoe UI Light" pitchFamily="34" charset="0"/>
                </a:endParaRPr>
              </a:p>
            </p:txBody>
          </p:sp>
        </p:grpSp>
        <p:sp>
          <p:nvSpPr>
            <p:cNvPr id="354" name="Google Shape;1748;p32"/>
            <p:cNvSpPr txBox="1"/>
            <p:nvPr/>
          </p:nvSpPr>
          <p:spPr>
            <a:xfrm>
              <a:off x="2406329" y="3422224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rgbClr val="000000"/>
                  </a:solidFill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Divide la hoja en 2 secciones, en un lado escribe ideas principales; del otro lado anotaciones extra, notas aclaratorias, palabras para recordar o claves que te ayuden a estudiar.</a:t>
              </a:r>
              <a:endParaRPr sz="80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360" name="Google Shape;1816;p32"/>
          <p:cNvGrpSpPr/>
          <p:nvPr/>
        </p:nvGrpSpPr>
        <p:grpSpPr>
          <a:xfrm>
            <a:off x="6786192" y="1169028"/>
            <a:ext cx="1330815" cy="1327538"/>
            <a:chOff x="3101548" y="4020110"/>
            <a:chExt cx="871989" cy="931976"/>
          </a:xfrm>
        </p:grpSpPr>
        <p:sp>
          <p:nvSpPr>
            <p:cNvPr id="373" name="Google Shape;1817;p32"/>
            <p:cNvSpPr/>
            <p:nvPr/>
          </p:nvSpPr>
          <p:spPr>
            <a:xfrm>
              <a:off x="3101548" y="4098747"/>
              <a:ext cx="852752" cy="853339"/>
            </a:xfrm>
            <a:custGeom>
              <a:avLst/>
              <a:gdLst/>
              <a:ahLst/>
              <a:cxnLst/>
              <a:rect l="l" t="t" r="r" b="b"/>
              <a:pathLst>
                <a:path w="37770" h="37796" extrusionOk="0">
                  <a:moveTo>
                    <a:pt x="0" y="1"/>
                  </a:moveTo>
                  <a:lnTo>
                    <a:pt x="0" y="37795"/>
                  </a:lnTo>
                  <a:lnTo>
                    <a:pt x="37770" y="37795"/>
                  </a:lnTo>
                  <a:lnTo>
                    <a:pt x="37770" y="1"/>
                  </a:lnTo>
                  <a:close/>
                </a:path>
              </a:pathLst>
            </a:custGeom>
            <a:solidFill>
              <a:srgbClr val="C99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818;p32"/>
            <p:cNvSpPr/>
            <p:nvPr/>
          </p:nvSpPr>
          <p:spPr>
            <a:xfrm>
              <a:off x="3120220" y="4080076"/>
              <a:ext cx="853317" cy="852775"/>
            </a:xfrm>
            <a:custGeom>
              <a:avLst/>
              <a:gdLst/>
              <a:ahLst/>
              <a:cxnLst/>
              <a:rect l="l" t="t" r="r" b="b"/>
              <a:pathLst>
                <a:path w="37795" h="37771" extrusionOk="0">
                  <a:moveTo>
                    <a:pt x="0" y="1"/>
                  </a:moveTo>
                  <a:lnTo>
                    <a:pt x="0" y="37770"/>
                  </a:lnTo>
                  <a:lnTo>
                    <a:pt x="37795" y="37770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819;p32"/>
            <p:cNvSpPr/>
            <p:nvPr/>
          </p:nvSpPr>
          <p:spPr>
            <a:xfrm>
              <a:off x="3379365" y="4020110"/>
              <a:ext cx="316920" cy="119412"/>
            </a:xfrm>
            <a:custGeom>
              <a:avLst/>
              <a:gdLst/>
              <a:ahLst/>
              <a:cxnLst/>
              <a:rect l="l" t="t" r="r" b="b"/>
              <a:pathLst>
                <a:path w="14037" h="5289" extrusionOk="0">
                  <a:moveTo>
                    <a:pt x="728" y="0"/>
                  </a:moveTo>
                  <a:lnTo>
                    <a:pt x="828" y="577"/>
                  </a:lnTo>
                  <a:lnTo>
                    <a:pt x="277" y="777"/>
                  </a:lnTo>
                  <a:lnTo>
                    <a:pt x="1204" y="1604"/>
                  </a:lnTo>
                  <a:lnTo>
                    <a:pt x="527" y="1930"/>
                  </a:lnTo>
                  <a:lnTo>
                    <a:pt x="126" y="2080"/>
                  </a:lnTo>
                  <a:lnTo>
                    <a:pt x="828" y="2882"/>
                  </a:lnTo>
                  <a:lnTo>
                    <a:pt x="1" y="3283"/>
                  </a:lnTo>
                  <a:lnTo>
                    <a:pt x="302" y="3835"/>
                  </a:lnTo>
                  <a:lnTo>
                    <a:pt x="13409" y="5288"/>
                  </a:lnTo>
                  <a:lnTo>
                    <a:pt x="12833" y="4887"/>
                  </a:lnTo>
                  <a:lnTo>
                    <a:pt x="13460" y="4637"/>
                  </a:lnTo>
                  <a:lnTo>
                    <a:pt x="12507" y="3860"/>
                  </a:lnTo>
                  <a:lnTo>
                    <a:pt x="14036" y="3434"/>
                  </a:lnTo>
                  <a:lnTo>
                    <a:pt x="13184" y="2481"/>
                  </a:lnTo>
                  <a:lnTo>
                    <a:pt x="13936" y="2256"/>
                  </a:lnTo>
                  <a:lnTo>
                    <a:pt x="13259" y="140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1750;p32"/>
          <p:cNvGrpSpPr/>
          <p:nvPr/>
        </p:nvGrpSpPr>
        <p:grpSpPr>
          <a:xfrm>
            <a:off x="6897630" y="2705505"/>
            <a:ext cx="1260807" cy="1360744"/>
            <a:chOff x="3964855" y="1408719"/>
            <a:chExt cx="1240452" cy="1310795"/>
          </a:xfrm>
        </p:grpSpPr>
        <p:grpSp>
          <p:nvGrpSpPr>
            <p:cNvPr id="377" name="Google Shape;1751;p32"/>
            <p:cNvGrpSpPr/>
            <p:nvPr/>
          </p:nvGrpSpPr>
          <p:grpSpPr>
            <a:xfrm>
              <a:off x="3964855" y="1408719"/>
              <a:ext cx="1234680" cy="1310795"/>
              <a:chOff x="4097442" y="1189117"/>
              <a:chExt cx="872011" cy="925768"/>
            </a:xfrm>
          </p:grpSpPr>
          <p:sp>
            <p:nvSpPr>
              <p:cNvPr id="379" name="Google Shape;1752;p32"/>
              <p:cNvSpPr/>
              <p:nvPr/>
            </p:nvSpPr>
            <p:spPr>
              <a:xfrm>
                <a:off x="4097442" y="1261546"/>
                <a:ext cx="853339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96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20" y="37796"/>
                    </a:lnTo>
                    <a:lnTo>
                      <a:pt x="37795" y="37796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1753;p32"/>
              <p:cNvSpPr/>
              <p:nvPr/>
            </p:nvSpPr>
            <p:spPr>
              <a:xfrm>
                <a:off x="4116114" y="1242874"/>
                <a:ext cx="853339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71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46" y="37771"/>
                    </a:lnTo>
                    <a:lnTo>
                      <a:pt x="37795" y="37771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1754;p32"/>
              <p:cNvSpPr/>
              <p:nvPr/>
            </p:nvSpPr>
            <p:spPr>
              <a:xfrm>
                <a:off x="4116114" y="2037918"/>
                <a:ext cx="182223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2557" extrusionOk="0">
                    <a:moveTo>
                      <a:pt x="1" y="0"/>
                    </a:moveTo>
                    <a:lnTo>
                      <a:pt x="7946" y="2557"/>
                    </a:lnTo>
                    <a:lnTo>
                      <a:pt x="80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1755;p32"/>
              <p:cNvSpPr/>
              <p:nvPr/>
            </p:nvSpPr>
            <p:spPr>
              <a:xfrm>
                <a:off x="4392259" y="1189117"/>
                <a:ext cx="316333" cy="108666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4813" extrusionOk="0">
                    <a:moveTo>
                      <a:pt x="12857" y="1"/>
                    </a:moveTo>
                    <a:lnTo>
                      <a:pt x="301" y="1003"/>
                    </a:lnTo>
                    <a:lnTo>
                      <a:pt x="502" y="1530"/>
                    </a:lnTo>
                    <a:lnTo>
                      <a:pt x="0" y="1831"/>
                    </a:lnTo>
                    <a:lnTo>
                      <a:pt x="1053" y="2482"/>
                    </a:lnTo>
                    <a:lnTo>
                      <a:pt x="451" y="2908"/>
                    </a:lnTo>
                    <a:lnTo>
                      <a:pt x="101" y="3134"/>
                    </a:lnTo>
                    <a:lnTo>
                      <a:pt x="953" y="3785"/>
                    </a:lnTo>
                    <a:lnTo>
                      <a:pt x="201" y="4362"/>
                    </a:lnTo>
                    <a:lnTo>
                      <a:pt x="602" y="4813"/>
                    </a:lnTo>
                    <a:lnTo>
                      <a:pt x="13735" y="3785"/>
                    </a:lnTo>
                    <a:lnTo>
                      <a:pt x="13108" y="3485"/>
                    </a:lnTo>
                    <a:lnTo>
                      <a:pt x="13685" y="3134"/>
                    </a:lnTo>
                    <a:lnTo>
                      <a:pt x="12582" y="2532"/>
                    </a:lnTo>
                    <a:lnTo>
                      <a:pt x="14010" y="1831"/>
                    </a:lnTo>
                    <a:lnTo>
                      <a:pt x="12983" y="1054"/>
                    </a:lnTo>
                    <a:lnTo>
                      <a:pt x="13685" y="703"/>
                    </a:lnTo>
                    <a:lnTo>
                      <a:pt x="12857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8" name="Google Shape;1756;p32"/>
            <p:cNvSpPr txBox="1"/>
            <p:nvPr/>
          </p:nvSpPr>
          <p:spPr>
            <a:xfrm>
              <a:off x="3984607" y="1765427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 dirty="0">
                  <a:latin typeface="Segoe UI Light" pitchFamily="34" charset="0"/>
                  <a:ea typeface="Fira Sans Extra Condensed SemiBold"/>
                  <a:cs typeface="Segoe UI Light" pitchFamily="34" charset="0"/>
                  <a:sym typeface="Fira Sans Extra Condensed SemiBold"/>
                </a:rPr>
                <a:t>Compara tus apuntes con tus compañeros</a:t>
              </a:r>
              <a:endParaRPr sz="1100" dirty="0">
                <a:latin typeface="Segoe UI Light" pitchFamily="34" charset="0"/>
                <a:ea typeface="Fira Sans Extra Condensed SemiBold"/>
                <a:cs typeface="Segoe UI Light" pitchFamily="34" charset="0"/>
                <a:sym typeface="Fira Sans Extra Condensed SemiBold"/>
              </a:endParaRPr>
            </a:p>
          </p:txBody>
        </p:sp>
      </p:grpSp>
      <p:sp>
        <p:nvSpPr>
          <p:cNvPr id="383" name="Google Shape;1740;p32"/>
          <p:cNvSpPr txBox="1"/>
          <p:nvPr/>
        </p:nvSpPr>
        <p:spPr>
          <a:xfrm>
            <a:off x="6851003" y="1416426"/>
            <a:ext cx="1236645" cy="45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Céntrate en la idea principal</a:t>
            </a:r>
            <a:endParaRPr sz="110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sp>
        <p:nvSpPr>
          <p:cNvPr id="384" name="Google Shape;1748;p32"/>
          <p:cNvSpPr txBox="1"/>
          <p:nvPr/>
        </p:nvSpPr>
        <p:spPr>
          <a:xfrm>
            <a:off x="4060151" y="2969612"/>
            <a:ext cx="1083906" cy="45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000000"/>
                </a:solidFill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No te enfoques tanto en errores ortograficos</a:t>
            </a:r>
            <a:endParaRPr sz="100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sp>
        <p:nvSpPr>
          <p:cNvPr id="385" name="Google Shape;1813;p32"/>
          <p:cNvSpPr txBox="1"/>
          <p:nvPr/>
        </p:nvSpPr>
        <p:spPr>
          <a:xfrm>
            <a:off x="3849796" y="1563638"/>
            <a:ext cx="1474390" cy="21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Utiliza diferentes herramientas (mapas, diagramas)</a:t>
            </a:r>
            <a:endParaRPr sz="105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pic>
        <p:nvPicPr>
          <p:cNvPr id="390" name="38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22804" r="15865" b="20902"/>
          <a:stretch/>
        </p:blipFill>
        <p:spPr>
          <a:xfrm>
            <a:off x="1757998" y="0"/>
            <a:ext cx="5584005" cy="9951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4" b="96680" l="7129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7" y="1650920"/>
            <a:ext cx="781623" cy="78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EFFEF"/>
              </a:clrFrom>
              <a:clrTo>
                <a:srgbClr val="EEF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2" b="9796"/>
          <a:stretch/>
        </p:blipFill>
        <p:spPr bwMode="auto">
          <a:xfrm>
            <a:off x="2489010" y="1854097"/>
            <a:ext cx="1270291" cy="58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Organizadores gráficos divertidos para trabajar en infantil y primaria  (DEPARTAMENTO ORIENTACIÓN) | Organizadores gráficos, Gráficos divertidos,  Organizador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2" b="89883" l="4143" r="94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24" y="1936159"/>
            <a:ext cx="862795" cy="5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Google Shape;1740;p32"/>
          <p:cNvSpPr txBox="1"/>
          <p:nvPr/>
        </p:nvSpPr>
        <p:spPr>
          <a:xfrm>
            <a:off x="5313288" y="1428393"/>
            <a:ext cx="1511601" cy="43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Resalta lo mas importante</a:t>
            </a:r>
            <a:endParaRPr sz="120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770" b="73323" l="5112" r="96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73" t="43409" r="973" b="22985"/>
          <a:stretch/>
        </p:blipFill>
        <p:spPr bwMode="auto">
          <a:xfrm>
            <a:off x="5388543" y="2006624"/>
            <a:ext cx="1317848" cy="4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Marcador amarillo dibuja una línea larga sobre el texto para resaltar su  mensaje. | Vector Premiu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12" b="1630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881"/>
          <a:stretch/>
        </p:blipFill>
        <p:spPr bwMode="auto">
          <a:xfrm>
            <a:off x="5067524" y="1936039"/>
            <a:ext cx="1800000" cy="3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77" b="89617" l="5751" r="95208">
                        <a14:foregroundMark x1="36422" y1="68211" x2="50639" y2="70447"/>
                        <a14:foregroundMark x1="67093" y1="50319" x2="65495" y2="49681"/>
                        <a14:foregroundMark x1="36422" y1="61981" x2="47444" y2="7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19" y="1842137"/>
            <a:ext cx="724812" cy="72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40" b="100000" l="2041" r="100000">
                        <a14:foregroundMark x1="7347" y1="14078" x2="8163" y2="33010"/>
                        <a14:foregroundMark x1="21224" y1="83981" x2="53878" y2="8349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09" y="3313524"/>
            <a:ext cx="817531" cy="68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083" b="89250" l="10000" r="92750">
                        <a14:foregroundMark x1="35167" y1="69750" x2="48917" y2="71833"/>
                        <a14:foregroundMark x1="21917" y1="60250" x2="37833" y2="53333"/>
                        <a14:foregroundMark x1="15083" y1="39083" x2="32500" y2="41667"/>
                        <a14:foregroundMark x1="40500" y1="39583" x2="44167" y2="38000"/>
                        <a14:foregroundMark x1="24083" y1="23167" x2="30417" y2="23167"/>
                        <a14:foregroundMark x1="19833" y1="21083" x2="28250" y2="2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30" y="3183859"/>
            <a:ext cx="932730" cy="93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8" b="99031" l="0" r="100000">
                        <a14:backgroundMark x1="22462" y1="24031" x2="23769" y2="8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40" y="3446203"/>
            <a:ext cx="1054691" cy="4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2" name="Google Shape;1685;p32"/>
          <p:cNvGrpSpPr/>
          <p:nvPr/>
        </p:nvGrpSpPr>
        <p:grpSpPr>
          <a:xfrm>
            <a:off x="91053" y="3450214"/>
            <a:ext cx="1790310" cy="1599931"/>
            <a:chOff x="1190657" y="3768868"/>
            <a:chExt cx="1445773" cy="1546491"/>
          </a:xfrm>
        </p:grpSpPr>
        <p:sp>
          <p:nvSpPr>
            <p:cNvPr id="403" name="Google Shape;1686;p32"/>
            <p:cNvSpPr/>
            <p:nvPr/>
          </p:nvSpPr>
          <p:spPr>
            <a:xfrm>
              <a:off x="2127126" y="4889253"/>
              <a:ext cx="61704" cy="43597"/>
            </a:xfrm>
            <a:custGeom>
              <a:avLst/>
              <a:gdLst/>
              <a:ahLst/>
              <a:cxnLst/>
              <a:rect l="l" t="t" r="r" b="b"/>
              <a:pathLst>
                <a:path w="2733" h="1931" extrusionOk="0">
                  <a:moveTo>
                    <a:pt x="1" y="1"/>
                  </a:moveTo>
                  <a:lnTo>
                    <a:pt x="2733" y="1930"/>
                  </a:lnTo>
                  <a:lnTo>
                    <a:pt x="2733" y="1"/>
                  </a:lnTo>
                  <a:close/>
                </a:path>
              </a:pathLst>
            </a:custGeom>
            <a:solidFill>
              <a:srgbClr val="24B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687;p32"/>
            <p:cNvSpPr/>
            <p:nvPr/>
          </p:nvSpPr>
          <p:spPr>
            <a:xfrm>
              <a:off x="1190657" y="5037497"/>
              <a:ext cx="1371651" cy="277861"/>
            </a:xfrm>
            <a:custGeom>
              <a:avLst/>
              <a:gdLst/>
              <a:ahLst/>
              <a:cxnLst/>
              <a:rect l="l" t="t" r="r" b="b"/>
              <a:pathLst>
                <a:path w="60753" h="12307" extrusionOk="0">
                  <a:moveTo>
                    <a:pt x="0" y="1"/>
                  </a:moveTo>
                  <a:lnTo>
                    <a:pt x="0" y="1455"/>
                  </a:lnTo>
                  <a:lnTo>
                    <a:pt x="56742" y="1455"/>
                  </a:lnTo>
                  <a:lnTo>
                    <a:pt x="56742" y="10853"/>
                  </a:lnTo>
                  <a:lnTo>
                    <a:pt x="0" y="10853"/>
                  </a:lnTo>
                  <a:lnTo>
                    <a:pt x="0" y="12307"/>
                  </a:lnTo>
                  <a:lnTo>
                    <a:pt x="57870" y="12307"/>
                  </a:lnTo>
                  <a:cubicBezTo>
                    <a:pt x="59474" y="12307"/>
                    <a:pt x="60752" y="11004"/>
                    <a:pt x="60752" y="9425"/>
                  </a:cubicBezTo>
                  <a:lnTo>
                    <a:pt x="60752" y="2883"/>
                  </a:lnTo>
                  <a:cubicBezTo>
                    <a:pt x="60752" y="1304"/>
                    <a:pt x="59474" y="1"/>
                    <a:pt x="57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688;p32"/>
            <p:cNvSpPr/>
            <p:nvPr/>
          </p:nvSpPr>
          <p:spPr>
            <a:xfrm>
              <a:off x="1225719" y="5070325"/>
              <a:ext cx="1246052" cy="212228"/>
            </a:xfrm>
            <a:custGeom>
              <a:avLst/>
              <a:gdLst/>
              <a:ahLst/>
              <a:cxnLst/>
              <a:rect l="l" t="t" r="r" b="b"/>
              <a:pathLst>
                <a:path w="55190" h="9400" extrusionOk="0">
                  <a:moveTo>
                    <a:pt x="1" y="1"/>
                  </a:moveTo>
                  <a:lnTo>
                    <a:pt x="1" y="9399"/>
                  </a:lnTo>
                  <a:lnTo>
                    <a:pt x="55189" y="9399"/>
                  </a:lnTo>
                  <a:lnTo>
                    <a:pt x="55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689;p32"/>
            <p:cNvSpPr/>
            <p:nvPr/>
          </p:nvSpPr>
          <p:spPr>
            <a:xfrm>
              <a:off x="1225719" y="5246881"/>
              <a:ext cx="1246052" cy="35672"/>
            </a:xfrm>
            <a:custGeom>
              <a:avLst/>
              <a:gdLst/>
              <a:ahLst/>
              <a:cxnLst/>
              <a:rect l="l" t="t" r="r" b="b"/>
              <a:pathLst>
                <a:path w="55190" h="1580" extrusionOk="0">
                  <a:moveTo>
                    <a:pt x="1" y="0"/>
                  </a:moveTo>
                  <a:lnTo>
                    <a:pt x="1" y="1579"/>
                  </a:lnTo>
                  <a:lnTo>
                    <a:pt x="55189" y="1579"/>
                  </a:lnTo>
                  <a:lnTo>
                    <a:pt x="55189" y="0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690;p32"/>
            <p:cNvSpPr/>
            <p:nvPr/>
          </p:nvSpPr>
          <p:spPr>
            <a:xfrm>
              <a:off x="1225719" y="5156345"/>
              <a:ext cx="1246052" cy="24339"/>
            </a:xfrm>
            <a:custGeom>
              <a:avLst/>
              <a:gdLst/>
              <a:ahLst/>
              <a:cxnLst/>
              <a:rect l="l" t="t" r="r" b="b"/>
              <a:pathLst>
                <a:path w="55190" h="1078" extrusionOk="0">
                  <a:moveTo>
                    <a:pt x="1" y="0"/>
                  </a:moveTo>
                  <a:lnTo>
                    <a:pt x="1" y="1078"/>
                  </a:lnTo>
                  <a:lnTo>
                    <a:pt x="55189" y="1078"/>
                  </a:lnTo>
                  <a:lnTo>
                    <a:pt x="55189" y="0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691;p32"/>
            <p:cNvSpPr/>
            <p:nvPr/>
          </p:nvSpPr>
          <p:spPr>
            <a:xfrm>
              <a:off x="1225719" y="5069761"/>
              <a:ext cx="1246052" cy="53780"/>
            </a:xfrm>
            <a:custGeom>
              <a:avLst/>
              <a:gdLst/>
              <a:ahLst/>
              <a:cxnLst/>
              <a:rect l="l" t="t" r="r" b="b"/>
              <a:pathLst>
                <a:path w="55190" h="2382" extrusionOk="0">
                  <a:moveTo>
                    <a:pt x="1" y="1"/>
                  </a:moveTo>
                  <a:lnTo>
                    <a:pt x="1" y="2382"/>
                  </a:lnTo>
                  <a:lnTo>
                    <a:pt x="55189" y="2382"/>
                  </a:lnTo>
                  <a:lnTo>
                    <a:pt x="55189" y="1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692;p32"/>
            <p:cNvSpPr/>
            <p:nvPr/>
          </p:nvSpPr>
          <p:spPr>
            <a:xfrm>
              <a:off x="2474571" y="5070325"/>
              <a:ext cx="25490" cy="220153"/>
            </a:xfrm>
            <a:custGeom>
              <a:avLst/>
              <a:gdLst/>
              <a:ahLst/>
              <a:cxnLst/>
              <a:rect l="l" t="t" r="r" b="b"/>
              <a:pathLst>
                <a:path w="1129" h="9751" extrusionOk="0">
                  <a:moveTo>
                    <a:pt x="0" y="1"/>
                  </a:moveTo>
                  <a:lnTo>
                    <a:pt x="0" y="9750"/>
                  </a:lnTo>
                  <a:lnTo>
                    <a:pt x="1128" y="9750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rgbClr val="1D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693;p32"/>
            <p:cNvSpPr/>
            <p:nvPr/>
          </p:nvSpPr>
          <p:spPr>
            <a:xfrm>
              <a:off x="1264778" y="4762503"/>
              <a:ext cx="1371651" cy="277861"/>
            </a:xfrm>
            <a:custGeom>
              <a:avLst/>
              <a:gdLst/>
              <a:ahLst/>
              <a:cxnLst/>
              <a:rect l="l" t="t" r="r" b="b"/>
              <a:pathLst>
                <a:path w="60753" h="12307" extrusionOk="0">
                  <a:moveTo>
                    <a:pt x="2882" y="0"/>
                  </a:moveTo>
                  <a:cubicBezTo>
                    <a:pt x="1303" y="0"/>
                    <a:pt x="0" y="1304"/>
                    <a:pt x="0" y="2883"/>
                  </a:cubicBezTo>
                  <a:lnTo>
                    <a:pt x="0" y="9424"/>
                  </a:lnTo>
                  <a:cubicBezTo>
                    <a:pt x="0" y="11003"/>
                    <a:pt x="1303" y="12306"/>
                    <a:pt x="2882" y="12306"/>
                  </a:cubicBezTo>
                  <a:lnTo>
                    <a:pt x="60752" y="12306"/>
                  </a:lnTo>
                  <a:lnTo>
                    <a:pt x="60752" y="10853"/>
                  </a:lnTo>
                  <a:lnTo>
                    <a:pt x="4010" y="10853"/>
                  </a:lnTo>
                  <a:lnTo>
                    <a:pt x="4010" y="1454"/>
                  </a:lnTo>
                  <a:lnTo>
                    <a:pt x="60752" y="1454"/>
                  </a:lnTo>
                  <a:lnTo>
                    <a:pt x="607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694;p32"/>
            <p:cNvSpPr/>
            <p:nvPr/>
          </p:nvSpPr>
          <p:spPr>
            <a:xfrm>
              <a:off x="1355314" y="4795331"/>
              <a:ext cx="1246594" cy="212206"/>
            </a:xfrm>
            <a:custGeom>
              <a:avLst/>
              <a:gdLst/>
              <a:ahLst/>
              <a:cxnLst/>
              <a:rect l="l" t="t" r="r" b="b"/>
              <a:pathLst>
                <a:path w="55214" h="9399" extrusionOk="0">
                  <a:moveTo>
                    <a:pt x="0" y="0"/>
                  </a:moveTo>
                  <a:lnTo>
                    <a:pt x="0" y="9399"/>
                  </a:lnTo>
                  <a:lnTo>
                    <a:pt x="55214" y="9399"/>
                  </a:lnTo>
                  <a:lnTo>
                    <a:pt x="55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695;p32"/>
            <p:cNvSpPr/>
            <p:nvPr/>
          </p:nvSpPr>
          <p:spPr>
            <a:xfrm>
              <a:off x="1355314" y="4971300"/>
              <a:ext cx="1246594" cy="36237"/>
            </a:xfrm>
            <a:custGeom>
              <a:avLst/>
              <a:gdLst/>
              <a:ahLst/>
              <a:cxnLst/>
              <a:rect l="l" t="t" r="r" b="b"/>
              <a:pathLst>
                <a:path w="55214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55214" y="1605"/>
                  </a:lnTo>
                  <a:lnTo>
                    <a:pt x="55214" y="1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696;p32"/>
            <p:cNvSpPr/>
            <p:nvPr/>
          </p:nvSpPr>
          <p:spPr>
            <a:xfrm>
              <a:off x="1355314" y="4881329"/>
              <a:ext cx="1246594" cy="24361"/>
            </a:xfrm>
            <a:custGeom>
              <a:avLst/>
              <a:gdLst/>
              <a:ahLst/>
              <a:cxnLst/>
              <a:rect l="l" t="t" r="r" b="b"/>
              <a:pathLst>
                <a:path w="55214" h="1079" extrusionOk="0">
                  <a:moveTo>
                    <a:pt x="0" y="1"/>
                  </a:moveTo>
                  <a:lnTo>
                    <a:pt x="0" y="1078"/>
                  </a:lnTo>
                  <a:lnTo>
                    <a:pt x="55214" y="1078"/>
                  </a:lnTo>
                  <a:lnTo>
                    <a:pt x="55214" y="1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697;p32"/>
            <p:cNvSpPr/>
            <p:nvPr/>
          </p:nvSpPr>
          <p:spPr>
            <a:xfrm>
              <a:off x="1355314" y="4794767"/>
              <a:ext cx="1246594" cy="53757"/>
            </a:xfrm>
            <a:custGeom>
              <a:avLst/>
              <a:gdLst/>
              <a:ahLst/>
              <a:cxnLst/>
              <a:rect l="l" t="t" r="r" b="b"/>
              <a:pathLst>
                <a:path w="55214" h="2381" extrusionOk="0">
                  <a:moveTo>
                    <a:pt x="0" y="0"/>
                  </a:moveTo>
                  <a:lnTo>
                    <a:pt x="0" y="2381"/>
                  </a:lnTo>
                  <a:lnTo>
                    <a:pt x="55214" y="2381"/>
                  </a:lnTo>
                  <a:lnTo>
                    <a:pt x="55214" y="0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698;p32"/>
            <p:cNvSpPr/>
            <p:nvPr/>
          </p:nvSpPr>
          <p:spPr>
            <a:xfrm>
              <a:off x="1327025" y="4795331"/>
              <a:ext cx="26054" cy="220131"/>
            </a:xfrm>
            <a:custGeom>
              <a:avLst/>
              <a:gdLst/>
              <a:ahLst/>
              <a:cxnLst/>
              <a:rect l="l" t="t" r="r" b="b"/>
              <a:pathLst>
                <a:path w="1154" h="9750" extrusionOk="0">
                  <a:moveTo>
                    <a:pt x="0" y="0"/>
                  </a:moveTo>
                  <a:lnTo>
                    <a:pt x="0" y="9750"/>
                  </a:lnTo>
                  <a:lnTo>
                    <a:pt x="1153" y="9750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1D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699;p32"/>
            <p:cNvSpPr/>
            <p:nvPr/>
          </p:nvSpPr>
          <p:spPr>
            <a:xfrm>
              <a:off x="1760467" y="3910880"/>
              <a:ext cx="97919" cy="683579"/>
            </a:xfrm>
            <a:custGeom>
              <a:avLst/>
              <a:gdLst/>
              <a:ahLst/>
              <a:cxnLst/>
              <a:rect l="l" t="t" r="r" b="b"/>
              <a:pathLst>
                <a:path w="4337" h="30277" extrusionOk="0">
                  <a:moveTo>
                    <a:pt x="2908" y="1"/>
                  </a:moveTo>
                  <a:lnTo>
                    <a:pt x="0" y="151"/>
                  </a:lnTo>
                  <a:lnTo>
                    <a:pt x="1429" y="30277"/>
                  </a:lnTo>
                  <a:lnTo>
                    <a:pt x="4336" y="30126"/>
                  </a:lnTo>
                  <a:lnTo>
                    <a:pt x="2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700;p32"/>
            <p:cNvSpPr/>
            <p:nvPr/>
          </p:nvSpPr>
          <p:spPr>
            <a:xfrm>
              <a:off x="1760467" y="3913725"/>
              <a:ext cx="44726" cy="680734"/>
            </a:xfrm>
            <a:custGeom>
              <a:avLst/>
              <a:gdLst/>
              <a:ahLst/>
              <a:cxnLst/>
              <a:rect l="l" t="t" r="r" b="b"/>
              <a:pathLst>
                <a:path w="1981" h="30151" extrusionOk="0">
                  <a:moveTo>
                    <a:pt x="527" y="0"/>
                  </a:moveTo>
                  <a:lnTo>
                    <a:pt x="0" y="25"/>
                  </a:lnTo>
                  <a:lnTo>
                    <a:pt x="1429" y="30151"/>
                  </a:lnTo>
                  <a:lnTo>
                    <a:pt x="1980" y="3010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701;p32"/>
            <p:cNvSpPr/>
            <p:nvPr/>
          </p:nvSpPr>
          <p:spPr>
            <a:xfrm>
              <a:off x="1813660" y="3910880"/>
              <a:ext cx="44726" cy="680757"/>
            </a:xfrm>
            <a:custGeom>
              <a:avLst/>
              <a:gdLst/>
              <a:ahLst/>
              <a:cxnLst/>
              <a:rect l="l" t="t" r="r" b="b"/>
              <a:pathLst>
                <a:path w="1981" h="30152" extrusionOk="0">
                  <a:moveTo>
                    <a:pt x="552" y="1"/>
                  </a:moveTo>
                  <a:lnTo>
                    <a:pt x="0" y="26"/>
                  </a:lnTo>
                  <a:lnTo>
                    <a:pt x="1454" y="30151"/>
                  </a:lnTo>
                  <a:lnTo>
                    <a:pt x="1980" y="30126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702;p32"/>
            <p:cNvSpPr/>
            <p:nvPr/>
          </p:nvSpPr>
          <p:spPr>
            <a:xfrm>
              <a:off x="1760467" y="3809597"/>
              <a:ext cx="65091" cy="104714"/>
            </a:xfrm>
            <a:custGeom>
              <a:avLst/>
              <a:gdLst/>
              <a:ahLst/>
              <a:cxnLst/>
              <a:rect l="l" t="t" r="r" b="b"/>
              <a:pathLst>
                <a:path w="2883" h="4638" extrusionOk="0">
                  <a:moveTo>
                    <a:pt x="1228" y="1"/>
                  </a:moveTo>
                  <a:lnTo>
                    <a:pt x="902" y="1254"/>
                  </a:lnTo>
                  <a:lnTo>
                    <a:pt x="0" y="4637"/>
                  </a:lnTo>
                  <a:lnTo>
                    <a:pt x="2882" y="4487"/>
                  </a:lnTo>
                  <a:lnTo>
                    <a:pt x="1679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E9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703;p32"/>
            <p:cNvSpPr/>
            <p:nvPr/>
          </p:nvSpPr>
          <p:spPr>
            <a:xfrm>
              <a:off x="1876471" y="3991233"/>
              <a:ext cx="178249" cy="694890"/>
            </a:xfrm>
            <a:custGeom>
              <a:avLst/>
              <a:gdLst/>
              <a:ahLst/>
              <a:cxnLst/>
              <a:rect l="l" t="t" r="r" b="b"/>
              <a:pathLst>
                <a:path w="7895" h="30778" extrusionOk="0">
                  <a:moveTo>
                    <a:pt x="4988" y="1"/>
                  </a:moveTo>
                  <a:lnTo>
                    <a:pt x="0" y="30302"/>
                  </a:lnTo>
                  <a:lnTo>
                    <a:pt x="2932" y="30778"/>
                  </a:lnTo>
                  <a:lnTo>
                    <a:pt x="7895" y="477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704;p32"/>
            <p:cNvSpPr/>
            <p:nvPr/>
          </p:nvSpPr>
          <p:spPr>
            <a:xfrm>
              <a:off x="1876471" y="3991233"/>
              <a:ext cx="124492" cy="685837"/>
            </a:xfrm>
            <a:custGeom>
              <a:avLst/>
              <a:gdLst/>
              <a:ahLst/>
              <a:cxnLst/>
              <a:rect l="l" t="t" r="r" b="b"/>
              <a:pathLst>
                <a:path w="5514" h="30377" extrusionOk="0">
                  <a:moveTo>
                    <a:pt x="4988" y="1"/>
                  </a:moveTo>
                  <a:lnTo>
                    <a:pt x="0" y="30302"/>
                  </a:lnTo>
                  <a:lnTo>
                    <a:pt x="551" y="30377"/>
                  </a:lnTo>
                  <a:lnTo>
                    <a:pt x="5514" y="76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705;p32"/>
            <p:cNvSpPr/>
            <p:nvPr/>
          </p:nvSpPr>
          <p:spPr>
            <a:xfrm>
              <a:off x="1930228" y="3999723"/>
              <a:ext cx="124492" cy="686401"/>
            </a:xfrm>
            <a:custGeom>
              <a:avLst/>
              <a:gdLst/>
              <a:ahLst/>
              <a:cxnLst/>
              <a:rect l="l" t="t" r="r" b="b"/>
              <a:pathLst>
                <a:path w="5514" h="30402" extrusionOk="0">
                  <a:moveTo>
                    <a:pt x="4988" y="1"/>
                  </a:moveTo>
                  <a:lnTo>
                    <a:pt x="0" y="30302"/>
                  </a:lnTo>
                  <a:lnTo>
                    <a:pt x="551" y="30402"/>
                  </a:lnTo>
                  <a:lnTo>
                    <a:pt x="5514" y="101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706;p32"/>
            <p:cNvSpPr/>
            <p:nvPr/>
          </p:nvSpPr>
          <p:spPr>
            <a:xfrm>
              <a:off x="1989065" y="3892773"/>
              <a:ext cx="65655" cy="109253"/>
            </a:xfrm>
            <a:custGeom>
              <a:avLst/>
              <a:gdLst/>
              <a:ahLst/>
              <a:cxnLst/>
              <a:rect l="l" t="t" r="r" b="b"/>
              <a:pathLst>
                <a:path w="2908" h="4839" extrusionOk="0">
                  <a:moveTo>
                    <a:pt x="2206" y="1"/>
                  </a:moveTo>
                  <a:lnTo>
                    <a:pt x="1605" y="1204"/>
                  </a:lnTo>
                  <a:lnTo>
                    <a:pt x="1" y="4362"/>
                  </a:lnTo>
                  <a:lnTo>
                    <a:pt x="2908" y="4838"/>
                  </a:lnTo>
                  <a:lnTo>
                    <a:pt x="2382" y="1329"/>
                  </a:lnTo>
                  <a:lnTo>
                    <a:pt x="2206" y="1"/>
                  </a:lnTo>
                  <a:close/>
                </a:path>
              </a:pathLst>
            </a:custGeom>
            <a:solidFill>
              <a:srgbClr val="E9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707;p32"/>
            <p:cNvSpPr/>
            <p:nvPr/>
          </p:nvSpPr>
          <p:spPr>
            <a:xfrm>
              <a:off x="2025279" y="3892773"/>
              <a:ext cx="17565" cy="30028"/>
            </a:xfrm>
            <a:custGeom>
              <a:avLst/>
              <a:gdLst/>
              <a:ahLst/>
              <a:cxnLst/>
              <a:rect l="l" t="t" r="r" b="b"/>
              <a:pathLst>
                <a:path w="778" h="1330" extrusionOk="0">
                  <a:moveTo>
                    <a:pt x="602" y="1"/>
                  </a:moveTo>
                  <a:lnTo>
                    <a:pt x="1" y="1204"/>
                  </a:lnTo>
                  <a:lnTo>
                    <a:pt x="778" y="1329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708;p32"/>
            <p:cNvSpPr/>
            <p:nvPr/>
          </p:nvSpPr>
          <p:spPr>
            <a:xfrm>
              <a:off x="1801762" y="3869586"/>
              <a:ext cx="141493" cy="696019"/>
            </a:xfrm>
            <a:custGeom>
              <a:avLst/>
              <a:gdLst/>
              <a:ahLst/>
              <a:cxnLst/>
              <a:rect l="l" t="t" r="r" b="b"/>
              <a:pathLst>
                <a:path w="6267" h="30828" extrusionOk="0">
                  <a:moveTo>
                    <a:pt x="3334" y="0"/>
                  </a:moveTo>
                  <a:lnTo>
                    <a:pt x="1" y="30527"/>
                  </a:lnTo>
                  <a:lnTo>
                    <a:pt x="2933" y="30828"/>
                  </a:lnTo>
                  <a:lnTo>
                    <a:pt x="6267" y="326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709;p32"/>
            <p:cNvSpPr/>
            <p:nvPr/>
          </p:nvSpPr>
          <p:spPr>
            <a:xfrm>
              <a:off x="1801762" y="3869586"/>
              <a:ext cx="87736" cy="690352"/>
            </a:xfrm>
            <a:custGeom>
              <a:avLst/>
              <a:gdLst/>
              <a:ahLst/>
              <a:cxnLst/>
              <a:rect l="l" t="t" r="r" b="b"/>
              <a:pathLst>
                <a:path w="3886" h="30577" extrusionOk="0">
                  <a:moveTo>
                    <a:pt x="3334" y="0"/>
                  </a:moveTo>
                  <a:lnTo>
                    <a:pt x="1" y="30527"/>
                  </a:lnTo>
                  <a:lnTo>
                    <a:pt x="527" y="30577"/>
                  </a:lnTo>
                  <a:lnTo>
                    <a:pt x="3886" y="51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710;p32"/>
            <p:cNvSpPr/>
            <p:nvPr/>
          </p:nvSpPr>
          <p:spPr>
            <a:xfrm>
              <a:off x="1855519" y="3875253"/>
              <a:ext cx="87736" cy="690352"/>
            </a:xfrm>
            <a:custGeom>
              <a:avLst/>
              <a:gdLst/>
              <a:ahLst/>
              <a:cxnLst/>
              <a:rect l="l" t="t" r="r" b="b"/>
              <a:pathLst>
                <a:path w="3886" h="30577" extrusionOk="0">
                  <a:moveTo>
                    <a:pt x="3359" y="0"/>
                  </a:moveTo>
                  <a:lnTo>
                    <a:pt x="1" y="30526"/>
                  </a:lnTo>
                  <a:lnTo>
                    <a:pt x="552" y="30577"/>
                  </a:lnTo>
                  <a:lnTo>
                    <a:pt x="3886" y="75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711;p32"/>
            <p:cNvSpPr/>
            <p:nvPr/>
          </p:nvSpPr>
          <p:spPr>
            <a:xfrm>
              <a:off x="1877035" y="3768868"/>
              <a:ext cx="66220" cy="108101"/>
            </a:xfrm>
            <a:custGeom>
              <a:avLst/>
              <a:gdLst/>
              <a:ahLst/>
              <a:cxnLst/>
              <a:rect l="l" t="t" r="r" b="b"/>
              <a:pathLst>
                <a:path w="2933" h="4788" extrusionOk="0">
                  <a:moveTo>
                    <a:pt x="1980" y="0"/>
                  </a:moveTo>
                  <a:lnTo>
                    <a:pt x="1429" y="1203"/>
                  </a:lnTo>
                  <a:lnTo>
                    <a:pt x="0" y="4461"/>
                  </a:lnTo>
                  <a:lnTo>
                    <a:pt x="2933" y="4787"/>
                  </a:lnTo>
                  <a:lnTo>
                    <a:pt x="2231" y="1303"/>
                  </a:lnTo>
                  <a:lnTo>
                    <a:pt x="1980" y="0"/>
                  </a:lnTo>
                  <a:close/>
                </a:path>
              </a:pathLst>
            </a:custGeom>
            <a:solidFill>
              <a:srgbClr val="E9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712;p32"/>
            <p:cNvSpPr/>
            <p:nvPr/>
          </p:nvSpPr>
          <p:spPr>
            <a:xfrm>
              <a:off x="1602583" y="3987282"/>
              <a:ext cx="54344" cy="57731"/>
            </a:xfrm>
            <a:custGeom>
              <a:avLst/>
              <a:gdLst/>
              <a:ahLst/>
              <a:cxnLst/>
              <a:rect l="l" t="t" r="r" b="b"/>
              <a:pathLst>
                <a:path w="2407" h="2557" extrusionOk="0">
                  <a:moveTo>
                    <a:pt x="1855" y="0"/>
                  </a:moveTo>
                  <a:lnTo>
                    <a:pt x="1" y="1103"/>
                  </a:lnTo>
                  <a:lnTo>
                    <a:pt x="402" y="2557"/>
                  </a:lnTo>
                  <a:lnTo>
                    <a:pt x="2407" y="200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CD5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713;p32"/>
            <p:cNvSpPr/>
            <p:nvPr/>
          </p:nvSpPr>
          <p:spPr>
            <a:xfrm>
              <a:off x="1576551" y="4076125"/>
              <a:ext cx="239954" cy="379144"/>
            </a:xfrm>
            <a:custGeom>
              <a:avLst/>
              <a:gdLst/>
              <a:ahLst/>
              <a:cxnLst/>
              <a:rect l="l" t="t" r="r" b="b"/>
              <a:pathLst>
                <a:path w="10628" h="16793" extrusionOk="0">
                  <a:moveTo>
                    <a:pt x="6517" y="0"/>
                  </a:moveTo>
                  <a:lnTo>
                    <a:pt x="1" y="1805"/>
                  </a:lnTo>
                  <a:lnTo>
                    <a:pt x="4111" y="16792"/>
                  </a:lnTo>
                  <a:lnTo>
                    <a:pt x="10627" y="15013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714;p32"/>
            <p:cNvSpPr/>
            <p:nvPr/>
          </p:nvSpPr>
          <p:spPr>
            <a:xfrm>
              <a:off x="1714071" y="4076125"/>
              <a:ext cx="102434" cy="341801"/>
            </a:xfrm>
            <a:custGeom>
              <a:avLst/>
              <a:gdLst/>
              <a:ahLst/>
              <a:cxnLst/>
              <a:rect l="l" t="t" r="r" b="b"/>
              <a:pathLst>
                <a:path w="4537" h="15139" extrusionOk="0">
                  <a:moveTo>
                    <a:pt x="426" y="0"/>
                  </a:moveTo>
                  <a:lnTo>
                    <a:pt x="0" y="126"/>
                  </a:lnTo>
                  <a:lnTo>
                    <a:pt x="4110" y="15138"/>
                  </a:lnTo>
                  <a:lnTo>
                    <a:pt x="4536" y="1501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7E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715;p32"/>
            <p:cNvSpPr/>
            <p:nvPr/>
          </p:nvSpPr>
          <p:spPr>
            <a:xfrm>
              <a:off x="1661443" y="4386769"/>
              <a:ext cx="155062" cy="68500"/>
            </a:xfrm>
            <a:custGeom>
              <a:avLst/>
              <a:gdLst/>
              <a:ahLst/>
              <a:cxnLst/>
              <a:rect l="l" t="t" r="r" b="b"/>
              <a:pathLst>
                <a:path w="6868" h="3034" extrusionOk="0">
                  <a:moveTo>
                    <a:pt x="6542" y="1"/>
                  </a:moveTo>
                  <a:lnTo>
                    <a:pt x="0" y="1805"/>
                  </a:lnTo>
                  <a:lnTo>
                    <a:pt x="351" y="3033"/>
                  </a:lnTo>
                  <a:lnTo>
                    <a:pt x="6867" y="1254"/>
                  </a:lnTo>
                  <a:lnTo>
                    <a:pt x="6542" y="1"/>
                  </a:lnTo>
                  <a:close/>
                </a:path>
              </a:pathLst>
            </a:custGeom>
            <a:solidFill>
              <a:srgbClr val="35C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716;p32"/>
            <p:cNvSpPr/>
            <p:nvPr/>
          </p:nvSpPr>
          <p:spPr>
            <a:xfrm>
              <a:off x="1576551" y="4029728"/>
              <a:ext cx="147160" cy="87149"/>
            </a:xfrm>
            <a:custGeom>
              <a:avLst/>
              <a:gdLst/>
              <a:ahLst/>
              <a:cxnLst/>
              <a:rect l="l" t="t" r="r" b="b"/>
              <a:pathLst>
                <a:path w="6518" h="3860" extrusionOk="0">
                  <a:moveTo>
                    <a:pt x="3936" y="0"/>
                  </a:moveTo>
                  <a:lnTo>
                    <a:pt x="1154" y="777"/>
                  </a:lnTo>
                  <a:lnTo>
                    <a:pt x="1" y="3860"/>
                  </a:lnTo>
                  <a:lnTo>
                    <a:pt x="6517" y="2055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E57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717;p32"/>
            <p:cNvSpPr/>
            <p:nvPr/>
          </p:nvSpPr>
          <p:spPr>
            <a:xfrm>
              <a:off x="1601454" y="4023813"/>
              <a:ext cx="63962" cy="23481"/>
            </a:xfrm>
            <a:custGeom>
              <a:avLst/>
              <a:gdLst/>
              <a:ahLst/>
              <a:cxnLst/>
              <a:rect l="l" t="t" r="r" b="b"/>
              <a:pathLst>
                <a:path w="2833" h="1040" extrusionOk="0">
                  <a:moveTo>
                    <a:pt x="2472" y="0"/>
                  </a:moveTo>
                  <a:cubicBezTo>
                    <a:pt x="2442" y="0"/>
                    <a:pt x="2412" y="4"/>
                    <a:pt x="2382" y="12"/>
                  </a:cubicBezTo>
                  <a:lnTo>
                    <a:pt x="301" y="588"/>
                  </a:lnTo>
                  <a:cubicBezTo>
                    <a:pt x="126" y="638"/>
                    <a:pt x="1" y="839"/>
                    <a:pt x="51" y="1039"/>
                  </a:cubicBezTo>
                  <a:lnTo>
                    <a:pt x="2833" y="262"/>
                  </a:lnTo>
                  <a:cubicBezTo>
                    <a:pt x="2790" y="113"/>
                    <a:pt x="2639" y="0"/>
                    <a:pt x="2472" y="0"/>
                  </a:cubicBezTo>
                  <a:close/>
                </a:path>
              </a:pathLst>
            </a:custGeom>
            <a:solidFill>
              <a:srgbClr val="35C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718;p32"/>
            <p:cNvSpPr/>
            <p:nvPr/>
          </p:nvSpPr>
          <p:spPr>
            <a:xfrm>
              <a:off x="1537515" y="3931967"/>
              <a:ext cx="186197" cy="184910"/>
            </a:xfrm>
            <a:custGeom>
              <a:avLst/>
              <a:gdLst/>
              <a:ahLst/>
              <a:cxnLst/>
              <a:rect l="l" t="t" r="r" b="b"/>
              <a:pathLst>
                <a:path w="8247" h="8190" extrusionOk="0">
                  <a:moveTo>
                    <a:pt x="6085" y="0"/>
                  </a:moveTo>
                  <a:cubicBezTo>
                    <a:pt x="6037" y="0"/>
                    <a:pt x="5988" y="6"/>
                    <a:pt x="5940" y="19"/>
                  </a:cubicBezTo>
                  <a:lnTo>
                    <a:pt x="427" y="1523"/>
                  </a:lnTo>
                  <a:cubicBezTo>
                    <a:pt x="151" y="1598"/>
                    <a:pt x="0" y="1899"/>
                    <a:pt x="76" y="2175"/>
                  </a:cubicBezTo>
                  <a:lnTo>
                    <a:pt x="1730" y="8190"/>
                  </a:lnTo>
                  <a:lnTo>
                    <a:pt x="8246" y="6385"/>
                  </a:lnTo>
                  <a:lnTo>
                    <a:pt x="6592" y="370"/>
                  </a:lnTo>
                  <a:cubicBezTo>
                    <a:pt x="6530" y="142"/>
                    <a:pt x="6314" y="0"/>
                    <a:pt x="6085" y="0"/>
                  </a:cubicBezTo>
                  <a:close/>
                </a:path>
              </a:pathLst>
            </a:custGeom>
            <a:solidFill>
              <a:srgbClr val="151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719;p32"/>
            <p:cNvSpPr/>
            <p:nvPr/>
          </p:nvSpPr>
          <p:spPr>
            <a:xfrm>
              <a:off x="1558444" y="3952513"/>
              <a:ext cx="142622" cy="140861"/>
            </a:xfrm>
            <a:custGeom>
              <a:avLst/>
              <a:gdLst/>
              <a:ahLst/>
              <a:cxnLst/>
              <a:rect l="l" t="t" r="r" b="b"/>
              <a:pathLst>
                <a:path w="6317" h="6239" extrusionOk="0">
                  <a:moveTo>
                    <a:pt x="4702" y="1"/>
                  </a:moveTo>
                  <a:cubicBezTo>
                    <a:pt x="4672" y="1"/>
                    <a:pt x="4642" y="4"/>
                    <a:pt x="4612" y="12"/>
                  </a:cubicBezTo>
                  <a:lnTo>
                    <a:pt x="327" y="1190"/>
                  </a:lnTo>
                  <a:cubicBezTo>
                    <a:pt x="126" y="1265"/>
                    <a:pt x="1" y="1465"/>
                    <a:pt x="51" y="1666"/>
                  </a:cubicBezTo>
                  <a:lnTo>
                    <a:pt x="1254" y="5951"/>
                  </a:lnTo>
                  <a:cubicBezTo>
                    <a:pt x="1297" y="6122"/>
                    <a:pt x="1448" y="6238"/>
                    <a:pt x="1616" y="6238"/>
                  </a:cubicBezTo>
                  <a:cubicBezTo>
                    <a:pt x="1645" y="6238"/>
                    <a:pt x="1675" y="6235"/>
                    <a:pt x="1705" y="6227"/>
                  </a:cubicBezTo>
                  <a:lnTo>
                    <a:pt x="5991" y="5049"/>
                  </a:lnTo>
                  <a:cubicBezTo>
                    <a:pt x="6191" y="4974"/>
                    <a:pt x="6317" y="4774"/>
                    <a:pt x="6267" y="4573"/>
                  </a:cubicBezTo>
                  <a:lnTo>
                    <a:pt x="5089" y="287"/>
                  </a:lnTo>
                  <a:cubicBezTo>
                    <a:pt x="5025" y="117"/>
                    <a:pt x="4870" y="1"/>
                    <a:pt x="4702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720;p32"/>
            <p:cNvSpPr/>
            <p:nvPr/>
          </p:nvSpPr>
          <p:spPr>
            <a:xfrm>
              <a:off x="1553364" y="3924449"/>
              <a:ext cx="110359" cy="39646"/>
            </a:xfrm>
            <a:custGeom>
              <a:avLst/>
              <a:gdLst/>
              <a:ahLst/>
              <a:cxnLst/>
              <a:rect l="l" t="t" r="r" b="b"/>
              <a:pathLst>
                <a:path w="4888" h="1756" extrusionOk="0">
                  <a:moveTo>
                    <a:pt x="4332" y="0"/>
                  </a:moveTo>
                  <a:cubicBezTo>
                    <a:pt x="4276" y="0"/>
                    <a:pt x="4218" y="9"/>
                    <a:pt x="4161" y="27"/>
                  </a:cubicBezTo>
                  <a:lnTo>
                    <a:pt x="502" y="1029"/>
                  </a:lnTo>
                  <a:cubicBezTo>
                    <a:pt x="176" y="1104"/>
                    <a:pt x="0" y="1430"/>
                    <a:pt x="75" y="1756"/>
                  </a:cubicBezTo>
                  <a:lnTo>
                    <a:pt x="4887" y="428"/>
                  </a:lnTo>
                  <a:cubicBezTo>
                    <a:pt x="4826" y="180"/>
                    <a:pt x="4594" y="0"/>
                    <a:pt x="4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721;p32"/>
            <p:cNvSpPr/>
            <p:nvPr/>
          </p:nvSpPr>
          <p:spPr>
            <a:xfrm>
              <a:off x="1578267" y="4152504"/>
              <a:ext cx="492867" cy="616253"/>
            </a:xfrm>
            <a:custGeom>
              <a:avLst/>
              <a:gdLst/>
              <a:ahLst/>
              <a:cxnLst/>
              <a:rect l="l" t="t" r="r" b="b"/>
              <a:pathLst>
                <a:path w="21830" h="27295" extrusionOk="0">
                  <a:moveTo>
                    <a:pt x="0" y="1"/>
                  </a:moveTo>
                  <a:lnTo>
                    <a:pt x="0" y="25038"/>
                  </a:lnTo>
                  <a:cubicBezTo>
                    <a:pt x="0" y="26267"/>
                    <a:pt x="1003" y="27294"/>
                    <a:pt x="2256" y="27294"/>
                  </a:cubicBezTo>
                  <a:lnTo>
                    <a:pt x="19599" y="27294"/>
                  </a:lnTo>
                  <a:cubicBezTo>
                    <a:pt x="20827" y="27294"/>
                    <a:pt x="21830" y="26267"/>
                    <a:pt x="21830" y="25038"/>
                  </a:cubicBezTo>
                  <a:lnTo>
                    <a:pt x="218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722;p32"/>
            <p:cNvSpPr/>
            <p:nvPr/>
          </p:nvSpPr>
          <p:spPr>
            <a:xfrm>
              <a:off x="1578267" y="4156478"/>
              <a:ext cx="492867" cy="117155"/>
            </a:xfrm>
            <a:custGeom>
              <a:avLst/>
              <a:gdLst/>
              <a:ahLst/>
              <a:cxnLst/>
              <a:rect l="l" t="t" r="r" b="b"/>
              <a:pathLst>
                <a:path w="21830" h="5189" extrusionOk="0">
                  <a:moveTo>
                    <a:pt x="0" y="0"/>
                  </a:moveTo>
                  <a:lnTo>
                    <a:pt x="0" y="5188"/>
                  </a:lnTo>
                  <a:lnTo>
                    <a:pt x="21830" y="5188"/>
                  </a:lnTo>
                  <a:lnTo>
                    <a:pt x="21830" y="0"/>
                  </a:lnTo>
                  <a:close/>
                </a:path>
              </a:pathLst>
            </a:custGeom>
            <a:solidFill>
              <a:srgbClr val="E98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723;p32"/>
            <p:cNvSpPr/>
            <p:nvPr/>
          </p:nvSpPr>
          <p:spPr>
            <a:xfrm>
              <a:off x="1547697" y="4152504"/>
              <a:ext cx="554571" cy="74732"/>
            </a:xfrm>
            <a:custGeom>
              <a:avLst/>
              <a:gdLst/>
              <a:ahLst/>
              <a:cxnLst/>
              <a:rect l="l" t="t" r="r" b="b"/>
              <a:pathLst>
                <a:path w="24563" h="3310" extrusionOk="0">
                  <a:moveTo>
                    <a:pt x="502" y="1"/>
                  </a:moveTo>
                  <a:cubicBezTo>
                    <a:pt x="226" y="1"/>
                    <a:pt x="1" y="226"/>
                    <a:pt x="1" y="502"/>
                  </a:cubicBezTo>
                  <a:lnTo>
                    <a:pt x="1" y="2808"/>
                  </a:lnTo>
                  <a:cubicBezTo>
                    <a:pt x="1" y="3083"/>
                    <a:pt x="226" y="3309"/>
                    <a:pt x="502" y="3309"/>
                  </a:cubicBezTo>
                  <a:lnTo>
                    <a:pt x="24061" y="3309"/>
                  </a:lnTo>
                  <a:cubicBezTo>
                    <a:pt x="24337" y="3309"/>
                    <a:pt x="24562" y="3083"/>
                    <a:pt x="24562" y="2808"/>
                  </a:cubicBezTo>
                  <a:lnTo>
                    <a:pt x="24562" y="502"/>
                  </a:lnTo>
                  <a:cubicBezTo>
                    <a:pt x="24562" y="226"/>
                    <a:pt x="24337" y="1"/>
                    <a:pt x="24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36" y="3480531"/>
            <a:ext cx="713470" cy="46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1" name="390 CuadroTexto"/>
          <p:cNvSpPr txBox="1"/>
          <p:nvPr/>
        </p:nvSpPr>
        <p:spPr>
          <a:xfrm>
            <a:off x="1649087" y="107223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1</a:t>
            </a:r>
          </a:p>
        </p:txBody>
      </p:sp>
      <p:sp>
        <p:nvSpPr>
          <p:cNvPr id="443" name="442 CuadroTexto"/>
          <p:cNvSpPr txBox="1"/>
          <p:nvPr/>
        </p:nvSpPr>
        <p:spPr>
          <a:xfrm>
            <a:off x="2964592" y="1101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2</a:t>
            </a:r>
          </a:p>
        </p:txBody>
      </p:sp>
      <p:sp>
        <p:nvSpPr>
          <p:cNvPr id="444" name="443 CuadroTexto"/>
          <p:cNvSpPr txBox="1"/>
          <p:nvPr/>
        </p:nvSpPr>
        <p:spPr>
          <a:xfrm>
            <a:off x="4402375" y="11011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3</a:t>
            </a:r>
          </a:p>
        </p:txBody>
      </p:sp>
      <p:sp>
        <p:nvSpPr>
          <p:cNvPr id="445" name="444 CuadroTexto"/>
          <p:cNvSpPr txBox="1"/>
          <p:nvPr/>
        </p:nvSpPr>
        <p:spPr>
          <a:xfrm>
            <a:off x="5868144" y="109778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4</a:t>
            </a:r>
          </a:p>
        </p:txBody>
      </p:sp>
      <p:sp>
        <p:nvSpPr>
          <p:cNvPr id="446" name="445 CuadroTexto"/>
          <p:cNvSpPr txBox="1"/>
          <p:nvPr/>
        </p:nvSpPr>
        <p:spPr>
          <a:xfrm>
            <a:off x="7308304" y="1088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5</a:t>
            </a:r>
          </a:p>
        </p:txBody>
      </p:sp>
      <p:sp>
        <p:nvSpPr>
          <p:cNvPr id="447" name="446 CuadroTexto"/>
          <p:cNvSpPr txBox="1"/>
          <p:nvPr/>
        </p:nvSpPr>
        <p:spPr>
          <a:xfrm>
            <a:off x="1506901" y="262259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6</a:t>
            </a:r>
          </a:p>
        </p:txBody>
      </p:sp>
      <p:sp>
        <p:nvSpPr>
          <p:cNvPr id="448" name="447 CuadroTexto"/>
          <p:cNvSpPr txBox="1"/>
          <p:nvPr/>
        </p:nvSpPr>
        <p:spPr>
          <a:xfrm>
            <a:off x="2944584" y="26209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7</a:t>
            </a:r>
          </a:p>
        </p:txBody>
      </p:sp>
      <p:sp>
        <p:nvSpPr>
          <p:cNvPr id="449" name="448 CuadroTexto"/>
          <p:cNvSpPr txBox="1"/>
          <p:nvPr/>
        </p:nvSpPr>
        <p:spPr>
          <a:xfrm>
            <a:off x="4448168" y="259294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8</a:t>
            </a:r>
          </a:p>
        </p:txBody>
      </p:sp>
      <p:sp>
        <p:nvSpPr>
          <p:cNvPr id="450" name="449 CuadroTexto"/>
          <p:cNvSpPr txBox="1"/>
          <p:nvPr/>
        </p:nvSpPr>
        <p:spPr>
          <a:xfrm>
            <a:off x="5987079" y="25925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9</a:t>
            </a:r>
          </a:p>
        </p:txBody>
      </p:sp>
      <p:sp>
        <p:nvSpPr>
          <p:cNvPr id="451" name="450 CuadroTexto"/>
          <p:cNvSpPr txBox="1"/>
          <p:nvPr/>
        </p:nvSpPr>
        <p:spPr>
          <a:xfrm>
            <a:off x="7308304" y="258149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62673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7">
      <a:dk1>
        <a:srgbClr val="000000"/>
      </a:dk1>
      <a:lt1>
        <a:srgbClr val="FFFFFF"/>
      </a:lt1>
      <a:dk2>
        <a:srgbClr val="F9A85D"/>
      </a:dk2>
      <a:lt2>
        <a:srgbClr val="FFE2C8"/>
      </a:lt2>
      <a:accent1>
        <a:srgbClr val="FADE78"/>
      </a:accent1>
      <a:accent2>
        <a:srgbClr val="FFF8DE"/>
      </a:accent2>
      <a:accent3>
        <a:srgbClr val="B3E5E6"/>
      </a:accent3>
      <a:accent4>
        <a:srgbClr val="F5FBFC"/>
      </a:accent4>
      <a:accent5>
        <a:srgbClr val="D6CCBD"/>
      </a:accent5>
      <a:accent6>
        <a:srgbClr val="FAF6F0"/>
      </a:accent6>
      <a:hlink>
        <a:srgbClr val="000000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169</Words>
  <Application>Microsoft Office PowerPoint</Application>
  <PresentationFormat>Presentación en pantalla (16:9)</PresentationFormat>
  <Paragraphs>43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Sara Gomez</cp:lastModifiedBy>
  <cp:revision>13</cp:revision>
  <dcterms:created xsi:type="dcterms:W3CDTF">2021-05-04T17:32:23Z</dcterms:created>
  <dcterms:modified xsi:type="dcterms:W3CDTF">2021-05-04T19:38:45Z</dcterms:modified>
</cp:coreProperties>
</file>