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63" autoAdjust="0"/>
    <p:restoredTop sz="94660"/>
  </p:normalViewPr>
  <p:slideViewPr>
    <p:cSldViewPr snapToGrid="0">
      <p:cViewPr varScale="1">
        <p:scale>
          <a:sx n="64" d="100"/>
          <a:sy n="64" d="100"/>
        </p:scale>
        <p:origin x="84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485A584-F0FF-41C3-A96A-588733873C50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E401815A-A4CA-4645-AB65-85E065C82479}">
      <dgm:prSet/>
      <dgm:spPr/>
      <dgm:t>
        <a:bodyPr/>
        <a:lstStyle/>
        <a:p>
          <a:r>
            <a:rPr lang="es-MX"/>
            <a:t>Escuchar introducción del tema </a:t>
          </a:r>
          <a:endParaRPr lang="en-US"/>
        </a:p>
      </dgm:t>
    </dgm:pt>
    <dgm:pt modelId="{78C05AD0-5A6D-4FCC-8D4C-FCFBAABB2BC2}" type="parTrans" cxnId="{8928000B-991E-4E51-9E67-8FC21F3BE7BB}">
      <dgm:prSet/>
      <dgm:spPr/>
      <dgm:t>
        <a:bodyPr/>
        <a:lstStyle/>
        <a:p>
          <a:endParaRPr lang="en-US"/>
        </a:p>
      </dgm:t>
    </dgm:pt>
    <dgm:pt modelId="{04262D43-D861-4AF5-A386-43F037CE687A}" type="sibTrans" cxnId="{8928000B-991E-4E51-9E67-8FC21F3BE7BB}">
      <dgm:prSet/>
      <dgm:spPr/>
      <dgm:t>
        <a:bodyPr/>
        <a:lstStyle/>
        <a:p>
          <a:endParaRPr lang="en-US"/>
        </a:p>
      </dgm:t>
    </dgm:pt>
    <dgm:pt modelId="{338AF0DC-29FF-495F-A183-C4BE1B405E3F}">
      <dgm:prSet/>
      <dgm:spPr/>
      <dgm:t>
        <a:bodyPr/>
        <a:lstStyle/>
        <a:p>
          <a:r>
            <a:rPr lang="es-MX"/>
            <a:t>Anotar  palabras claves</a:t>
          </a:r>
          <a:endParaRPr lang="en-US"/>
        </a:p>
      </dgm:t>
    </dgm:pt>
    <dgm:pt modelId="{79334BC8-DC3F-4C5A-87B3-E5F908014610}" type="parTrans" cxnId="{59FE668E-1258-495D-80E9-B69E65168850}">
      <dgm:prSet/>
      <dgm:spPr/>
      <dgm:t>
        <a:bodyPr/>
        <a:lstStyle/>
        <a:p>
          <a:endParaRPr lang="en-US"/>
        </a:p>
      </dgm:t>
    </dgm:pt>
    <dgm:pt modelId="{688F2059-23D9-4F7F-8AB1-743CC9B9D304}" type="sibTrans" cxnId="{59FE668E-1258-495D-80E9-B69E65168850}">
      <dgm:prSet/>
      <dgm:spPr/>
      <dgm:t>
        <a:bodyPr/>
        <a:lstStyle/>
        <a:p>
          <a:endParaRPr lang="en-US"/>
        </a:p>
      </dgm:t>
    </dgm:pt>
    <dgm:pt modelId="{B7ED141F-DBF7-4E36-A62A-9E1495324736}">
      <dgm:prSet/>
      <dgm:spPr/>
      <dgm:t>
        <a:bodyPr/>
        <a:lstStyle/>
        <a:p>
          <a:r>
            <a:rPr lang="es-MX"/>
            <a:t>Encontrar el significado de las palabras con ayuda de libros e internet </a:t>
          </a:r>
          <a:endParaRPr lang="en-US"/>
        </a:p>
      </dgm:t>
    </dgm:pt>
    <dgm:pt modelId="{B5F75DD2-2ABD-4E4D-B774-D6F5CBC797E4}" type="parTrans" cxnId="{FB92BAA6-6DD8-426B-A6F3-102CCFAF9983}">
      <dgm:prSet/>
      <dgm:spPr/>
      <dgm:t>
        <a:bodyPr/>
        <a:lstStyle/>
        <a:p>
          <a:endParaRPr lang="en-US"/>
        </a:p>
      </dgm:t>
    </dgm:pt>
    <dgm:pt modelId="{5DEF22BF-7F49-4F61-9B18-50BA0F066FEF}" type="sibTrans" cxnId="{FB92BAA6-6DD8-426B-A6F3-102CCFAF9983}">
      <dgm:prSet/>
      <dgm:spPr/>
      <dgm:t>
        <a:bodyPr/>
        <a:lstStyle/>
        <a:p>
          <a:endParaRPr lang="en-US"/>
        </a:p>
      </dgm:t>
    </dgm:pt>
    <dgm:pt modelId="{8ADDDB2C-A62F-410A-BC1B-8711FA5710B7}">
      <dgm:prSet/>
      <dgm:spPr/>
      <dgm:t>
        <a:bodyPr/>
        <a:lstStyle/>
        <a:p>
          <a:r>
            <a:rPr lang="es-MX"/>
            <a:t>Sacar ideas principales </a:t>
          </a:r>
          <a:endParaRPr lang="en-US"/>
        </a:p>
      </dgm:t>
    </dgm:pt>
    <dgm:pt modelId="{87150711-CB92-48DB-9ECF-21DAA57944FD}" type="parTrans" cxnId="{CE5F5C98-9951-4F55-A5BA-19C3F094DFEE}">
      <dgm:prSet/>
      <dgm:spPr/>
      <dgm:t>
        <a:bodyPr/>
        <a:lstStyle/>
        <a:p>
          <a:endParaRPr lang="en-US"/>
        </a:p>
      </dgm:t>
    </dgm:pt>
    <dgm:pt modelId="{5C1908E9-E235-4AD6-925A-F9D6FD71F171}" type="sibTrans" cxnId="{CE5F5C98-9951-4F55-A5BA-19C3F094DFEE}">
      <dgm:prSet/>
      <dgm:spPr/>
      <dgm:t>
        <a:bodyPr/>
        <a:lstStyle/>
        <a:p>
          <a:endParaRPr lang="en-US"/>
        </a:p>
      </dgm:t>
    </dgm:pt>
    <dgm:pt modelId="{00CBBFDF-7836-4ED8-B6D7-8621CBB28F89}">
      <dgm:prSet/>
      <dgm:spPr/>
      <dgm:t>
        <a:bodyPr/>
        <a:lstStyle/>
        <a:p>
          <a:r>
            <a:rPr lang="es-MX"/>
            <a:t>Buscar y realizar un organizador grafico </a:t>
          </a:r>
          <a:endParaRPr lang="en-US"/>
        </a:p>
      </dgm:t>
    </dgm:pt>
    <dgm:pt modelId="{BA4740AE-5213-4DE8-9F87-88F7D7974E81}" type="parTrans" cxnId="{0208E097-D83C-4E66-B012-8E04CD9CD457}">
      <dgm:prSet/>
      <dgm:spPr/>
      <dgm:t>
        <a:bodyPr/>
        <a:lstStyle/>
        <a:p>
          <a:endParaRPr lang="en-US"/>
        </a:p>
      </dgm:t>
    </dgm:pt>
    <dgm:pt modelId="{4509479A-B8B5-4D5B-9E1E-FC20998D64B9}" type="sibTrans" cxnId="{0208E097-D83C-4E66-B012-8E04CD9CD457}">
      <dgm:prSet/>
      <dgm:spPr/>
      <dgm:t>
        <a:bodyPr/>
        <a:lstStyle/>
        <a:p>
          <a:endParaRPr lang="en-US"/>
        </a:p>
      </dgm:t>
    </dgm:pt>
    <dgm:pt modelId="{4293F3AC-1CB8-42BF-A66A-3A4B1C9C88A7}">
      <dgm:prSet/>
      <dgm:spPr/>
      <dgm:t>
        <a:bodyPr/>
        <a:lstStyle/>
        <a:p>
          <a:r>
            <a:rPr lang="es-MX"/>
            <a:t>Hacer un resumen con nuestras propias palabras </a:t>
          </a:r>
          <a:endParaRPr lang="en-US"/>
        </a:p>
      </dgm:t>
    </dgm:pt>
    <dgm:pt modelId="{B76AEB6D-E5E9-45DA-B942-E188991409C8}" type="parTrans" cxnId="{9E43AA6A-0EE1-4A2E-ACB0-61A889C77A2B}">
      <dgm:prSet/>
      <dgm:spPr/>
      <dgm:t>
        <a:bodyPr/>
        <a:lstStyle/>
        <a:p>
          <a:endParaRPr lang="en-US"/>
        </a:p>
      </dgm:t>
    </dgm:pt>
    <dgm:pt modelId="{4A8E0A54-CC5D-447A-8157-02FE847DEC74}" type="sibTrans" cxnId="{9E43AA6A-0EE1-4A2E-ACB0-61A889C77A2B}">
      <dgm:prSet/>
      <dgm:spPr/>
      <dgm:t>
        <a:bodyPr/>
        <a:lstStyle/>
        <a:p>
          <a:endParaRPr lang="en-US"/>
        </a:p>
      </dgm:t>
    </dgm:pt>
    <dgm:pt modelId="{D4C8A56B-D390-4444-AE1F-1A0DB2EA7124}">
      <dgm:prSet/>
      <dgm:spPr/>
      <dgm:t>
        <a:bodyPr/>
        <a:lstStyle/>
        <a:p>
          <a:r>
            <a:rPr lang="es-MX"/>
            <a:t>Hacer un repaso de los apuntes </a:t>
          </a:r>
          <a:endParaRPr lang="en-US"/>
        </a:p>
      </dgm:t>
    </dgm:pt>
    <dgm:pt modelId="{E66A5896-3CE0-402B-AF97-8B961D8B5165}" type="parTrans" cxnId="{393EA736-8763-4C9A-B55C-4AA3C28733E8}">
      <dgm:prSet/>
      <dgm:spPr/>
      <dgm:t>
        <a:bodyPr/>
        <a:lstStyle/>
        <a:p>
          <a:endParaRPr lang="en-US"/>
        </a:p>
      </dgm:t>
    </dgm:pt>
    <dgm:pt modelId="{3489E010-D87E-4E4F-8AB9-6A1AAB6F87DA}" type="sibTrans" cxnId="{393EA736-8763-4C9A-B55C-4AA3C28733E8}">
      <dgm:prSet/>
      <dgm:spPr/>
      <dgm:t>
        <a:bodyPr/>
        <a:lstStyle/>
        <a:p>
          <a:endParaRPr lang="en-US"/>
        </a:p>
      </dgm:t>
    </dgm:pt>
    <dgm:pt modelId="{BDBB39C0-BC11-464D-A2BE-C57A2CACFEE1}">
      <dgm:prSet/>
      <dgm:spPr/>
      <dgm:t>
        <a:bodyPr/>
        <a:lstStyle/>
        <a:p>
          <a:r>
            <a:rPr lang="es-MX"/>
            <a:t>Subrayar la información relevante </a:t>
          </a:r>
          <a:endParaRPr lang="en-US"/>
        </a:p>
      </dgm:t>
    </dgm:pt>
    <dgm:pt modelId="{1C2A6008-571E-4EC2-BCCB-D1191FCFADDE}" type="parTrans" cxnId="{E4017751-E3BB-48B9-BA01-B57E3780887C}">
      <dgm:prSet/>
      <dgm:spPr/>
      <dgm:t>
        <a:bodyPr/>
        <a:lstStyle/>
        <a:p>
          <a:endParaRPr lang="en-US"/>
        </a:p>
      </dgm:t>
    </dgm:pt>
    <dgm:pt modelId="{74A9800B-81DE-479E-BE5F-7283D05A8192}" type="sibTrans" cxnId="{E4017751-E3BB-48B9-BA01-B57E3780887C}">
      <dgm:prSet/>
      <dgm:spPr/>
      <dgm:t>
        <a:bodyPr/>
        <a:lstStyle/>
        <a:p>
          <a:endParaRPr lang="en-US"/>
        </a:p>
      </dgm:t>
    </dgm:pt>
    <dgm:pt modelId="{739247C4-E032-48B6-94F3-3A81C53539D0}">
      <dgm:prSet/>
      <dgm:spPr/>
      <dgm:t>
        <a:bodyPr/>
        <a:lstStyle/>
        <a:p>
          <a:r>
            <a:rPr lang="es-MX"/>
            <a:t>Realizar un glosario </a:t>
          </a:r>
          <a:endParaRPr lang="en-US"/>
        </a:p>
      </dgm:t>
    </dgm:pt>
    <dgm:pt modelId="{030136A7-EC4D-4428-8F64-73365558BADC}" type="parTrans" cxnId="{A1522F51-8D4A-4037-A905-D6B75CA2F857}">
      <dgm:prSet/>
      <dgm:spPr/>
      <dgm:t>
        <a:bodyPr/>
        <a:lstStyle/>
        <a:p>
          <a:endParaRPr lang="en-US"/>
        </a:p>
      </dgm:t>
    </dgm:pt>
    <dgm:pt modelId="{48FB1322-A08E-4066-8109-EA4C89956A57}" type="sibTrans" cxnId="{A1522F51-8D4A-4037-A905-D6B75CA2F857}">
      <dgm:prSet/>
      <dgm:spPr/>
      <dgm:t>
        <a:bodyPr/>
        <a:lstStyle/>
        <a:p>
          <a:endParaRPr lang="en-US"/>
        </a:p>
      </dgm:t>
    </dgm:pt>
    <dgm:pt modelId="{9832581A-3CA8-4893-8068-E790D6F66743}">
      <dgm:prSet/>
      <dgm:spPr/>
      <dgm:t>
        <a:bodyPr/>
        <a:lstStyle/>
        <a:p>
          <a:r>
            <a:rPr lang="es-MX"/>
            <a:t>Sacar la fuentes bibliográficas. </a:t>
          </a:r>
          <a:endParaRPr lang="en-US"/>
        </a:p>
      </dgm:t>
    </dgm:pt>
    <dgm:pt modelId="{CB2FD6F7-E9D1-497F-BE96-C3A07D6EFDBA}" type="parTrans" cxnId="{9C25AB8E-EE57-4364-9B77-FA3531C0F272}">
      <dgm:prSet/>
      <dgm:spPr/>
      <dgm:t>
        <a:bodyPr/>
        <a:lstStyle/>
        <a:p>
          <a:endParaRPr lang="en-US"/>
        </a:p>
      </dgm:t>
    </dgm:pt>
    <dgm:pt modelId="{DD8E348C-D137-4B8B-903B-2304E419302C}" type="sibTrans" cxnId="{9C25AB8E-EE57-4364-9B77-FA3531C0F272}">
      <dgm:prSet/>
      <dgm:spPr/>
      <dgm:t>
        <a:bodyPr/>
        <a:lstStyle/>
        <a:p>
          <a:endParaRPr lang="en-US"/>
        </a:p>
      </dgm:t>
    </dgm:pt>
    <dgm:pt modelId="{79E0FC07-024B-49EE-9157-C8B0A0F6927E}" type="pres">
      <dgm:prSet presAssocID="{E485A584-F0FF-41C3-A96A-588733873C50}" presName="linear" presStyleCnt="0">
        <dgm:presLayoutVars>
          <dgm:animLvl val="lvl"/>
          <dgm:resizeHandles val="exact"/>
        </dgm:presLayoutVars>
      </dgm:prSet>
      <dgm:spPr/>
    </dgm:pt>
    <dgm:pt modelId="{CF66C53D-A47C-44C5-B617-6AA6EF512BCE}" type="pres">
      <dgm:prSet presAssocID="{E401815A-A4CA-4645-AB65-85E065C82479}" presName="parentText" presStyleLbl="node1" presStyleIdx="0" presStyleCnt="10">
        <dgm:presLayoutVars>
          <dgm:chMax val="0"/>
          <dgm:bulletEnabled val="1"/>
        </dgm:presLayoutVars>
      </dgm:prSet>
      <dgm:spPr/>
    </dgm:pt>
    <dgm:pt modelId="{F21C6A8A-0F63-471D-A9CC-1A260004589D}" type="pres">
      <dgm:prSet presAssocID="{04262D43-D861-4AF5-A386-43F037CE687A}" presName="spacer" presStyleCnt="0"/>
      <dgm:spPr/>
    </dgm:pt>
    <dgm:pt modelId="{734C41C5-0670-4DFC-933F-43DF7B8784F3}" type="pres">
      <dgm:prSet presAssocID="{338AF0DC-29FF-495F-A183-C4BE1B405E3F}" presName="parentText" presStyleLbl="node1" presStyleIdx="1" presStyleCnt="10">
        <dgm:presLayoutVars>
          <dgm:chMax val="0"/>
          <dgm:bulletEnabled val="1"/>
        </dgm:presLayoutVars>
      </dgm:prSet>
      <dgm:spPr/>
    </dgm:pt>
    <dgm:pt modelId="{E6AA35E5-0572-4E0C-87E4-C113E91741FB}" type="pres">
      <dgm:prSet presAssocID="{688F2059-23D9-4F7F-8AB1-743CC9B9D304}" presName="spacer" presStyleCnt="0"/>
      <dgm:spPr/>
    </dgm:pt>
    <dgm:pt modelId="{3C8C830F-943F-496B-932C-E5EDE621CFB8}" type="pres">
      <dgm:prSet presAssocID="{B7ED141F-DBF7-4E36-A62A-9E1495324736}" presName="parentText" presStyleLbl="node1" presStyleIdx="2" presStyleCnt="10">
        <dgm:presLayoutVars>
          <dgm:chMax val="0"/>
          <dgm:bulletEnabled val="1"/>
        </dgm:presLayoutVars>
      </dgm:prSet>
      <dgm:spPr/>
    </dgm:pt>
    <dgm:pt modelId="{8DA81C83-3353-452B-B661-3FB5EFF9FD75}" type="pres">
      <dgm:prSet presAssocID="{5DEF22BF-7F49-4F61-9B18-50BA0F066FEF}" presName="spacer" presStyleCnt="0"/>
      <dgm:spPr/>
    </dgm:pt>
    <dgm:pt modelId="{86684D3C-2BC5-45A9-80ED-CFC7DFE405E4}" type="pres">
      <dgm:prSet presAssocID="{8ADDDB2C-A62F-410A-BC1B-8711FA5710B7}" presName="parentText" presStyleLbl="node1" presStyleIdx="3" presStyleCnt="10">
        <dgm:presLayoutVars>
          <dgm:chMax val="0"/>
          <dgm:bulletEnabled val="1"/>
        </dgm:presLayoutVars>
      </dgm:prSet>
      <dgm:spPr/>
    </dgm:pt>
    <dgm:pt modelId="{455027C8-2579-4A96-A52E-8AFF687842CA}" type="pres">
      <dgm:prSet presAssocID="{5C1908E9-E235-4AD6-925A-F9D6FD71F171}" presName="spacer" presStyleCnt="0"/>
      <dgm:spPr/>
    </dgm:pt>
    <dgm:pt modelId="{8B01FD39-C4D9-4B14-99A1-204C2D7CB87E}" type="pres">
      <dgm:prSet presAssocID="{00CBBFDF-7836-4ED8-B6D7-8621CBB28F89}" presName="parentText" presStyleLbl="node1" presStyleIdx="4" presStyleCnt="10">
        <dgm:presLayoutVars>
          <dgm:chMax val="0"/>
          <dgm:bulletEnabled val="1"/>
        </dgm:presLayoutVars>
      </dgm:prSet>
      <dgm:spPr/>
    </dgm:pt>
    <dgm:pt modelId="{B74751A7-C963-44F4-A445-079B4B15FE94}" type="pres">
      <dgm:prSet presAssocID="{4509479A-B8B5-4D5B-9E1E-FC20998D64B9}" presName="spacer" presStyleCnt="0"/>
      <dgm:spPr/>
    </dgm:pt>
    <dgm:pt modelId="{234B5E56-0D4E-40C2-AD58-F4B0AA7C0D3A}" type="pres">
      <dgm:prSet presAssocID="{4293F3AC-1CB8-42BF-A66A-3A4B1C9C88A7}" presName="parentText" presStyleLbl="node1" presStyleIdx="5" presStyleCnt="10">
        <dgm:presLayoutVars>
          <dgm:chMax val="0"/>
          <dgm:bulletEnabled val="1"/>
        </dgm:presLayoutVars>
      </dgm:prSet>
      <dgm:spPr/>
    </dgm:pt>
    <dgm:pt modelId="{EE871BF7-F2FA-408E-8EE6-9D301DF6A6EE}" type="pres">
      <dgm:prSet presAssocID="{4A8E0A54-CC5D-447A-8157-02FE847DEC74}" presName="spacer" presStyleCnt="0"/>
      <dgm:spPr/>
    </dgm:pt>
    <dgm:pt modelId="{F278D031-1401-474E-A57C-82BE1238BB2F}" type="pres">
      <dgm:prSet presAssocID="{D4C8A56B-D390-4444-AE1F-1A0DB2EA7124}" presName="parentText" presStyleLbl="node1" presStyleIdx="6" presStyleCnt="10">
        <dgm:presLayoutVars>
          <dgm:chMax val="0"/>
          <dgm:bulletEnabled val="1"/>
        </dgm:presLayoutVars>
      </dgm:prSet>
      <dgm:spPr/>
    </dgm:pt>
    <dgm:pt modelId="{D6CC4B44-4059-4BD5-AC01-A6A2438CF532}" type="pres">
      <dgm:prSet presAssocID="{3489E010-D87E-4E4F-8AB9-6A1AAB6F87DA}" presName="spacer" presStyleCnt="0"/>
      <dgm:spPr/>
    </dgm:pt>
    <dgm:pt modelId="{1A902CF9-88AF-436F-B5C2-A9C8189DFD49}" type="pres">
      <dgm:prSet presAssocID="{BDBB39C0-BC11-464D-A2BE-C57A2CACFEE1}" presName="parentText" presStyleLbl="node1" presStyleIdx="7" presStyleCnt="10">
        <dgm:presLayoutVars>
          <dgm:chMax val="0"/>
          <dgm:bulletEnabled val="1"/>
        </dgm:presLayoutVars>
      </dgm:prSet>
      <dgm:spPr/>
    </dgm:pt>
    <dgm:pt modelId="{683B0082-2A26-4E62-85F8-F18E7DD5C395}" type="pres">
      <dgm:prSet presAssocID="{74A9800B-81DE-479E-BE5F-7283D05A8192}" presName="spacer" presStyleCnt="0"/>
      <dgm:spPr/>
    </dgm:pt>
    <dgm:pt modelId="{32DB1B41-47FE-413E-AA77-1C949736102A}" type="pres">
      <dgm:prSet presAssocID="{739247C4-E032-48B6-94F3-3A81C53539D0}" presName="parentText" presStyleLbl="node1" presStyleIdx="8" presStyleCnt="10">
        <dgm:presLayoutVars>
          <dgm:chMax val="0"/>
          <dgm:bulletEnabled val="1"/>
        </dgm:presLayoutVars>
      </dgm:prSet>
      <dgm:spPr/>
    </dgm:pt>
    <dgm:pt modelId="{45B8834C-D266-48E1-96F3-F68017DBD091}" type="pres">
      <dgm:prSet presAssocID="{48FB1322-A08E-4066-8109-EA4C89956A57}" presName="spacer" presStyleCnt="0"/>
      <dgm:spPr/>
    </dgm:pt>
    <dgm:pt modelId="{DDF54FE2-709F-4723-AB8C-A4FDC1FEAD6A}" type="pres">
      <dgm:prSet presAssocID="{9832581A-3CA8-4893-8068-E790D6F66743}" presName="parentText" presStyleLbl="node1" presStyleIdx="9" presStyleCnt="10">
        <dgm:presLayoutVars>
          <dgm:chMax val="0"/>
          <dgm:bulletEnabled val="1"/>
        </dgm:presLayoutVars>
      </dgm:prSet>
      <dgm:spPr/>
    </dgm:pt>
  </dgm:ptLst>
  <dgm:cxnLst>
    <dgm:cxn modelId="{8928000B-991E-4E51-9E67-8FC21F3BE7BB}" srcId="{E485A584-F0FF-41C3-A96A-588733873C50}" destId="{E401815A-A4CA-4645-AB65-85E065C82479}" srcOrd="0" destOrd="0" parTransId="{78C05AD0-5A6D-4FCC-8D4C-FCFBAABB2BC2}" sibTransId="{04262D43-D861-4AF5-A386-43F037CE687A}"/>
    <dgm:cxn modelId="{74B32E20-67CB-466E-B611-AD948FA119F7}" type="presOf" srcId="{BDBB39C0-BC11-464D-A2BE-C57A2CACFEE1}" destId="{1A902CF9-88AF-436F-B5C2-A9C8189DFD49}" srcOrd="0" destOrd="0" presId="urn:microsoft.com/office/officeart/2005/8/layout/vList2"/>
    <dgm:cxn modelId="{393EA736-8763-4C9A-B55C-4AA3C28733E8}" srcId="{E485A584-F0FF-41C3-A96A-588733873C50}" destId="{D4C8A56B-D390-4444-AE1F-1A0DB2EA7124}" srcOrd="6" destOrd="0" parTransId="{E66A5896-3CE0-402B-AF97-8B961D8B5165}" sibTransId="{3489E010-D87E-4E4F-8AB9-6A1AAB6F87DA}"/>
    <dgm:cxn modelId="{41FA7768-2A34-4D4E-849E-83EC5D390F4F}" type="presOf" srcId="{8ADDDB2C-A62F-410A-BC1B-8711FA5710B7}" destId="{86684D3C-2BC5-45A9-80ED-CFC7DFE405E4}" srcOrd="0" destOrd="0" presId="urn:microsoft.com/office/officeart/2005/8/layout/vList2"/>
    <dgm:cxn modelId="{9E43AA6A-0EE1-4A2E-ACB0-61A889C77A2B}" srcId="{E485A584-F0FF-41C3-A96A-588733873C50}" destId="{4293F3AC-1CB8-42BF-A66A-3A4B1C9C88A7}" srcOrd="5" destOrd="0" parTransId="{B76AEB6D-E5E9-45DA-B942-E188991409C8}" sibTransId="{4A8E0A54-CC5D-447A-8157-02FE847DEC74}"/>
    <dgm:cxn modelId="{12535F4C-825D-4491-AE95-DFD9CC44B851}" type="presOf" srcId="{00CBBFDF-7836-4ED8-B6D7-8621CBB28F89}" destId="{8B01FD39-C4D9-4B14-99A1-204C2D7CB87E}" srcOrd="0" destOrd="0" presId="urn:microsoft.com/office/officeart/2005/8/layout/vList2"/>
    <dgm:cxn modelId="{A1522F51-8D4A-4037-A905-D6B75CA2F857}" srcId="{E485A584-F0FF-41C3-A96A-588733873C50}" destId="{739247C4-E032-48B6-94F3-3A81C53539D0}" srcOrd="8" destOrd="0" parTransId="{030136A7-EC4D-4428-8F64-73365558BADC}" sibTransId="{48FB1322-A08E-4066-8109-EA4C89956A57}"/>
    <dgm:cxn modelId="{E4017751-E3BB-48B9-BA01-B57E3780887C}" srcId="{E485A584-F0FF-41C3-A96A-588733873C50}" destId="{BDBB39C0-BC11-464D-A2BE-C57A2CACFEE1}" srcOrd="7" destOrd="0" parTransId="{1C2A6008-571E-4EC2-BCCB-D1191FCFADDE}" sibTransId="{74A9800B-81DE-479E-BE5F-7283D05A8192}"/>
    <dgm:cxn modelId="{5E677E76-F58F-47D9-B4A4-BDD1413FF6B1}" type="presOf" srcId="{B7ED141F-DBF7-4E36-A62A-9E1495324736}" destId="{3C8C830F-943F-496B-932C-E5EDE621CFB8}" srcOrd="0" destOrd="0" presId="urn:microsoft.com/office/officeart/2005/8/layout/vList2"/>
    <dgm:cxn modelId="{F4349D78-DF3A-4D1B-A9D6-0964B5CC47CC}" type="presOf" srcId="{E485A584-F0FF-41C3-A96A-588733873C50}" destId="{79E0FC07-024B-49EE-9157-C8B0A0F6927E}" srcOrd="0" destOrd="0" presId="urn:microsoft.com/office/officeart/2005/8/layout/vList2"/>
    <dgm:cxn modelId="{B1DF9D88-C42C-4F87-8AA1-AF8741F43A31}" type="presOf" srcId="{9832581A-3CA8-4893-8068-E790D6F66743}" destId="{DDF54FE2-709F-4723-AB8C-A4FDC1FEAD6A}" srcOrd="0" destOrd="0" presId="urn:microsoft.com/office/officeart/2005/8/layout/vList2"/>
    <dgm:cxn modelId="{59FE668E-1258-495D-80E9-B69E65168850}" srcId="{E485A584-F0FF-41C3-A96A-588733873C50}" destId="{338AF0DC-29FF-495F-A183-C4BE1B405E3F}" srcOrd="1" destOrd="0" parTransId="{79334BC8-DC3F-4C5A-87B3-E5F908014610}" sibTransId="{688F2059-23D9-4F7F-8AB1-743CC9B9D304}"/>
    <dgm:cxn modelId="{9C25AB8E-EE57-4364-9B77-FA3531C0F272}" srcId="{E485A584-F0FF-41C3-A96A-588733873C50}" destId="{9832581A-3CA8-4893-8068-E790D6F66743}" srcOrd="9" destOrd="0" parTransId="{CB2FD6F7-E9D1-497F-BE96-C3A07D6EFDBA}" sibTransId="{DD8E348C-D137-4B8B-903B-2304E419302C}"/>
    <dgm:cxn modelId="{0208E097-D83C-4E66-B012-8E04CD9CD457}" srcId="{E485A584-F0FF-41C3-A96A-588733873C50}" destId="{00CBBFDF-7836-4ED8-B6D7-8621CBB28F89}" srcOrd="4" destOrd="0" parTransId="{BA4740AE-5213-4DE8-9F87-88F7D7974E81}" sibTransId="{4509479A-B8B5-4D5B-9E1E-FC20998D64B9}"/>
    <dgm:cxn modelId="{CE5F5C98-9951-4F55-A5BA-19C3F094DFEE}" srcId="{E485A584-F0FF-41C3-A96A-588733873C50}" destId="{8ADDDB2C-A62F-410A-BC1B-8711FA5710B7}" srcOrd="3" destOrd="0" parTransId="{87150711-CB92-48DB-9ECF-21DAA57944FD}" sibTransId="{5C1908E9-E235-4AD6-925A-F9D6FD71F171}"/>
    <dgm:cxn modelId="{FB92BAA6-6DD8-426B-A6F3-102CCFAF9983}" srcId="{E485A584-F0FF-41C3-A96A-588733873C50}" destId="{B7ED141F-DBF7-4E36-A62A-9E1495324736}" srcOrd="2" destOrd="0" parTransId="{B5F75DD2-2ABD-4E4D-B774-D6F5CBC797E4}" sibTransId="{5DEF22BF-7F49-4F61-9B18-50BA0F066FEF}"/>
    <dgm:cxn modelId="{B91E30C0-E45A-4ABA-9F8D-A87AA86B7FC5}" type="presOf" srcId="{E401815A-A4CA-4645-AB65-85E065C82479}" destId="{CF66C53D-A47C-44C5-B617-6AA6EF512BCE}" srcOrd="0" destOrd="0" presId="urn:microsoft.com/office/officeart/2005/8/layout/vList2"/>
    <dgm:cxn modelId="{6BAB0BD3-085E-480C-A5B4-0C3FBD71E07A}" type="presOf" srcId="{D4C8A56B-D390-4444-AE1F-1A0DB2EA7124}" destId="{F278D031-1401-474E-A57C-82BE1238BB2F}" srcOrd="0" destOrd="0" presId="urn:microsoft.com/office/officeart/2005/8/layout/vList2"/>
    <dgm:cxn modelId="{1400A4D4-41F1-4078-8A07-DD12C354C23F}" type="presOf" srcId="{4293F3AC-1CB8-42BF-A66A-3A4B1C9C88A7}" destId="{234B5E56-0D4E-40C2-AD58-F4B0AA7C0D3A}" srcOrd="0" destOrd="0" presId="urn:microsoft.com/office/officeart/2005/8/layout/vList2"/>
    <dgm:cxn modelId="{B65B5AD8-77CE-4445-87AA-064E8B0C55E4}" type="presOf" srcId="{739247C4-E032-48B6-94F3-3A81C53539D0}" destId="{32DB1B41-47FE-413E-AA77-1C949736102A}" srcOrd="0" destOrd="0" presId="urn:microsoft.com/office/officeart/2005/8/layout/vList2"/>
    <dgm:cxn modelId="{33A2D6EE-D2FE-4B34-AE09-82EED37CBBFC}" type="presOf" srcId="{338AF0DC-29FF-495F-A183-C4BE1B405E3F}" destId="{734C41C5-0670-4DFC-933F-43DF7B8784F3}" srcOrd="0" destOrd="0" presId="urn:microsoft.com/office/officeart/2005/8/layout/vList2"/>
    <dgm:cxn modelId="{19DBF5BD-1647-450F-AB43-6B686B1C5A3E}" type="presParOf" srcId="{79E0FC07-024B-49EE-9157-C8B0A0F6927E}" destId="{CF66C53D-A47C-44C5-B617-6AA6EF512BCE}" srcOrd="0" destOrd="0" presId="urn:microsoft.com/office/officeart/2005/8/layout/vList2"/>
    <dgm:cxn modelId="{6AEDAD05-2B09-4110-BD79-ED5E9555A4B3}" type="presParOf" srcId="{79E0FC07-024B-49EE-9157-C8B0A0F6927E}" destId="{F21C6A8A-0F63-471D-A9CC-1A260004589D}" srcOrd="1" destOrd="0" presId="urn:microsoft.com/office/officeart/2005/8/layout/vList2"/>
    <dgm:cxn modelId="{71E2DFA0-D698-405E-B842-699C0C6DAB1A}" type="presParOf" srcId="{79E0FC07-024B-49EE-9157-C8B0A0F6927E}" destId="{734C41C5-0670-4DFC-933F-43DF7B8784F3}" srcOrd="2" destOrd="0" presId="urn:microsoft.com/office/officeart/2005/8/layout/vList2"/>
    <dgm:cxn modelId="{5C923162-3C34-47F5-86C1-0FCB63CDECC5}" type="presParOf" srcId="{79E0FC07-024B-49EE-9157-C8B0A0F6927E}" destId="{E6AA35E5-0572-4E0C-87E4-C113E91741FB}" srcOrd="3" destOrd="0" presId="urn:microsoft.com/office/officeart/2005/8/layout/vList2"/>
    <dgm:cxn modelId="{91D90A77-E312-427C-A2CD-98F177FAD9AA}" type="presParOf" srcId="{79E0FC07-024B-49EE-9157-C8B0A0F6927E}" destId="{3C8C830F-943F-496B-932C-E5EDE621CFB8}" srcOrd="4" destOrd="0" presId="urn:microsoft.com/office/officeart/2005/8/layout/vList2"/>
    <dgm:cxn modelId="{6C7F3406-8D1B-479A-99B4-7BD470663321}" type="presParOf" srcId="{79E0FC07-024B-49EE-9157-C8B0A0F6927E}" destId="{8DA81C83-3353-452B-B661-3FB5EFF9FD75}" srcOrd="5" destOrd="0" presId="urn:microsoft.com/office/officeart/2005/8/layout/vList2"/>
    <dgm:cxn modelId="{F79BEC3E-CC5A-41F2-80B9-E2311DDCBFB0}" type="presParOf" srcId="{79E0FC07-024B-49EE-9157-C8B0A0F6927E}" destId="{86684D3C-2BC5-45A9-80ED-CFC7DFE405E4}" srcOrd="6" destOrd="0" presId="urn:microsoft.com/office/officeart/2005/8/layout/vList2"/>
    <dgm:cxn modelId="{432FC020-3304-4B13-A2EE-76A6FDBFDEDE}" type="presParOf" srcId="{79E0FC07-024B-49EE-9157-C8B0A0F6927E}" destId="{455027C8-2579-4A96-A52E-8AFF687842CA}" srcOrd="7" destOrd="0" presId="urn:microsoft.com/office/officeart/2005/8/layout/vList2"/>
    <dgm:cxn modelId="{AE8BAD3A-5450-40D3-A95F-C7EBC3804A5D}" type="presParOf" srcId="{79E0FC07-024B-49EE-9157-C8B0A0F6927E}" destId="{8B01FD39-C4D9-4B14-99A1-204C2D7CB87E}" srcOrd="8" destOrd="0" presId="urn:microsoft.com/office/officeart/2005/8/layout/vList2"/>
    <dgm:cxn modelId="{56C8AEC8-3239-49E8-ADB8-CD8E100DE0AB}" type="presParOf" srcId="{79E0FC07-024B-49EE-9157-C8B0A0F6927E}" destId="{B74751A7-C963-44F4-A445-079B4B15FE94}" srcOrd="9" destOrd="0" presId="urn:microsoft.com/office/officeart/2005/8/layout/vList2"/>
    <dgm:cxn modelId="{B1CE20A2-7B55-446E-8F78-FB2C20773CF0}" type="presParOf" srcId="{79E0FC07-024B-49EE-9157-C8B0A0F6927E}" destId="{234B5E56-0D4E-40C2-AD58-F4B0AA7C0D3A}" srcOrd="10" destOrd="0" presId="urn:microsoft.com/office/officeart/2005/8/layout/vList2"/>
    <dgm:cxn modelId="{D5B9D6B7-BA1A-497A-9E6B-4BA8CD4A7EB2}" type="presParOf" srcId="{79E0FC07-024B-49EE-9157-C8B0A0F6927E}" destId="{EE871BF7-F2FA-408E-8EE6-9D301DF6A6EE}" srcOrd="11" destOrd="0" presId="urn:microsoft.com/office/officeart/2005/8/layout/vList2"/>
    <dgm:cxn modelId="{8D3A8F9F-3EF1-4C6F-AAA7-13ADE1885BBB}" type="presParOf" srcId="{79E0FC07-024B-49EE-9157-C8B0A0F6927E}" destId="{F278D031-1401-474E-A57C-82BE1238BB2F}" srcOrd="12" destOrd="0" presId="urn:microsoft.com/office/officeart/2005/8/layout/vList2"/>
    <dgm:cxn modelId="{9FD7E188-12F5-42D4-901B-B2BAE831FAE9}" type="presParOf" srcId="{79E0FC07-024B-49EE-9157-C8B0A0F6927E}" destId="{D6CC4B44-4059-4BD5-AC01-A6A2438CF532}" srcOrd="13" destOrd="0" presId="urn:microsoft.com/office/officeart/2005/8/layout/vList2"/>
    <dgm:cxn modelId="{A724DC25-2FC3-48E2-984D-6A6BB6230851}" type="presParOf" srcId="{79E0FC07-024B-49EE-9157-C8B0A0F6927E}" destId="{1A902CF9-88AF-436F-B5C2-A9C8189DFD49}" srcOrd="14" destOrd="0" presId="urn:microsoft.com/office/officeart/2005/8/layout/vList2"/>
    <dgm:cxn modelId="{0E59B994-988C-42FD-BEA7-C9209AD2EDCF}" type="presParOf" srcId="{79E0FC07-024B-49EE-9157-C8B0A0F6927E}" destId="{683B0082-2A26-4E62-85F8-F18E7DD5C395}" srcOrd="15" destOrd="0" presId="urn:microsoft.com/office/officeart/2005/8/layout/vList2"/>
    <dgm:cxn modelId="{A19B7718-EEDD-4B0F-927F-293234DA1EA7}" type="presParOf" srcId="{79E0FC07-024B-49EE-9157-C8B0A0F6927E}" destId="{32DB1B41-47FE-413E-AA77-1C949736102A}" srcOrd="16" destOrd="0" presId="urn:microsoft.com/office/officeart/2005/8/layout/vList2"/>
    <dgm:cxn modelId="{25B9ED4E-3222-44F5-88EB-A171D766EA3E}" type="presParOf" srcId="{79E0FC07-024B-49EE-9157-C8B0A0F6927E}" destId="{45B8834C-D266-48E1-96F3-F68017DBD091}" srcOrd="17" destOrd="0" presId="urn:microsoft.com/office/officeart/2005/8/layout/vList2"/>
    <dgm:cxn modelId="{14E78CF7-A60D-4882-9AA3-3449C093C43B}" type="presParOf" srcId="{79E0FC07-024B-49EE-9157-C8B0A0F6927E}" destId="{DDF54FE2-709F-4723-AB8C-A4FDC1FEAD6A}" srcOrd="1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66C53D-A47C-44C5-B617-6AA6EF512BCE}">
      <dsp:nvSpPr>
        <dsp:cNvPr id="0" name=""/>
        <dsp:cNvSpPr/>
      </dsp:nvSpPr>
      <dsp:spPr>
        <a:xfrm>
          <a:off x="0" y="376140"/>
          <a:ext cx="6900512" cy="43173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/>
            <a:t>Escuchar introducción del tema </a:t>
          </a:r>
          <a:endParaRPr lang="en-US" sz="1800" kern="1200"/>
        </a:p>
      </dsp:txBody>
      <dsp:txXfrm>
        <a:off x="21075" y="397215"/>
        <a:ext cx="6858362" cy="389580"/>
      </dsp:txXfrm>
    </dsp:sp>
    <dsp:sp modelId="{734C41C5-0670-4DFC-933F-43DF7B8784F3}">
      <dsp:nvSpPr>
        <dsp:cNvPr id="0" name=""/>
        <dsp:cNvSpPr/>
      </dsp:nvSpPr>
      <dsp:spPr>
        <a:xfrm>
          <a:off x="0" y="859710"/>
          <a:ext cx="6900512" cy="431730"/>
        </a:xfrm>
        <a:prstGeom prst="roundRect">
          <a:avLst/>
        </a:prstGeom>
        <a:solidFill>
          <a:schemeClr val="accent5">
            <a:hueOff val="-750949"/>
            <a:satOff val="-1935"/>
            <a:lumOff val="-130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/>
            <a:t>Anotar  palabras claves</a:t>
          </a:r>
          <a:endParaRPr lang="en-US" sz="1800" kern="1200"/>
        </a:p>
      </dsp:txBody>
      <dsp:txXfrm>
        <a:off x="21075" y="880785"/>
        <a:ext cx="6858362" cy="389580"/>
      </dsp:txXfrm>
    </dsp:sp>
    <dsp:sp modelId="{3C8C830F-943F-496B-932C-E5EDE621CFB8}">
      <dsp:nvSpPr>
        <dsp:cNvPr id="0" name=""/>
        <dsp:cNvSpPr/>
      </dsp:nvSpPr>
      <dsp:spPr>
        <a:xfrm>
          <a:off x="0" y="1343280"/>
          <a:ext cx="6900512" cy="431730"/>
        </a:xfrm>
        <a:prstGeom prst="roundRect">
          <a:avLst/>
        </a:prstGeom>
        <a:solidFill>
          <a:schemeClr val="accent5">
            <a:hueOff val="-1501898"/>
            <a:satOff val="-3871"/>
            <a:lumOff val="-26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/>
            <a:t>Encontrar el significado de las palabras con ayuda de libros e internet </a:t>
          </a:r>
          <a:endParaRPr lang="en-US" sz="1800" kern="1200"/>
        </a:p>
      </dsp:txBody>
      <dsp:txXfrm>
        <a:off x="21075" y="1364355"/>
        <a:ext cx="6858362" cy="389580"/>
      </dsp:txXfrm>
    </dsp:sp>
    <dsp:sp modelId="{86684D3C-2BC5-45A9-80ED-CFC7DFE405E4}">
      <dsp:nvSpPr>
        <dsp:cNvPr id="0" name=""/>
        <dsp:cNvSpPr/>
      </dsp:nvSpPr>
      <dsp:spPr>
        <a:xfrm>
          <a:off x="0" y="1826850"/>
          <a:ext cx="6900512" cy="431730"/>
        </a:xfrm>
        <a:prstGeom prst="roundRect">
          <a:avLst/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/>
            <a:t>Sacar ideas principales </a:t>
          </a:r>
          <a:endParaRPr lang="en-US" sz="1800" kern="1200"/>
        </a:p>
      </dsp:txBody>
      <dsp:txXfrm>
        <a:off x="21075" y="1847925"/>
        <a:ext cx="6858362" cy="389580"/>
      </dsp:txXfrm>
    </dsp:sp>
    <dsp:sp modelId="{8B01FD39-C4D9-4B14-99A1-204C2D7CB87E}">
      <dsp:nvSpPr>
        <dsp:cNvPr id="0" name=""/>
        <dsp:cNvSpPr/>
      </dsp:nvSpPr>
      <dsp:spPr>
        <a:xfrm>
          <a:off x="0" y="2310420"/>
          <a:ext cx="6900512" cy="431730"/>
        </a:xfrm>
        <a:prstGeom prst="roundRect">
          <a:avLst/>
        </a:prstGeom>
        <a:solidFill>
          <a:schemeClr val="accent5">
            <a:hueOff val="-3003797"/>
            <a:satOff val="-7742"/>
            <a:lumOff val="-522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/>
            <a:t>Buscar y realizar un organizador grafico </a:t>
          </a:r>
          <a:endParaRPr lang="en-US" sz="1800" kern="1200"/>
        </a:p>
      </dsp:txBody>
      <dsp:txXfrm>
        <a:off x="21075" y="2331495"/>
        <a:ext cx="6858362" cy="389580"/>
      </dsp:txXfrm>
    </dsp:sp>
    <dsp:sp modelId="{234B5E56-0D4E-40C2-AD58-F4B0AA7C0D3A}">
      <dsp:nvSpPr>
        <dsp:cNvPr id="0" name=""/>
        <dsp:cNvSpPr/>
      </dsp:nvSpPr>
      <dsp:spPr>
        <a:xfrm>
          <a:off x="0" y="2793990"/>
          <a:ext cx="6900512" cy="431730"/>
        </a:xfrm>
        <a:prstGeom prst="roundRect">
          <a:avLst/>
        </a:prstGeom>
        <a:solidFill>
          <a:schemeClr val="accent5">
            <a:hueOff val="-3754746"/>
            <a:satOff val="-9677"/>
            <a:lumOff val="-653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/>
            <a:t>Hacer un resumen con nuestras propias palabras </a:t>
          </a:r>
          <a:endParaRPr lang="en-US" sz="1800" kern="1200"/>
        </a:p>
      </dsp:txBody>
      <dsp:txXfrm>
        <a:off x="21075" y="2815065"/>
        <a:ext cx="6858362" cy="389580"/>
      </dsp:txXfrm>
    </dsp:sp>
    <dsp:sp modelId="{F278D031-1401-474E-A57C-82BE1238BB2F}">
      <dsp:nvSpPr>
        <dsp:cNvPr id="0" name=""/>
        <dsp:cNvSpPr/>
      </dsp:nvSpPr>
      <dsp:spPr>
        <a:xfrm>
          <a:off x="0" y="3277560"/>
          <a:ext cx="6900512" cy="431730"/>
        </a:xfrm>
        <a:prstGeom prst="roundRect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/>
            <a:t>Hacer un repaso de los apuntes </a:t>
          </a:r>
          <a:endParaRPr lang="en-US" sz="1800" kern="1200"/>
        </a:p>
      </dsp:txBody>
      <dsp:txXfrm>
        <a:off x="21075" y="3298635"/>
        <a:ext cx="6858362" cy="389580"/>
      </dsp:txXfrm>
    </dsp:sp>
    <dsp:sp modelId="{1A902CF9-88AF-436F-B5C2-A9C8189DFD49}">
      <dsp:nvSpPr>
        <dsp:cNvPr id="0" name=""/>
        <dsp:cNvSpPr/>
      </dsp:nvSpPr>
      <dsp:spPr>
        <a:xfrm>
          <a:off x="0" y="3761130"/>
          <a:ext cx="6900512" cy="431730"/>
        </a:xfrm>
        <a:prstGeom prst="roundRect">
          <a:avLst/>
        </a:prstGeom>
        <a:solidFill>
          <a:schemeClr val="accent5">
            <a:hueOff val="-5256644"/>
            <a:satOff val="-13548"/>
            <a:lumOff val="-915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/>
            <a:t>Subrayar la información relevante </a:t>
          </a:r>
          <a:endParaRPr lang="en-US" sz="1800" kern="1200"/>
        </a:p>
      </dsp:txBody>
      <dsp:txXfrm>
        <a:off x="21075" y="3782205"/>
        <a:ext cx="6858362" cy="389580"/>
      </dsp:txXfrm>
    </dsp:sp>
    <dsp:sp modelId="{32DB1B41-47FE-413E-AA77-1C949736102A}">
      <dsp:nvSpPr>
        <dsp:cNvPr id="0" name=""/>
        <dsp:cNvSpPr/>
      </dsp:nvSpPr>
      <dsp:spPr>
        <a:xfrm>
          <a:off x="0" y="4244700"/>
          <a:ext cx="6900512" cy="431730"/>
        </a:xfrm>
        <a:prstGeom prst="roundRect">
          <a:avLst/>
        </a:prstGeom>
        <a:solidFill>
          <a:schemeClr val="accent5">
            <a:hueOff val="-6007594"/>
            <a:satOff val="-15484"/>
            <a:lumOff val="-1045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/>
            <a:t>Realizar un glosario </a:t>
          </a:r>
          <a:endParaRPr lang="en-US" sz="1800" kern="1200"/>
        </a:p>
      </dsp:txBody>
      <dsp:txXfrm>
        <a:off x="21075" y="4265775"/>
        <a:ext cx="6858362" cy="389580"/>
      </dsp:txXfrm>
    </dsp:sp>
    <dsp:sp modelId="{DDF54FE2-709F-4723-AB8C-A4FDC1FEAD6A}">
      <dsp:nvSpPr>
        <dsp:cNvPr id="0" name=""/>
        <dsp:cNvSpPr/>
      </dsp:nvSpPr>
      <dsp:spPr>
        <a:xfrm>
          <a:off x="0" y="4728270"/>
          <a:ext cx="6900512" cy="43173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/>
            <a:t>Sacar la fuentes bibliográficas. </a:t>
          </a:r>
          <a:endParaRPr lang="en-US" sz="1800" kern="1200"/>
        </a:p>
      </dsp:txBody>
      <dsp:txXfrm>
        <a:off x="21075" y="4749345"/>
        <a:ext cx="6858362" cy="3895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5B637A-223B-4FEE-A2E7-4A1F2E299A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C041304-4161-4983-97EF-196F313E76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412AB49-361D-463C-AC84-B27A02FCA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01CF9-2DAD-4739-AFBC-5EC69106839E}" type="datetimeFigureOut">
              <a:rPr lang="es-MX" smtClean="0"/>
              <a:t>04/05/2021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77A2FFC-0D48-4E90-A56D-C17FDD01D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F5EA265-E9D1-4E17-8729-952A0D659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B6A29-FC3E-4A96-A7C4-57089DB255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11526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31AEFB-911B-4AA7-B386-E7E77D87B9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9713969-F89D-4158-A4F8-9308306EE6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900CE2D-CB3C-4BDB-8767-43B9DE613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01CF9-2DAD-4739-AFBC-5EC69106839E}" type="datetimeFigureOut">
              <a:rPr lang="es-MX" smtClean="0"/>
              <a:t>04/05/2021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ED58125-D63C-4B2B-ADD6-65A21DFB29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2A9D79F-19FB-4295-AEEB-C845AF329B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B6A29-FC3E-4A96-A7C4-57089DB255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7442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B0ED87D-744E-48FF-BECE-BAC6930FA9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0FCA6D8-ADC9-459E-97BE-31276169D5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BB5ACB9-E5D1-408D-AD31-CBAD58E976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01CF9-2DAD-4739-AFBC-5EC69106839E}" type="datetimeFigureOut">
              <a:rPr lang="es-MX" smtClean="0"/>
              <a:t>04/05/2021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AE55843-217C-464C-822D-1AC5204DE7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5BA3C21-B17E-4E94-AC20-18D087073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B6A29-FC3E-4A96-A7C4-57089DB255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484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B45B38-C42D-49F5-A304-0AE7050350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06772AC-586D-4F96-B66A-52D7AB87C4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0962BF-165D-4862-845F-B08CD233F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01CF9-2DAD-4739-AFBC-5EC69106839E}" type="datetimeFigureOut">
              <a:rPr lang="es-MX" smtClean="0"/>
              <a:t>04/05/2021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7515B67-43FF-4B9A-90F8-B49C888A67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5B5E3F0-1259-4720-A776-894DF10C47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B6A29-FC3E-4A96-A7C4-57089DB255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3074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315553-8DAB-47D7-B225-446670A14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8A54AAC-AE37-4FAE-8ECD-2FF5AB1B56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A24309F-50E0-44CB-A997-9A83940DB9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01CF9-2DAD-4739-AFBC-5EC69106839E}" type="datetimeFigureOut">
              <a:rPr lang="es-MX" smtClean="0"/>
              <a:t>04/05/2021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19B6186-D98B-4E4F-B3B0-D3B72F342F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AC51090-3144-4FFF-B805-9AD44BE8A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B6A29-FC3E-4A96-A7C4-57089DB255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42976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938455-B409-41AB-AA21-31E64F7E73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81BFBDD-9973-4C0F-89B2-01B4F67C87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92087FE-31E4-486A-9EE7-1BFE00190F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134271A-E052-40C6-ADDA-BCEB7EF62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01CF9-2DAD-4739-AFBC-5EC69106839E}" type="datetimeFigureOut">
              <a:rPr lang="es-MX" smtClean="0"/>
              <a:t>04/05/2021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58099D6-CD32-4D17-8631-3211CA812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B8CB273-7B2F-49B4-AF69-81191CFB0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B6A29-FC3E-4A96-A7C4-57089DB255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48279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7345D9-F1F0-43FC-800E-D730CAABAE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4FF60AC-88AB-443C-A4BC-0BC610FE0F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B7D6635-829E-4B35-AC6B-9778F8904F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3BA868B-9436-4E2A-979A-99FF64B0DE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2774A22-D146-4369-B6A0-BE3811A4D7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7A8AA79-A6DE-44E0-82AC-1273265251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01CF9-2DAD-4739-AFBC-5EC69106839E}" type="datetimeFigureOut">
              <a:rPr lang="es-MX" smtClean="0"/>
              <a:t>04/05/2021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951D933-DF27-41E2-B93B-7825E21788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59D58C1-D580-4D98-A983-369E2B1ED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B6A29-FC3E-4A96-A7C4-57089DB255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2543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723272-6F1D-42B5-98BF-46E2B61D7D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7DC1B5F-EF08-41B4-9228-64AFFB7475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01CF9-2DAD-4739-AFBC-5EC69106839E}" type="datetimeFigureOut">
              <a:rPr lang="es-MX" smtClean="0"/>
              <a:t>04/05/2021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FE68827-A20F-4F16-A4C6-3AD3FF7DD1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C97289A-A623-447F-B264-31098AF25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B6A29-FC3E-4A96-A7C4-57089DB255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71747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48ED95A0-0498-413C-8F17-1039B1844C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01CF9-2DAD-4739-AFBC-5EC69106839E}" type="datetimeFigureOut">
              <a:rPr lang="es-MX" smtClean="0"/>
              <a:t>04/05/2021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32D0A77A-440B-4990-A390-6AB298F43C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37A68A1-FD79-4B8D-9CA1-65576E3C0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B6A29-FC3E-4A96-A7C4-57089DB255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27366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0F803A-6058-489A-81DA-948F67D241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EEDF88F-7C8E-46A0-9134-B6F6D0D9CC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90C2868-41DF-4071-B3D6-24AB0B1C0B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B370A00-61EC-4F5B-ADD6-570F9F1A97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01CF9-2DAD-4739-AFBC-5EC69106839E}" type="datetimeFigureOut">
              <a:rPr lang="es-MX" smtClean="0"/>
              <a:t>04/05/2021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9EA060A-E785-4086-83AF-1E965F04D2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E599C98-B9D6-42F9-B6D0-B9A387037C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B6A29-FC3E-4A96-A7C4-57089DB255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99014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89E72D-1480-4BCE-B439-57AAF5818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952F9A0-709F-451C-98B6-25A50C45C0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E89566C-15AA-4CA7-AEEC-03D9536FA3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39977F6-4D82-4685-AB46-AA6500BCDE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01CF9-2DAD-4739-AFBC-5EC69106839E}" type="datetimeFigureOut">
              <a:rPr lang="es-MX" smtClean="0"/>
              <a:t>04/05/2021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1AA0DEB-635F-4815-96F6-AD5BEE358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8685DE8-9426-4FB6-8008-21B9599988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B6A29-FC3E-4A96-A7C4-57089DB255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59165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B80227B0-0C9C-4A11-87F5-2F31570F7C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641EFB-B630-4342-AA89-1FAA46D3BC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A56CA32-7827-4088-B180-E01E38F4FD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E01CF9-2DAD-4739-AFBC-5EC69106839E}" type="datetimeFigureOut">
              <a:rPr lang="es-MX" smtClean="0"/>
              <a:t>04/05/2021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62AE8F5-8F4D-4B70-AE4B-391A83C39F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6738C5D-B577-440F-9C38-B7C6D3530C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9B6A29-FC3E-4A96-A7C4-57089DB255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0260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826E7E55-38DA-4A67-8C90-B8C5EB93BA22}"/>
              </a:ext>
            </a:extLst>
          </p:cNvPr>
          <p:cNvSpPr txBox="1"/>
          <p:nvPr/>
        </p:nvSpPr>
        <p:spPr>
          <a:xfrm>
            <a:off x="3961356" y="153536"/>
            <a:ext cx="60939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1800" b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Escuela Normal De Educación Preescolar </a:t>
            </a:r>
            <a:endParaRPr lang="es-MX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7CCAC5B2-CCE1-48D5-9F31-7C7BC8AE6BB9}"/>
              </a:ext>
            </a:extLst>
          </p:cNvPr>
          <p:cNvSpPr txBox="1"/>
          <p:nvPr/>
        </p:nvSpPr>
        <p:spPr>
          <a:xfrm>
            <a:off x="2570966" y="522868"/>
            <a:ext cx="6093912" cy="7730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99160" algn="ctr">
              <a:lnSpc>
                <a:spcPct val="107000"/>
              </a:lnSpc>
              <a:spcAft>
                <a:spcPts val="800"/>
              </a:spcAft>
            </a:pPr>
            <a:r>
              <a:rPr lang="es-MX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Licenciatura en Educación Preescolar</a:t>
            </a:r>
            <a:endParaRPr lang="es-MX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s-MX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Ciclo Escolar 2020 – 2021</a:t>
            </a:r>
            <a:endParaRPr lang="es-MX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26D5CEAB-7F6F-4859-9E44-0025F45B8E42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5387" y="1380450"/>
            <a:ext cx="2181225" cy="162877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F9D0082D-0F66-44EC-ACAD-A0B752AAD4A5}"/>
              </a:ext>
            </a:extLst>
          </p:cNvPr>
          <p:cNvSpPr txBox="1"/>
          <p:nvPr/>
        </p:nvSpPr>
        <p:spPr>
          <a:xfrm>
            <a:off x="3049043" y="3146340"/>
            <a:ext cx="6093912" cy="15895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8100" algn="ctr">
              <a:lnSpc>
                <a:spcPct val="107000"/>
              </a:lnSpc>
              <a:spcAft>
                <a:spcPts val="800"/>
              </a:spcAft>
            </a:pPr>
            <a:r>
              <a:rPr lang="es-MX" sz="1400" dirty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Curso: </a:t>
            </a:r>
          </a:p>
          <a:p>
            <a:pPr marL="38100" algn="ctr">
              <a:lnSpc>
                <a:spcPct val="107000"/>
              </a:lnSpc>
              <a:spcAft>
                <a:spcPts val="800"/>
              </a:spcAft>
            </a:pPr>
            <a:r>
              <a:rPr lang="es-MX" sz="1200" b="1" dirty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TUTORIA GRUPAL </a:t>
            </a:r>
            <a:r>
              <a:rPr lang="es-MX" sz="1400" b="1" dirty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endParaRPr lang="es-MX" sz="1400" dirty="0">
              <a:effectLst/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algn="ctr" fontAlgn="base"/>
            <a:r>
              <a:rPr lang="es-MX" sz="1400" dirty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 Titular: </a:t>
            </a:r>
          </a:p>
          <a:p>
            <a:pPr algn="ctr" fontAlgn="base"/>
            <a:r>
              <a:rPr lang="es-MX" sz="12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TANIA TAMARA LOPEZ LERMA</a:t>
            </a:r>
            <a:endParaRPr lang="es-MX" sz="1200" b="1" dirty="0">
              <a:effectLst/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algn="ctr" fontAlgn="base"/>
            <a:r>
              <a:rPr lang="es-MX" sz="1400" dirty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Alumnas:</a:t>
            </a:r>
          </a:p>
          <a:p>
            <a:pPr algn="ctr" fontAlgn="base"/>
            <a:r>
              <a:rPr lang="es-MX" sz="12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MARIANA GARCÍA FLORES #4</a:t>
            </a:r>
            <a:r>
              <a:rPr lang="es-MX" sz="1400" dirty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145580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7657C38-B257-4984-AB56-745A2D44F4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640823"/>
            <a:ext cx="3418659" cy="5583148"/>
          </a:xfrm>
        </p:spPr>
        <p:txBody>
          <a:bodyPr anchor="ctr">
            <a:normAutofit/>
          </a:bodyPr>
          <a:lstStyle/>
          <a:p>
            <a:r>
              <a:rPr lang="es-MX" sz="5400"/>
              <a:t>10 pasos para estudiar 		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627450" y="3462719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09A7BD55-C94B-4704-B0FE-6089119EA68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6216794"/>
              </p:ext>
            </p:extLst>
          </p:nvPr>
        </p:nvGraphicFramePr>
        <p:xfrm>
          <a:off x="4648018" y="640822"/>
          <a:ext cx="6900512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4757269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812</TotalTime>
  <Words>93</Words>
  <Application>Microsoft Office PowerPoint</Application>
  <PresentationFormat>Panorámica</PresentationFormat>
  <Paragraphs>20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Tema de Office</vt:lpstr>
      <vt:lpstr>Presentación de PowerPoint</vt:lpstr>
      <vt:lpstr>10 pasos para estudiar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 pasos para estudiar   </dc:title>
  <dc:creator>Mateo</dc:creator>
  <cp:lastModifiedBy>Mateo</cp:lastModifiedBy>
  <cp:revision>4</cp:revision>
  <dcterms:created xsi:type="dcterms:W3CDTF">2021-05-04T13:12:43Z</dcterms:created>
  <dcterms:modified xsi:type="dcterms:W3CDTF">2021-05-05T02:44:47Z</dcterms:modified>
</cp:coreProperties>
</file>