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5"/>
  </p:notesMasterIdLst>
  <p:sldIdLst>
    <p:sldId id="256" r:id="rId2"/>
    <p:sldId id="274" r:id="rId3"/>
    <p:sldId id="291" r:id="rId4"/>
  </p:sldIdLst>
  <p:sldSz cx="9144000" cy="5143500" type="screen16x9"/>
  <p:notesSz cx="6858000" cy="9144000"/>
  <p:embeddedFontLst>
    <p:embeddedFont>
      <p:font typeface="Fira Sans Extra Condensed" panose="020B0603050000020004" pitchFamily="34" charset="0"/>
      <p:regular r:id="rId6"/>
      <p:bold r:id="rId7"/>
      <p:italic r:id="rId8"/>
      <p:boldItalic r:id="rId9"/>
    </p:embeddedFont>
    <p:embeddedFont>
      <p:font typeface="Fira Sans Extra Condensed SemiBold" panose="020B0603050000020004" pitchFamily="34" charset="0"/>
      <p:regular r:id="rId10"/>
      <p:bold r:id="rId11"/>
      <p:italic r:id="rId12"/>
      <p:boldItalic r:id="rId13"/>
    </p:embeddedFont>
    <p:embeddedFont>
      <p:font typeface="Roboto" panose="02000000000000000000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" y="9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 /><Relationship Id="rId13" Type="http://schemas.openxmlformats.org/officeDocument/2006/relationships/font" Target="fonts/font8.fntdata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font" Target="fonts/font2.fntdata" /><Relationship Id="rId12" Type="http://schemas.openxmlformats.org/officeDocument/2006/relationships/font" Target="fonts/font7.fntdata" /><Relationship Id="rId17" Type="http://schemas.openxmlformats.org/officeDocument/2006/relationships/font" Target="fonts/font12.fntdata" /><Relationship Id="rId2" Type="http://schemas.openxmlformats.org/officeDocument/2006/relationships/slide" Target="slides/slide1.xml" /><Relationship Id="rId16" Type="http://schemas.openxmlformats.org/officeDocument/2006/relationships/font" Target="fonts/font11.fntdata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font" Target="fonts/font1.fntdata" /><Relationship Id="rId11" Type="http://schemas.openxmlformats.org/officeDocument/2006/relationships/font" Target="fonts/font6.fntdata" /><Relationship Id="rId5" Type="http://schemas.openxmlformats.org/officeDocument/2006/relationships/notesMaster" Target="notesMasters/notesMaster1.xml" /><Relationship Id="rId15" Type="http://schemas.openxmlformats.org/officeDocument/2006/relationships/font" Target="fonts/font10.fntdata" /><Relationship Id="rId10" Type="http://schemas.openxmlformats.org/officeDocument/2006/relationships/font" Target="fonts/font5.fntdata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font" Target="fonts/font4.fntdata" /><Relationship Id="rId14" Type="http://schemas.openxmlformats.org/officeDocument/2006/relationships/font" Target="fonts/font9.fntdata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02602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9230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gbfe95dff4c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7" name="Google Shape;2617;gbfe95dff4c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6323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gbfe95dff4c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7" name="Google Shape;2617;gbfe95dff4c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798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612875" y="1508513"/>
            <a:ext cx="4390800" cy="16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612900" y="3202088"/>
            <a:ext cx="43908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Fira Sans Extra Condensed"/>
              <a:buChar char="●"/>
              <a:defRPr sz="1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5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ctrTitle"/>
          </p:nvPr>
        </p:nvSpPr>
        <p:spPr>
          <a:xfrm>
            <a:off x="4210691" y="524256"/>
            <a:ext cx="4390800" cy="234224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10 pasos para tomar apuntes en clase</a:t>
            </a:r>
            <a:endParaRPr dirty="0"/>
          </a:p>
        </p:txBody>
      </p:sp>
      <p:sp>
        <p:nvSpPr>
          <p:cNvPr id="51" name="Google Shape;51;p17"/>
          <p:cNvSpPr txBox="1">
            <a:spLocks noGrp="1"/>
          </p:cNvSpPr>
          <p:nvPr>
            <p:ph type="subTitle" idx="1"/>
          </p:nvPr>
        </p:nvSpPr>
        <p:spPr>
          <a:xfrm>
            <a:off x="4209775" y="2989327"/>
            <a:ext cx="4390800" cy="1746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Alumnas: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Diana Cristela de la Cruz Saucedo #3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Valeria Galindo Torres #4</a:t>
            </a:r>
          </a:p>
          <a:p>
            <a:pPr marL="0" indent="0"/>
            <a:r>
              <a:rPr lang="es-ES" sz="1600" dirty="0">
                <a:latin typeface="Roboto"/>
                <a:ea typeface="Roboto"/>
                <a:cs typeface="Roboto"/>
                <a:sym typeface="Roboto"/>
              </a:rPr>
              <a:t>Daisy Carolina Pérez Nuncio #17</a:t>
            </a:r>
          </a:p>
          <a:p>
            <a:pPr marL="0" indent="0"/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Mariel Resendiz Villarreal #18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Andrea Victoria Sanguino Rocamontes #19</a:t>
            </a:r>
          </a:p>
        </p:txBody>
      </p:sp>
      <p:grpSp>
        <p:nvGrpSpPr>
          <p:cNvPr id="52" name="Google Shape;52;p17"/>
          <p:cNvGrpSpPr/>
          <p:nvPr/>
        </p:nvGrpSpPr>
        <p:grpSpPr>
          <a:xfrm>
            <a:off x="762822" y="411500"/>
            <a:ext cx="2953828" cy="4320482"/>
            <a:chOff x="762822" y="411500"/>
            <a:chExt cx="2953828" cy="4320482"/>
          </a:xfrm>
        </p:grpSpPr>
        <p:sp>
          <p:nvSpPr>
            <p:cNvPr id="53" name="Google Shape;53;p17"/>
            <p:cNvSpPr/>
            <p:nvPr/>
          </p:nvSpPr>
          <p:spPr>
            <a:xfrm>
              <a:off x="762822" y="411500"/>
              <a:ext cx="2953828" cy="4320482"/>
            </a:xfrm>
            <a:custGeom>
              <a:avLst/>
              <a:gdLst/>
              <a:ahLst/>
              <a:cxnLst/>
              <a:rect l="l" t="t" r="r" b="b"/>
              <a:pathLst>
                <a:path w="81099" h="159002" extrusionOk="0">
                  <a:moveTo>
                    <a:pt x="1" y="0"/>
                  </a:moveTo>
                  <a:lnTo>
                    <a:pt x="1" y="159001"/>
                  </a:lnTo>
                  <a:lnTo>
                    <a:pt x="81099" y="159001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7"/>
            <p:cNvSpPr/>
            <p:nvPr/>
          </p:nvSpPr>
          <p:spPr>
            <a:xfrm>
              <a:off x="762822" y="411500"/>
              <a:ext cx="2953828" cy="427342"/>
            </a:xfrm>
            <a:custGeom>
              <a:avLst/>
              <a:gdLst/>
              <a:ahLst/>
              <a:cxnLst/>
              <a:rect l="l" t="t" r="r" b="b"/>
              <a:pathLst>
                <a:path w="81099" h="15727" extrusionOk="0">
                  <a:moveTo>
                    <a:pt x="1" y="0"/>
                  </a:moveTo>
                  <a:lnTo>
                    <a:pt x="1" y="15727"/>
                  </a:lnTo>
                  <a:lnTo>
                    <a:pt x="81099" y="15727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" name="Google Shape;55;p17"/>
            <p:cNvGrpSpPr/>
            <p:nvPr/>
          </p:nvGrpSpPr>
          <p:grpSpPr>
            <a:xfrm>
              <a:off x="1692132" y="996671"/>
              <a:ext cx="1318031" cy="1254327"/>
              <a:chOff x="1846875" y="1507057"/>
              <a:chExt cx="963825" cy="917241"/>
            </a:xfrm>
          </p:grpSpPr>
          <p:sp>
            <p:nvSpPr>
              <p:cNvPr id="56" name="Google Shape;56;p17"/>
              <p:cNvSpPr/>
              <p:nvPr/>
            </p:nvSpPr>
            <p:spPr>
              <a:xfrm>
                <a:off x="1846875" y="1507057"/>
                <a:ext cx="963825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38576" extrusionOk="0">
                    <a:moveTo>
                      <a:pt x="0" y="0"/>
                    </a:moveTo>
                    <a:lnTo>
                      <a:pt x="0" y="38575"/>
                    </a:lnTo>
                    <a:lnTo>
                      <a:pt x="38552" y="38575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17"/>
              <p:cNvSpPr/>
              <p:nvPr/>
            </p:nvSpPr>
            <p:spPr>
              <a:xfrm>
                <a:off x="1846875" y="1507057"/>
                <a:ext cx="963825" cy="200825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8446" extrusionOk="0">
                    <a:moveTo>
                      <a:pt x="0" y="0"/>
                    </a:moveTo>
                    <a:lnTo>
                      <a:pt x="0" y="8446"/>
                    </a:lnTo>
                    <a:lnTo>
                      <a:pt x="38552" y="8446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17"/>
            <p:cNvGrpSpPr/>
            <p:nvPr/>
          </p:nvGrpSpPr>
          <p:grpSpPr>
            <a:xfrm>
              <a:off x="2079333" y="3046151"/>
              <a:ext cx="1282403" cy="1219694"/>
              <a:chOff x="2283400" y="3358321"/>
              <a:chExt cx="908475" cy="864051"/>
            </a:xfrm>
          </p:grpSpPr>
          <p:sp>
            <p:nvSpPr>
              <p:cNvPr id="59" name="Google Shape;59;p17"/>
              <p:cNvSpPr/>
              <p:nvPr/>
            </p:nvSpPr>
            <p:spPr>
              <a:xfrm>
                <a:off x="2283400" y="3358321"/>
                <a:ext cx="908475" cy="864051"/>
              </a:xfrm>
              <a:custGeom>
                <a:avLst/>
                <a:gdLst/>
                <a:ahLst/>
                <a:cxnLst/>
                <a:rect l="l" t="t" r="r" b="b"/>
                <a:pathLst>
                  <a:path w="36339" h="36339" extrusionOk="0">
                    <a:moveTo>
                      <a:pt x="754" y="0"/>
                    </a:moveTo>
                    <a:lnTo>
                      <a:pt x="1" y="35585"/>
                    </a:lnTo>
                    <a:lnTo>
                      <a:pt x="35585" y="36338"/>
                    </a:lnTo>
                    <a:lnTo>
                      <a:pt x="36339" y="754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17"/>
              <p:cNvSpPr/>
              <p:nvPr/>
            </p:nvSpPr>
            <p:spPr>
              <a:xfrm>
                <a:off x="2298250" y="3358321"/>
                <a:ext cx="893625" cy="202989"/>
              </a:xfrm>
              <a:custGeom>
                <a:avLst/>
                <a:gdLst/>
                <a:ahLst/>
                <a:cxnLst/>
                <a:rect l="l" t="t" r="r" b="b"/>
                <a:pathLst>
                  <a:path w="35745" h="8537" extrusionOk="0">
                    <a:moveTo>
                      <a:pt x="160" y="0"/>
                    </a:moveTo>
                    <a:lnTo>
                      <a:pt x="0" y="7784"/>
                    </a:lnTo>
                    <a:lnTo>
                      <a:pt x="35585" y="8537"/>
                    </a:lnTo>
                    <a:lnTo>
                      <a:pt x="35745" y="754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1" name="Google Shape;61;p17"/>
            <p:cNvSpPr txBox="1"/>
            <p:nvPr/>
          </p:nvSpPr>
          <p:spPr>
            <a:xfrm>
              <a:off x="1653469" y="1684654"/>
              <a:ext cx="1395000" cy="49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" name="Google Shape;62;p17"/>
            <p:cNvSpPr txBox="1"/>
            <p:nvPr/>
          </p:nvSpPr>
          <p:spPr>
            <a:xfrm rot="102398">
              <a:off x="1995442" y="3578188"/>
              <a:ext cx="1450543" cy="4988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3" name="Google Shape;63;p17"/>
            <p:cNvSpPr txBox="1"/>
            <p:nvPr/>
          </p:nvSpPr>
          <p:spPr>
            <a:xfrm rot="-936">
              <a:off x="1462066" y="2556935"/>
              <a:ext cx="1102200" cy="28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Venus</a:t>
              </a:r>
              <a:endPara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sp>
          <p:nvSpPr>
            <p:cNvPr id="64" name="Google Shape;64;p17"/>
            <p:cNvSpPr txBox="1"/>
            <p:nvPr/>
          </p:nvSpPr>
          <p:spPr>
            <a:xfrm rot="102398">
              <a:off x="2005779" y="3407209"/>
              <a:ext cx="1450543" cy="2824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grpSp>
          <p:nvGrpSpPr>
            <p:cNvPr id="65" name="Google Shape;65;p17"/>
            <p:cNvGrpSpPr/>
            <p:nvPr/>
          </p:nvGrpSpPr>
          <p:grpSpPr>
            <a:xfrm>
              <a:off x="1019106" y="3474865"/>
              <a:ext cx="1188169" cy="1130095"/>
              <a:chOff x="1351575" y="3667670"/>
              <a:chExt cx="1039700" cy="988882"/>
            </a:xfrm>
          </p:grpSpPr>
          <p:sp>
            <p:nvSpPr>
              <p:cNvPr id="66" name="Google Shape;66;p17"/>
              <p:cNvSpPr/>
              <p:nvPr/>
            </p:nvSpPr>
            <p:spPr>
              <a:xfrm>
                <a:off x="1351575" y="3667670"/>
                <a:ext cx="1039700" cy="988882"/>
              </a:xfrm>
              <a:custGeom>
                <a:avLst/>
                <a:gdLst/>
                <a:ahLst/>
                <a:cxnLst/>
                <a:rect l="l" t="t" r="r" b="b"/>
                <a:pathLst>
                  <a:path w="41588" h="41589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6619" y="41588"/>
                    </a:lnTo>
                    <a:lnTo>
                      <a:pt x="41588" y="34969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17"/>
              <p:cNvSpPr/>
              <p:nvPr/>
            </p:nvSpPr>
            <p:spPr>
              <a:xfrm>
                <a:off x="1351575" y="3667670"/>
                <a:ext cx="910750" cy="339234"/>
              </a:xfrm>
              <a:custGeom>
                <a:avLst/>
                <a:gdLst/>
                <a:ahLst/>
                <a:cxnLst/>
                <a:rect l="l" t="t" r="r" b="b"/>
                <a:pathLst>
                  <a:path w="36430" h="14267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1461" y="14266"/>
                    </a:lnTo>
                    <a:lnTo>
                      <a:pt x="36429" y="7647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8" name="Google Shape;68;p17"/>
            <p:cNvSpPr/>
            <p:nvPr/>
          </p:nvSpPr>
          <p:spPr>
            <a:xfrm rot="-620968">
              <a:off x="1448447" y="3951011"/>
              <a:ext cx="329545" cy="334035"/>
            </a:xfrm>
            <a:custGeom>
              <a:avLst/>
              <a:gdLst/>
              <a:ahLst/>
              <a:cxnLst/>
              <a:rect l="l" t="t" r="r" b="b"/>
              <a:pathLst>
                <a:path w="12477" h="12647" extrusionOk="0">
                  <a:moveTo>
                    <a:pt x="3750" y="4538"/>
                  </a:moveTo>
                  <a:cubicBezTo>
                    <a:pt x="4223" y="4538"/>
                    <a:pt x="4601" y="4884"/>
                    <a:pt x="4601" y="5357"/>
                  </a:cubicBezTo>
                  <a:cubicBezTo>
                    <a:pt x="4601" y="5829"/>
                    <a:pt x="4223" y="6176"/>
                    <a:pt x="3750" y="6176"/>
                  </a:cubicBezTo>
                  <a:cubicBezTo>
                    <a:pt x="3277" y="6176"/>
                    <a:pt x="2931" y="5829"/>
                    <a:pt x="2931" y="5357"/>
                  </a:cubicBezTo>
                  <a:cubicBezTo>
                    <a:pt x="2931" y="4884"/>
                    <a:pt x="3277" y="4538"/>
                    <a:pt x="3750" y="4538"/>
                  </a:cubicBezTo>
                  <a:close/>
                  <a:moveTo>
                    <a:pt x="6239" y="4538"/>
                  </a:moveTo>
                  <a:cubicBezTo>
                    <a:pt x="6711" y="4538"/>
                    <a:pt x="7058" y="4884"/>
                    <a:pt x="7058" y="5357"/>
                  </a:cubicBezTo>
                  <a:cubicBezTo>
                    <a:pt x="7058" y="5829"/>
                    <a:pt x="6711" y="6176"/>
                    <a:pt x="6239" y="6176"/>
                  </a:cubicBezTo>
                  <a:cubicBezTo>
                    <a:pt x="5766" y="6176"/>
                    <a:pt x="5420" y="5829"/>
                    <a:pt x="5420" y="5357"/>
                  </a:cubicBezTo>
                  <a:cubicBezTo>
                    <a:pt x="5420" y="4884"/>
                    <a:pt x="5766" y="4538"/>
                    <a:pt x="6239" y="4538"/>
                  </a:cubicBezTo>
                  <a:close/>
                  <a:moveTo>
                    <a:pt x="8728" y="4538"/>
                  </a:moveTo>
                  <a:cubicBezTo>
                    <a:pt x="9200" y="4538"/>
                    <a:pt x="9547" y="4884"/>
                    <a:pt x="9547" y="5357"/>
                  </a:cubicBezTo>
                  <a:cubicBezTo>
                    <a:pt x="9547" y="5829"/>
                    <a:pt x="9200" y="6176"/>
                    <a:pt x="8728" y="6176"/>
                  </a:cubicBezTo>
                  <a:cubicBezTo>
                    <a:pt x="8255" y="6176"/>
                    <a:pt x="7877" y="5829"/>
                    <a:pt x="7877" y="5357"/>
                  </a:cubicBezTo>
                  <a:cubicBezTo>
                    <a:pt x="7877" y="4884"/>
                    <a:pt x="8255" y="4538"/>
                    <a:pt x="8728" y="4538"/>
                  </a:cubicBezTo>
                  <a:close/>
                  <a:moveTo>
                    <a:pt x="6239" y="1"/>
                  </a:moveTo>
                  <a:cubicBezTo>
                    <a:pt x="2805" y="1"/>
                    <a:pt x="1" y="2395"/>
                    <a:pt x="1" y="5357"/>
                  </a:cubicBezTo>
                  <a:cubicBezTo>
                    <a:pt x="1" y="7436"/>
                    <a:pt x="1387" y="9200"/>
                    <a:pt x="3309" y="10082"/>
                  </a:cubicBezTo>
                  <a:lnTo>
                    <a:pt x="3309" y="12256"/>
                  </a:lnTo>
                  <a:cubicBezTo>
                    <a:pt x="3309" y="12486"/>
                    <a:pt x="3502" y="12646"/>
                    <a:pt x="3715" y="12646"/>
                  </a:cubicBezTo>
                  <a:cubicBezTo>
                    <a:pt x="3824" y="12646"/>
                    <a:pt x="3938" y="12604"/>
                    <a:pt x="4034" y="12508"/>
                  </a:cubicBezTo>
                  <a:lnTo>
                    <a:pt x="5609" y="10681"/>
                  </a:lnTo>
                  <a:cubicBezTo>
                    <a:pt x="5798" y="10681"/>
                    <a:pt x="5987" y="10713"/>
                    <a:pt x="6239" y="10713"/>
                  </a:cubicBezTo>
                  <a:cubicBezTo>
                    <a:pt x="9641" y="10713"/>
                    <a:pt x="12477" y="8350"/>
                    <a:pt x="12477" y="5357"/>
                  </a:cubicBezTo>
                  <a:cubicBezTo>
                    <a:pt x="12477" y="2395"/>
                    <a:pt x="9704" y="1"/>
                    <a:pt x="62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" name="Google Shape;69;p17"/>
            <p:cNvGrpSpPr/>
            <p:nvPr/>
          </p:nvGrpSpPr>
          <p:grpSpPr>
            <a:xfrm>
              <a:off x="1423329" y="2431835"/>
              <a:ext cx="1102116" cy="541502"/>
              <a:chOff x="1517050" y="2642991"/>
              <a:chExt cx="964400" cy="473838"/>
            </a:xfrm>
          </p:grpSpPr>
          <p:sp>
            <p:nvSpPr>
              <p:cNvPr id="70" name="Google Shape;70;p17"/>
              <p:cNvSpPr/>
              <p:nvPr/>
            </p:nvSpPr>
            <p:spPr>
              <a:xfrm>
                <a:off x="1517050" y="2642991"/>
                <a:ext cx="964400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38575" y="19927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17"/>
              <p:cNvSpPr/>
              <p:nvPr/>
            </p:nvSpPr>
            <p:spPr>
              <a:xfrm>
                <a:off x="1517050" y="2642991"/>
                <a:ext cx="136975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5479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5478" y="19927"/>
                    </a:lnTo>
                    <a:lnTo>
                      <a:pt x="54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2" name="Google Shape;72;p17"/>
            <p:cNvGrpSpPr/>
            <p:nvPr/>
          </p:nvGrpSpPr>
          <p:grpSpPr>
            <a:xfrm>
              <a:off x="2181452" y="1385717"/>
              <a:ext cx="339359" cy="339253"/>
              <a:chOff x="5642475" y="1435075"/>
              <a:chExt cx="481975" cy="481825"/>
            </a:xfrm>
          </p:grpSpPr>
          <p:sp>
            <p:nvSpPr>
              <p:cNvPr id="73" name="Google Shape;73;p17"/>
              <p:cNvSpPr/>
              <p:nvPr/>
            </p:nvSpPr>
            <p:spPr>
              <a:xfrm>
                <a:off x="5642475" y="1435075"/>
                <a:ext cx="481975" cy="340675"/>
              </a:xfrm>
              <a:custGeom>
                <a:avLst/>
                <a:gdLst/>
                <a:ahLst/>
                <a:cxnLst/>
                <a:rect l="l" t="t" r="r" b="b"/>
                <a:pathLst>
                  <a:path w="19279" h="13627" extrusionOk="0">
                    <a:moveTo>
                      <a:pt x="2262" y="2259"/>
                    </a:moveTo>
                    <a:cubicBezTo>
                      <a:pt x="2883" y="2259"/>
                      <a:pt x="3428" y="2765"/>
                      <a:pt x="3428" y="3389"/>
                    </a:cubicBezTo>
                    <a:lnTo>
                      <a:pt x="3428" y="7342"/>
                    </a:lnTo>
                    <a:cubicBezTo>
                      <a:pt x="3428" y="7366"/>
                      <a:pt x="3434" y="7394"/>
                      <a:pt x="3434" y="7418"/>
                    </a:cubicBezTo>
                    <a:lnTo>
                      <a:pt x="1636" y="6246"/>
                    </a:lnTo>
                    <a:cubicBezTo>
                      <a:pt x="1320" y="6035"/>
                      <a:pt x="1130" y="5683"/>
                      <a:pt x="1133" y="5304"/>
                    </a:cubicBezTo>
                    <a:lnTo>
                      <a:pt x="1133" y="3389"/>
                    </a:lnTo>
                    <a:cubicBezTo>
                      <a:pt x="1133" y="2765"/>
                      <a:pt x="1636" y="2259"/>
                      <a:pt x="2262" y="2259"/>
                    </a:cubicBezTo>
                    <a:close/>
                    <a:moveTo>
                      <a:pt x="17017" y="2259"/>
                    </a:moveTo>
                    <a:cubicBezTo>
                      <a:pt x="17641" y="2259"/>
                      <a:pt x="18147" y="2765"/>
                      <a:pt x="18147" y="3389"/>
                    </a:cubicBezTo>
                    <a:lnTo>
                      <a:pt x="18147" y="5307"/>
                    </a:lnTo>
                    <a:cubicBezTo>
                      <a:pt x="18147" y="5683"/>
                      <a:pt x="17957" y="6035"/>
                      <a:pt x="17644" y="6246"/>
                    </a:cubicBezTo>
                    <a:lnTo>
                      <a:pt x="15843" y="7421"/>
                    </a:lnTo>
                    <a:cubicBezTo>
                      <a:pt x="15843" y="7394"/>
                      <a:pt x="15849" y="7369"/>
                      <a:pt x="15849" y="7342"/>
                    </a:cubicBezTo>
                    <a:lnTo>
                      <a:pt x="15849" y="3389"/>
                    </a:lnTo>
                    <a:cubicBezTo>
                      <a:pt x="15849" y="2765"/>
                      <a:pt x="16394" y="2259"/>
                      <a:pt x="17017" y="2259"/>
                    </a:cubicBezTo>
                    <a:close/>
                    <a:moveTo>
                      <a:pt x="9638" y="2284"/>
                    </a:moveTo>
                    <a:cubicBezTo>
                      <a:pt x="9845" y="2284"/>
                      <a:pt x="10051" y="2381"/>
                      <a:pt x="10146" y="2576"/>
                    </a:cubicBezTo>
                    <a:lnTo>
                      <a:pt x="10883" y="4069"/>
                    </a:lnTo>
                    <a:lnTo>
                      <a:pt x="12534" y="4310"/>
                    </a:lnTo>
                    <a:cubicBezTo>
                      <a:pt x="12994" y="4376"/>
                      <a:pt x="13181" y="4945"/>
                      <a:pt x="12847" y="5274"/>
                    </a:cubicBezTo>
                    <a:lnTo>
                      <a:pt x="11651" y="6439"/>
                    </a:lnTo>
                    <a:lnTo>
                      <a:pt x="11934" y="8080"/>
                    </a:lnTo>
                    <a:cubicBezTo>
                      <a:pt x="11996" y="8445"/>
                      <a:pt x="11705" y="8742"/>
                      <a:pt x="11376" y="8742"/>
                    </a:cubicBezTo>
                    <a:cubicBezTo>
                      <a:pt x="11290" y="8742"/>
                      <a:pt x="11201" y="8721"/>
                      <a:pt x="11115" y="8676"/>
                    </a:cubicBezTo>
                    <a:lnTo>
                      <a:pt x="9637" y="7899"/>
                    </a:lnTo>
                    <a:lnTo>
                      <a:pt x="8161" y="8676"/>
                    </a:lnTo>
                    <a:cubicBezTo>
                      <a:pt x="8076" y="8721"/>
                      <a:pt x="7987" y="8742"/>
                      <a:pt x="7900" y="8742"/>
                    </a:cubicBezTo>
                    <a:cubicBezTo>
                      <a:pt x="7571" y="8742"/>
                      <a:pt x="7280" y="8445"/>
                      <a:pt x="7342" y="8080"/>
                    </a:cubicBezTo>
                    <a:lnTo>
                      <a:pt x="7625" y="6439"/>
                    </a:lnTo>
                    <a:lnTo>
                      <a:pt x="6430" y="5271"/>
                    </a:lnTo>
                    <a:cubicBezTo>
                      <a:pt x="6279" y="5120"/>
                      <a:pt x="6222" y="4897"/>
                      <a:pt x="6288" y="4692"/>
                    </a:cubicBezTo>
                    <a:cubicBezTo>
                      <a:pt x="6355" y="4488"/>
                      <a:pt x="6532" y="4340"/>
                      <a:pt x="6743" y="4310"/>
                    </a:cubicBezTo>
                    <a:lnTo>
                      <a:pt x="8393" y="4069"/>
                    </a:lnTo>
                    <a:lnTo>
                      <a:pt x="9131" y="2576"/>
                    </a:lnTo>
                    <a:cubicBezTo>
                      <a:pt x="9226" y="2381"/>
                      <a:pt x="9432" y="2284"/>
                      <a:pt x="9638" y="2284"/>
                    </a:cubicBezTo>
                    <a:close/>
                    <a:moveTo>
                      <a:pt x="3994" y="1"/>
                    </a:moveTo>
                    <a:cubicBezTo>
                      <a:pt x="3681" y="1"/>
                      <a:pt x="3428" y="254"/>
                      <a:pt x="3428" y="567"/>
                    </a:cubicBezTo>
                    <a:lnTo>
                      <a:pt x="3428" y="1443"/>
                    </a:lnTo>
                    <a:cubicBezTo>
                      <a:pt x="3072" y="1242"/>
                      <a:pt x="2669" y="1133"/>
                      <a:pt x="2262" y="1130"/>
                    </a:cubicBezTo>
                    <a:cubicBezTo>
                      <a:pt x="1013" y="1130"/>
                      <a:pt x="4" y="2142"/>
                      <a:pt x="4" y="3389"/>
                    </a:cubicBezTo>
                    <a:lnTo>
                      <a:pt x="4" y="5307"/>
                    </a:lnTo>
                    <a:cubicBezTo>
                      <a:pt x="1" y="6060"/>
                      <a:pt x="380" y="6767"/>
                      <a:pt x="1010" y="7186"/>
                    </a:cubicBezTo>
                    <a:lnTo>
                      <a:pt x="3681" y="8941"/>
                    </a:lnTo>
                    <a:cubicBezTo>
                      <a:pt x="3690" y="8947"/>
                      <a:pt x="3702" y="8944"/>
                      <a:pt x="3714" y="8950"/>
                    </a:cubicBezTo>
                    <a:cubicBezTo>
                      <a:pt x="4129" y="10107"/>
                      <a:pt x="5006" y="11037"/>
                      <a:pt x="6297" y="11642"/>
                    </a:cubicBezTo>
                    <a:cubicBezTo>
                      <a:pt x="7137" y="12034"/>
                      <a:pt x="7692" y="12817"/>
                      <a:pt x="7866" y="13627"/>
                    </a:cubicBezTo>
                    <a:lnTo>
                      <a:pt x="11386" y="13627"/>
                    </a:lnTo>
                    <a:cubicBezTo>
                      <a:pt x="11504" y="12844"/>
                      <a:pt x="11949" y="12067"/>
                      <a:pt x="12648" y="11676"/>
                    </a:cubicBezTo>
                    <a:cubicBezTo>
                      <a:pt x="14003" y="10908"/>
                      <a:pt x="15027" y="10101"/>
                      <a:pt x="15521" y="8965"/>
                    </a:cubicBezTo>
                    <a:cubicBezTo>
                      <a:pt x="15545" y="8953"/>
                      <a:pt x="15575" y="8956"/>
                      <a:pt x="15599" y="8941"/>
                    </a:cubicBezTo>
                    <a:lnTo>
                      <a:pt x="18273" y="7186"/>
                    </a:lnTo>
                    <a:cubicBezTo>
                      <a:pt x="18899" y="6767"/>
                      <a:pt x="19279" y="6063"/>
                      <a:pt x="19279" y="5307"/>
                    </a:cubicBezTo>
                    <a:lnTo>
                      <a:pt x="19279" y="3389"/>
                    </a:lnTo>
                    <a:cubicBezTo>
                      <a:pt x="19276" y="2142"/>
                      <a:pt x="18267" y="1130"/>
                      <a:pt x="17020" y="1130"/>
                    </a:cubicBezTo>
                    <a:cubicBezTo>
                      <a:pt x="16611" y="1133"/>
                      <a:pt x="16207" y="1242"/>
                      <a:pt x="15852" y="1443"/>
                    </a:cubicBezTo>
                    <a:lnTo>
                      <a:pt x="15852" y="567"/>
                    </a:lnTo>
                    <a:cubicBezTo>
                      <a:pt x="15852" y="254"/>
                      <a:pt x="15599" y="1"/>
                      <a:pt x="152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4" name="Google Shape;74;p17"/>
              <p:cNvSpPr/>
              <p:nvPr/>
            </p:nvSpPr>
            <p:spPr>
              <a:xfrm>
                <a:off x="5756375" y="1803975"/>
                <a:ext cx="254100" cy="112925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4517" extrusionOk="0">
                    <a:moveTo>
                      <a:pt x="2259" y="0"/>
                    </a:moveTo>
                    <a:cubicBezTo>
                      <a:pt x="1636" y="0"/>
                      <a:pt x="1130" y="506"/>
                      <a:pt x="1130" y="1129"/>
                    </a:cubicBezTo>
                    <a:lnTo>
                      <a:pt x="1130" y="1695"/>
                    </a:lnTo>
                    <a:lnTo>
                      <a:pt x="2825" y="1695"/>
                    </a:lnTo>
                    <a:cubicBezTo>
                      <a:pt x="3136" y="1695"/>
                      <a:pt x="3389" y="1945"/>
                      <a:pt x="3389" y="2258"/>
                    </a:cubicBezTo>
                    <a:cubicBezTo>
                      <a:pt x="3389" y="2572"/>
                      <a:pt x="3136" y="2825"/>
                      <a:pt x="2825" y="2825"/>
                    </a:cubicBezTo>
                    <a:lnTo>
                      <a:pt x="567" y="2825"/>
                    </a:lnTo>
                    <a:cubicBezTo>
                      <a:pt x="254" y="2825"/>
                      <a:pt x="1" y="3075"/>
                      <a:pt x="1" y="3388"/>
                    </a:cubicBezTo>
                    <a:lnTo>
                      <a:pt x="1" y="3954"/>
                    </a:lnTo>
                    <a:cubicBezTo>
                      <a:pt x="1" y="4264"/>
                      <a:pt x="254" y="4517"/>
                      <a:pt x="567" y="4517"/>
                    </a:cubicBezTo>
                    <a:lnTo>
                      <a:pt x="9601" y="4517"/>
                    </a:lnTo>
                    <a:cubicBezTo>
                      <a:pt x="9911" y="4517"/>
                      <a:pt x="10164" y="4264"/>
                      <a:pt x="10164" y="3954"/>
                    </a:cubicBezTo>
                    <a:lnTo>
                      <a:pt x="10164" y="3388"/>
                    </a:lnTo>
                    <a:cubicBezTo>
                      <a:pt x="10164" y="3075"/>
                      <a:pt x="9911" y="2825"/>
                      <a:pt x="9601" y="2825"/>
                    </a:cubicBezTo>
                    <a:lnTo>
                      <a:pt x="7342" y="2825"/>
                    </a:lnTo>
                    <a:cubicBezTo>
                      <a:pt x="7029" y="2825"/>
                      <a:pt x="6776" y="2572"/>
                      <a:pt x="6776" y="2258"/>
                    </a:cubicBezTo>
                    <a:cubicBezTo>
                      <a:pt x="6776" y="1945"/>
                      <a:pt x="7029" y="1695"/>
                      <a:pt x="7342" y="1695"/>
                    </a:cubicBezTo>
                    <a:lnTo>
                      <a:pt x="9035" y="1695"/>
                    </a:lnTo>
                    <a:lnTo>
                      <a:pt x="9035" y="1129"/>
                    </a:lnTo>
                    <a:cubicBezTo>
                      <a:pt x="9035" y="506"/>
                      <a:pt x="8529" y="0"/>
                      <a:pt x="790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5" name="Google Shape;75;p17"/>
              <p:cNvSpPr/>
              <p:nvPr/>
            </p:nvSpPr>
            <p:spPr>
              <a:xfrm>
                <a:off x="5843400" y="1537550"/>
                <a:ext cx="79975" cy="76125"/>
              </a:xfrm>
              <a:custGeom>
                <a:avLst/>
                <a:gdLst/>
                <a:ahLst/>
                <a:cxnLst/>
                <a:rect l="l" t="t" r="r" b="b"/>
                <a:pathLst>
                  <a:path w="3199" h="3045" extrusionOk="0">
                    <a:moveTo>
                      <a:pt x="1603" y="0"/>
                    </a:moveTo>
                    <a:lnTo>
                      <a:pt x="1238" y="738"/>
                    </a:lnTo>
                    <a:cubicBezTo>
                      <a:pt x="1157" y="904"/>
                      <a:pt x="998" y="1018"/>
                      <a:pt x="814" y="1045"/>
                    </a:cubicBezTo>
                    <a:lnTo>
                      <a:pt x="1" y="1163"/>
                    </a:lnTo>
                    <a:lnTo>
                      <a:pt x="588" y="1735"/>
                    </a:lnTo>
                    <a:cubicBezTo>
                      <a:pt x="721" y="1864"/>
                      <a:pt x="784" y="2051"/>
                      <a:pt x="751" y="2235"/>
                    </a:cubicBezTo>
                    <a:lnTo>
                      <a:pt x="612" y="3045"/>
                    </a:lnTo>
                    <a:lnTo>
                      <a:pt x="1338" y="2662"/>
                    </a:lnTo>
                    <a:cubicBezTo>
                      <a:pt x="1421" y="2619"/>
                      <a:pt x="1511" y="2597"/>
                      <a:pt x="1601" y="2597"/>
                    </a:cubicBezTo>
                    <a:cubicBezTo>
                      <a:pt x="1691" y="2597"/>
                      <a:pt x="1781" y="2619"/>
                      <a:pt x="1862" y="2662"/>
                    </a:cubicBezTo>
                    <a:lnTo>
                      <a:pt x="2588" y="3045"/>
                    </a:lnTo>
                    <a:lnTo>
                      <a:pt x="2452" y="2235"/>
                    </a:lnTo>
                    <a:cubicBezTo>
                      <a:pt x="2419" y="2051"/>
                      <a:pt x="2479" y="1864"/>
                      <a:pt x="2612" y="1735"/>
                    </a:cubicBezTo>
                    <a:lnTo>
                      <a:pt x="3199" y="1163"/>
                    </a:lnTo>
                    <a:lnTo>
                      <a:pt x="2389" y="1045"/>
                    </a:lnTo>
                    <a:cubicBezTo>
                      <a:pt x="2205" y="1018"/>
                      <a:pt x="2045" y="904"/>
                      <a:pt x="1964" y="735"/>
                    </a:cubicBezTo>
                    <a:lnTo>
                      <a:pt x="160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grpSp>
          <p:nvGrpSpPr>
            <p:cNvPr id="76" name="Google Shape;76;p17"/>
            <p:cNvGrpSpPr/>
            <p:nvPr/>
          </p:nvGrpSpPr>
          <p:grpSpPr>
            <a:xfrm>
              <a:off x="1804771" y="2528448"/>
              <a:ext cx="339253" cy="339253"/>
              <a:chOff x="5651375" y="3806450"/>
              <a:chExt cx="481825" cy="481825"/>
            </a:xfrm>
          </p:grpSpPr>
          <p:sp>
            <p:nvSpPr>
              <p:cNvPr id="77" name="Google Shape;77;p17"/>
              <p:cNvSpPr/>
              <p:nvPr/>
            </p:nvSpPr>
            <p:spPr>
              <a:xfrm>
                <a:off x="5793425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3" y="1"/>
                      <a:pt x="0" y="251"/>
                      <a:pt x="0" y="564"/>
                    </a:cubicBezTo>
                    <a:cubicBezTo>
                      <a:pt x="0" y="877"/>
                      <a:pt x="253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8" name="Google Shape;78;p17"/>
              <p:cNvSpPr/>
              <p:nvPr/>
            </p:nvSpPr>
            <p:spPr>
              <a:xfrm>
                <a:off x="5794475" y="4089725"/>
                <a:ext cx="19560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7824" h="3389" extrusionOk="0">
                    <a:moveTo>
                      <a:pt x="1" y="1"/>
                    </a:moveTo>
                    <a:cubicBezTo>
                      <a:pt x="284" y="1943"/>
                      <a:pt x="1949" y="3385"/>
                      <a:pt x="3912" y="3388"/>
                    </a:cubicBezTo>
                    <a:cubicBezTo>
                      <a:pt x="5875" y="3385"/>
                      <a:pt x="7541" y="1943"/>
                      <a:pt x="7824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9" name="Google Shape;79;p17"/>
              <p:cNvSpPr/>
              <p:nvPr/>
            </p:nvSpPr>
            <p:spPr>
              <a:xfrm>
                <a:off x="5651375" y="3806450"/>
                <a:ext cx="481825" cy="48182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9273" extrusionOk="0">
                    <a:moveTo>
                      <a:pt x="6249" y="5686"/>
                    </a:moveTo>
                    <a:cubicBezTo>
                      <a:pt x="6932" y="5686"/>
                      <a:pt x="7549" y="6098"/>
                      <a:pt x="7811" y="6730"/>
                    </a:cubicBezTo>
                    <a:cubicBezTo>
                      <a:pt x="8073" y="7363"/>
                      <a:pt x="7929" y="8092"/>
                      <a:pt x="7444" y="8576"/>
                    </a:cubicBezTo>
                    <a:cubicBezTo>
                      <a:pt x="7122" y="8901"/>
                      <a:pt x="6689" y="9073"/>
                      <a:pt x="6248" y="9073"/>
                    </a:cubicBezTo>
                    <a:cubicBezTo>
                      <a:pt x="6029" y="9073"/>
                      <a:pt x="5808" y="9031"/>
                      <a:pt x="5598" y="8944"/>
                    </a:cubicBezTo>
                    <a:cubicBezTo>
                      <a:pt x="4966" y="8682"/>
                      <a:pt x="4553" y="8064"/>
                      <a:pt x="4553" y="7378"/>
                    </a:cubicBezTo>
                    <a:cubicBezTo>
                      <a:pt x="4556" y="6441"/>
                      <a:pt x="5312" y="5686"/>
                      <a:pt x="6249" y="5686"/>
                    </a:cubicBezTo>
                    <a:close/>
                    <a:moveTo>
                      <a:pt x="13024" y="5683"/>
                    </a:moveTo>
                    <a:cubicBezTo>
                      <a:pt x="13242" y="5683"/>
                      <a:pt x="13462" y="5725"/>
                      <a:pt x="13671" y="5812"/>
                    </a:cubicBezTo>
                    <a:cubicBezTo>
                      <a:pt x="14304" y="6074"/>
                      <a:pt x="14716" y="6691"/>
                      <a:pt x="14716" y="7378"/>
                    </a:cubicBezTo>
                    <a:cubicBezTo>
                      <a:pt x="14716" y="8314"/>
                      <a:pt x="13957" y="9073"/>
                      <a:pt x="13024" y="9073"/>
                    </a:cubicBezTo>
                    <a:cubicBezTo>
                      <a:pt x="12337" y="9073"/>
                      <a:pt x="11720" y="8658"/>
                      <a:pt x="11458" y="8025"/>
                    </a:cubicBezTo>
                    <a:cubicBezTo>
                      <a:pt x="11196" y="7393"/>
                      <a:pt x="11341" y="6664"/>
                      <a:pt x="11825" y="6179"/>
                    </a:cubicBezTo>
                    <a:cubicBezTo>
                      <a:pt x="12150" y="5855"/>
                      <a:pt x="12583" y="5683"/>
                      <a:pt x="13024" y="5683"/>
                    </a:cubicBezTo>
                    <a:close/>
                    <a:moveTo>
                      <a:pt x="14153" y="10202"/>
                    </a:moveTo>
                    <a:cubicBezTo>
                      <a:pt x="14463" y="10202"/>
                      <a:pt x="14716" y="10452"/>
                      <a:pt x="14716" y="10766"/>
                    </a:cubicBezTo>
                    <a:cubicBezTo>
                      <a:pt x="14716" y="13566"/>
                      <a:pt x="12437" y="15849"/>
                      <a:pt x="9636" y="15849"/>
                    </a:cubicBezTo>
                    <a:cubicBezTo>
                      <a:pt x="6833" y="15849"/>
                      <a:pt x="4553" y="13566"/>
                      <a:pt x="4553" y="10766"/>
                    </a:cubicBezTo>
                    <a:cubicBezTo>
                      <a:pt x="4553" y="10452"/>
                      <a:pt x="4806" y="10202"/>
                      <a:pt x="5119" y="10202"/>
                    </a:cubicBezTo>
                    <a:close/>
                    <a:moveTo>
                      <a:pt x="9636" y="0"/>
                    </a:moveTo>
                    <a:cubicBezTo>
                      <a:pt x="4342" y="0"/>
                      <a:pt x="0" y="4343"/>
                      <a:pt x="0" y="9636"/>
                    </a:cubicBezTo>
                    <a:cubicBezTo>
                      <a:pt x="0" y="14930"/>
                      <a:pt x="4342" y="19272"/>
                      <a:pt x="9636" y="19272"/>
                    </a:cubicBezTo>
                    <a:cubicBezTo>
                      <a:pt x="14927" y="19272"/>
                      <a:pt x="19272" y="14930"/>
                      <a:pt x="19272" y="9636"/>
                    </a:cubicBezTo>
                    <a:cubicBezTo>
                      <a:pt x="19272" y="4343"/>
                      <a:pt x="14930" y="0"/>
                      <a:pt x="9636" y="0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80" name="Google Shape;80;p17"/>
              <p:cNvSpPr/>
              <p:nvPr/>
            </p:nvSpPr>
            <p:spPr>
              <a:xfrm>
                <a:off x="5962800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4" y="1"/>
                      <a:pt x="1" y="251"/>
                      <a:pt x="1" y="564"/>
                    </a:cubicBezTo>
                    <a:cubicBezTo>
                      <a:pt x="1" y="877"/>
                      <a:pt x="254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sp>
        <p:nvSpPr>
          <p:cNvPr id="36" name="Google Shape;51;p17">
            <a:extLst>
              <a:ext uri="{FF2B5EF4-FFF2-40B4-BE49-F238E27FC236}">
                <a16:creationId xmlns:a16="http://schemas.microsoft.com/office/drawing/2014/main" id="{60D84892-E8B7-4849-87DD-BD1C4D8FA952}"/>
              </a:ext>
            </a:extLst>
          </p:cNvPr>
          <p:cNvSpPr txBox="1">
            <a:spLocks/>
          </p:cNvSpPr>
          <p:nvPr/>
        </p:nvSpPr>
        <p:spPr>
          <a:xfrm>
            <a:off x="3863283" y="4737537"/>
            <a:ext cx="2368646" cy="369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1800" b="0" i="0" u="none" strike="noStrike" cap="none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pPr marL="0" indent="0"/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Tutoria Grupal 2 “A”</a:t>
            </a:r>
          </a:p>
        </p:txBody>
      </p:sp>
      <p:sp>
        <p:nvSpPr>
          <p:cNvPr id="37" name="Google Shape;51;p17">
            <a:extLst>
              <a:ext uri="{FF2B5EF4-FFF2-40B4-BE49-F238E27FC236}">
                <a16:creationId xmlns:a16="http://schemas.microsoft.com/office/drawing/2014/main" id="{F95F9D27-B627-4BFD-A861-EC3E5C54B7F5}"/>
              </a:ext>
            </a:extLst>
          </p:cNvPr>
          <p:cNvSpPr txBox="1">
            <a:spLocks/>
          </p:cNvSpPr>
          <p:nvPr/>
        </p:nvSpPr>
        <p:spPr>
          <a:xfrm>
            <a:off x="6775354" y="4731982"/>
            <a:ext cx="2368646" cy="369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1800" b="0" i="0" u="none" strike="noStrike" cap="none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pPr marL="0" indent="0"/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11 mayo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" name="Google Shape;2619;p35"/>
          <p:cNvSpPr/>
          <p:nvPr/>
        </p:nvSpPr>
        <p:spPr>
          <a:xfrm>
            <a:off x="790075" y="999682"/>
            <a:ext cx="7537800" cy="3829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21" name="Google Shape;2621;p35"/>
          <p:cNvGrpSpPr/>
          <p:nvPr/>
        </p:nvGrpSpPr>
        <p:grpSpPr>
          <a:xfrm>
            <a:off x="5080214" y="3161479"/>
            <a:ext cx="1430244" cy="1430272"/>
            <a:chOff x="5066561" y="3167139"/>
            <a:chExt cx="1430244" cy="1430272"/>
          </a:xfrm>
        </p:grpSpPr>
        <p:grpSp>
          <p:nvGrpSpPr>
            <p:cNvPr id="2622" name="Google Shape;2622;p35"/>
            <p:cNvGrpSpPr/>
            <p:nvPr/>
          </p:nvGrpSpPr>
          <p:grpSpPr>
            <a:xfrm>
              <a:off x="5066561" y="3167139"/>
              <a:ext cx="1430244" cy="1430272"/>
              <a:chOff x="5663375" y="2229875"/>
              <a:chExt cx="1279975" cy="1280000"/>
            </a:xfrm>
          </p:grpSpPr>
          <p:sp>
            <p:nvSpPr>
              <p:cNvPr id="2623" name="Google Shape;2623;p35"/>
              <p:cNvSpPr/>
              <p:nvPr/>
            </p:nvSpPr>
            <p:spPr>
              <a:xfrm>
                <a:off x="5683900" y="2250425"/>
                <a:ext cx="1259450" cy="1259450"/>
              </a:xfrm>
              <a:custGeom>
                <a:avLst/>
                <a:gdLst/>
                <a:ahLst/>
                <a:cxnLst/>
                <a:rect l="l" t="t" r="r" b="b"/>
                <a:pathLst>
                  <a:path w="50378" h="50378" extrusionOk="0">
                    <a:moveTo>
                      <a:pt x="4564" y="12602"/>
                    </a:moveTo>
                    <a:cubicBezTo>
                      <a:pt x="5406" y="12602"/>
                      <a:pt x="6089" y="13285"/>
                      <a:pt x="6089" y="14126"/>
                    </a:cubicBezTo>
                    <a:cubicBezTo>
                      <a:pt x="6089" y="14968"/>
                      <a:pt x="5406" y="15651"/>
                      <a:pt x="4564" y="15651"/>
                    </a:cubicBezTo>
                    <a:cubicBezTo>
                      <a:pt x="3713" y="15651"/>
                      <a:pt x="3040" y="14968"/>
                      <a:pt x="3040" y="14126"/>
                    </a:cubicBezTo>
                    <a:cubicBezTo>
                      <a:pt x="3040" y="13285"/>
                      <a:pt x="3713" y="12602"/>
                      <a:pt x="4564" y="12602"/>
                    </a:cubicBezTo>
                    <a:close/>
                    <a:moveTo>
                      <a:pt x="3683" y="32757"/>
                    </a:moveTo>
                    <a:cubicBezTo>
                      <a:pt x="4525" y="32757"/>
                      <a:pt x="5208" y="33440"/>
                      <a:pt x="5208" y="34291"/>
                    </a:cubicBezTo>
                    <a:cubicBezTo>
                      <a:pt x="5208" y="35132"/>
                      <a:pt x="4525" y="35816"/>
                      <a:pt x="3683" y="35816"/>
                    </a:cubicBezTo>
                    <a:cubicBezTo>
                      <a:pt x="2842" y="35816"/>
                      <a:pt x="2159" y="35132"/>
                      <a:pt x="2159" y="34291"/>
                    </a:cubicBezTo>
                    <a:cubicBezTo>
                      <a:pt x="2159" y="33440"/>
                      <a:pt x="2842" y="32757"/>
                      <a:pt x="3683" y="32757"/>
                    </a:cubicBezTo>
                    <a:close/>
                    <a:moveTo>
                      <a:pt x="2099" y="0"/>
                    </a:moveTo>
                    <a:lnTo>
                      <a:pt x="1" y="48279"/>
                    </a:lnTo>
                    <a:lnTo>
                      <a:pt x="48289" y="50377"/>
                    </a:lnTo>
                    <a:lnTo>
                      <a:pt x="50378" y="2099"/>
                    </a:lnTo>
                    <a:lnTo>
                      <a:pt x="209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4" name="Google Shape;2624;p35"/>
              <p:cNvSpPr/>
              <p:nvPr/>
            </p:nvSpPr>
            <p:spPr>
              <a:xfrm>
                <a:off x="5663375" y="2229876"/>
                <a:ext cx="1259425" cy="1259200"/>
              </a:xfrm>
              <a:custGeom>
                <a:avLst/>
                <a:gdLst/>
                <a:ahLst/>
                <a:cxnLst/>
                <a:rect l="l" t="t" r="r" b="b"/>
                <a:pathLst>
                  <a:path w="50377" h="50368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48278" y="50368"/>
                    </a:lnTo>
                    <a:lnTo>
                      <a:pt x="50377" y="2089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5" name="Google Shape;2625;p35"/>
              <p:cNvSpPr/>
              <p:nvPr/>
            </p:nvSpPr>
            <p:spPr>
              <a:xfrm>
                <a:off x="5663375" y="2229875"/>
                <a:ext cx="205925" cy="1213675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48547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6147" y="48546"/>
                    </a:lnTo>
                    <a:lnTo>
                      <a:pt x="8236" y="268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26" name="Google Shape;2626;p35"/>
            <p:cNvGrpSpPr/>
            <p:nvPr/>
          </p:nvGrpSpPr>
          <p:grpSpPr>
            <a:xfrm>
              <a:off x="5224417" y="3351798"/>
              <a:ext cx="1183723" cy="877350"/>
              <a:chOff x="5543523" y="3283783"/>
              <a:chExt cx="1240929" cy="919751"/>
            </a:xfrm>
          </p:grpSpPr>
          <p:sp>
            <p:nvSpPr>
              <p:cNvPr id="2627" name="Google Shape;2627;p35"/>
              <p:cNvSpPr txBox="1"/>
              <p:nvPr/>
            </p:nvSpPr>
            <p:spPr>
              <a:xfrm rot="178374">
                <a:off x="5543523" y="3767035"/>
                <a:ext cx="1220700" cy="4364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100" dirty="0">
                    <a:latin typeface="Roboto"/>
                    <a:ea typeface="Roboto"/>
                    <a:cs typeface="Roboto"/>
                    <a:sym typeface="Roboto"/>
                  </a:rPr>
                  <a:t>Escribir una idea general con base en el titulo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28" name="Google Shape;2628;p35"/>
              <p:cNvSpPr txBox="1"/>
              <p:nvPr/>
            </p:nvSpPr>
            <p:spPr>
              <a:xfrm>
                <a:off x="5566152" y="3283783"/>
                <a:ext cx="12183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4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32" name="Google Shape;2632;p35"/>
          <p:cNvGrpSpPr/>
          <p:nvPr/>
        </p:nvGrpSpPr>
        <p:grpSpPr>
          <a:xfrm>
            <a:off x="1361575" y="1289405"/>
            <a:ext cx="1629923" cy="1498824"/>
            <a:chOff x="1361575" y="1289405"/>
            <a:chExt cx="1629923" cy="1498824"/>
          </a:xfrm>
        </p:grpSpPr>
        <p:grpSp>
          <p:nvGrpSpPr>
            <p:cNvPr id="2633" name="Google Shape;2633;p35"/>
            <p:cNvGrpSpPr/>
            <p:nvPr/>
          </p:nvGrpSpPr>
          <p:grpSpPr>
            <a:xfrm>
              <a:off x="1361575" y="1289405"/>
              <a:ext cx="1629923" cy="1498824"/>
              <a:chOff x="678125" y="611625"/>
              <a:chExt cx="1458675" cy="1341350"/>
            </a:xfrm>
          </p:grpSpPr>
          <p:sp>
            <p:nvSpPr>
              <p:cNvPr id="2634" name="Google Shape;2634;p35"/>
              <p:cNvSpPr/>
              <p:nvPr/>
            </p:nvSpPr>
            <p:spPr>
              <a:xfrm>
                <a:off x="781325" y="837325"/>
                <a:ext cx="1235700" cy="1115650"/>
              </a:xfrm>
              <a:custGeom>
                <a:avLst/>
                <a:gdLst/>
                <a:ahLst/>
                <a:cxnLst/>
                <a:rect l="l" t="t" r="r" b="b"/>
                <a:pathLst>
                  <a:path w="49428" h="44626" extrusionOk="0">
                    <a:moveTo>
                      <a:pt x="48655" y="0"/>
                    </a:moveTo>
                    <a:lnTo>
                      <a:pt x="47537" y="43863"/>
                    </a:lnTo>
                    <a:lnTo>
                      <a:pt x="21" y="42656"/>
                    </a:lnTo>
                    <a:lnTo>
                      <a:pt x="1" y="43408"/>
                    </a:lnTo>
                    <a:lnTo>
                      <a:pt x="48309" y="44626"/>
                    </a:lnTo>
                    <a:lnTo>
                      <a:pt x="49427" y="218"/>
                    </a:lnTo>
                    <a:lnTo>
                      <a:pt x="486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5" name="Google Shape;2635;p35"/>
              <p:cNvSpPr/>
              <p:nvPr/>
            </p:nvSpPr>
            <p:spPr>
              <a:xfrm>
                <a:off x="762025" y="695525"/>
                <a:ext cx="1238425" cy="1238400"/>
              </a:xfrm>
              <a:custGeom>
                <a:avLst/>
                <a:gdLst/>
                <a:ahLst/>
                <a:cxnLst/>
                <a:rect l="l" t="t" r="r" b="b"/>
                <a:pathLst>
                  <a:path w="49537" h="49536" extrusionOk="0">
                    <a:moveTo>
                      <a:pt x="1228" y="0"/>
                    </a:moveTo>
                    <a:lnTo>
                      <a:pt x="1" y="48308"/>
                    </a:lnTo>
                    <a:lnTo>
                      <a:pt x="48309" y="49535"/>
                    </a:lnTo>
                    <a:lnTo>
                      <a:pt x="49536" y="1228"/>
                    </a:lnTo>
                    <a:lnTo>
                      <a:pt x="12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36" name="Google Shape;2636;p35"/>
              <p:cNvSpPr/>
              <p:nvPr/>
            </p:nvSpPr>
            <p:spPr>
              <a:xfrm>
                <a:off x="850625" y="93805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7" name="Google Shape;2637;p35"/>
              <p:cNvSpPr/>
              <p:nvPr/>
            </p:nvSpPr>
            <p:spPr>
              <a:xfrm>
                <a:off x="848150" y="10323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3191" y="1139"/>
                    </a:lnTo>
                    <a:lnTo>
                      <a:pt x="43191" y="109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8" name="Google Shape;2638;p35"/>
              <p:cNvSpPr/>
              <p:nvPr/>
            </p:nvSpPr>
            <p:spPr>
              <a:xfrm>
                <a:off x="845675" y="112637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3201" y="1139"/>
                    </a:lnTo>
                    <a:lnTo>
                      <a:pt x="43201" y="1099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9" name="Google Shape;2639;p35"/>
              <p:cNvSpPr/>
              <p:nvPr/>
            </p:nvSpPr>
            <p:spPr>
              <a:xfrm>
                <a:off x="843450" y="1220675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8"/>
                    </a:lnTo>
                    <a:lnTo>
                      <a:pt x="43191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0" name="Google Shape;2640;p35"/>
              <p:cNvSpPr/>
              <p:nvPr/>
            </p:nvSpPr>
            <p:spPr>
              <a:xfrm>
                <a:off x="840975" y="131470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1" name="Google Shape;2641;p35"/>
              <p:cNvSpPr/>
              <p:nvPr/>
            </p:nvSpPr>
            <p:spPr>
              <a:xfrm>
                <a:off x="838750" y="140900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2" name="Google Shape;2642;p35"/>
              <p:cNvSpPr/>
              <p:nvPr/>
            </p:nvSpPr>
            <p:spPr>
              <a:xfrm>
                <a:off x="836275" y="15030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50"/>
                    </a:lnTo>
                    <a:lnTo>
                      <a:pt x="43191" y="1139"/>
                    </a:lnTo>
                    <a:lnTo>
                      <a:pt x="43191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35"/>
              <p:cNvSpPr/>
              <p:nvPr/>
            </p:nvSpPr>
            <p:spPr>
              <a:xfrm>
                <a:off x="833800" y="159732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200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35"/>
              <p:cNvSpPr/>
              <p:nvPr/>
            </p:nvSpPr>
            <p:spPr>
              <a:xfrm>
                <a:off x="831575" y="1691625"/>
                <a:ext cx="10797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2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29"/>
                    </a:lnTo>
                    <a:lnTo>
                      <a:pt x="43190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35"/>
              <p:cNvSpPr/>
              <p:nvPr/>
            </p:nvSpPr>
            <p:spPr>
              <a:xfrm>
                <a:off x="829100" y="178565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6" name="Google Shape;2646;p35"/>
              <p:cNvSpPr/>
              <p:nvPr/>
            </p:nvSpPr>
            <p:spPr>
              <a:xfrm>
                <a:off x="678125" y="611625"/>
                <a:ext cx="377675" cy="354900"/>
              </a:xfrm>
              <a:custGeom>
                <a:avLst/>
                <a:gdLst/>
                <a:ahLst/>
                <a:cxnLst/>
                <a:rect l="l" t="t" r="r" b="b"/>
                <a:pathLst>
                  <a:path w="15107" h="14196" extrusionOk="0">
                    <a:moveTo>
                      <a:pt x="11840" y="0"/>
                    </a:moveTo>
                    <a:lnTo>
                      <a:pt x="7970" y="3445"/>
                    </a:lnTo>
                    <a:lnTo>
                      <a:pt x="15107" y="3623"/>
                    </a:lnTo>
                    <a:cubicBezTo>
                      <a:pt x="14533" y="3128"/>
                      <a:pt x="14117" y="2445"/>
                      <a:pt x="13602" y="1871"/>
                    </a:cubicBezTo>
                    <a:cubicBezTo>
                      <a:pt x="13196" y="1416"/>
                      <a:pt x="12721" y="1030"/>
                      <a:pt x="12315" y="574"/>
                    </a:cubicBezTo>
                    <a:cubicBezTo>
                      <a:pt x="12167" y="416"/>
                      <a:pt x="11959" y="208"/>
                      <a:pt x="11840" y="0"/>
                    </a:cubicBezTo>
                    <a:close/>
                    <a:moveTo>
                      <a:pt x="4505" y="6534"/>
                    </a:moveTo>
                    <a:lnTo>
                      <a:pt x="1" y="10543"/>
                    </a:lnTo>
                    <a:cubicBezTo>
                      <a:pt x="417" y="10780"/>
                      <a:pt x="842" y="11394"/>
                      <a:pt x="1090" y="11661"/>
                    </a:cubicBezTo>
                    <a:cubicBezTo>
                      <a:pt x="1862" y="12493"/>
                      <a:pt x="2634" y="13334"/>
                      <a:pt x="3386" y="14196"/>
                    </a:cubicBezTo>
                    <a:lnTo>
                      <a:pt x="4337" y="13344"/>
                    </a:lnTo>
                    <a:lnTo>
                      <a:pt x="4505" y="6534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7" name="Google Shape;2647;p35"/>
              <p:cNvSpPr/>
              <p:nvPr/>
            </p:nvSpPr>
            <p:spPr>
              <a:xfrm>
                <a:off x="786525" y="697750"/>
                <a:ext cx="271025" cy="247500"/>
              </a:xfrm>
              <a:custGeom>
                <a:avLst/>
                <a:gdLst/>
                <a:ahLst/>
                <a:cxnLst/>
                <a:rect l="l" t="t" r="r" b="b"/>
                <a:pathLst>
                  <a:path w="10841" h="9900" extrusionOk="0">
                    <a:moveTo>
                      <a:pt x="3634" y="0"/>
                    </a:moveTo>
                    <a:lnTo>
                      <a:pt x="169" y="3089"/>
                    </a:lnTo>
                    <a:lnTo>
                      <a:pt x="1" y="9899"/>
                    </a:lnTo>
                    <a:lnTo>
                      <a:pt x="1" y="9899"/>
                    </a:lnTo>
                    <a:lnTo>
                      <a:pt x="10840" y="248"/>
                    </a:lnTo>
                    <a:cubicBezTo>
                      <a:pt x="10811" y="228"/>
                      <a:pt x="10791" y="208"/>
                      <a:pt x="10771" y="178"/>
                    </a:cubicBez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8" name="Google Shape;2648;p35"/>
              <p:cNvSpPr/>
              <p:nvPr/>
            </p:nvSpPr>
            <p:spPr>
              <a:xfrm>
                <a:off x="1735375" y="639100"/>
                <a:ext cx="401425" cy="228425"/>
              </a:xfrm>
              <a:custGeom>
                <a:avLst/>
                <a:gdLst/>
                <a:ahLst/>
                <a:cxnLst/>
                <a:rect l="l" t="t" r="r" b="b"/>
                <a:pathLst>
                  <a:path w="16057" h="9137" extrusionOk="0">
                    <a:moveTo>
                      <a:pt x="812" y="0"/>
                    </a:moveTo>
                    <a:cubicBezTo>
                      <a:pt x="842" y="475"/>
                      <a:pt x="545" y="1168"/>
                      <a:pt x="455" y="1515"/>
                    </a:cubicBezTo>
                    <a:cubicBezTo>
                      <a:pt x="307" y="2079"/>
                      <a:pt x="158" y="2653"/>
                      <a:pt x="0" y="3217"/>
                    </a:cubicBezTo>
                    <a:lnTo>
                      <a:pt x="10602" y="3485"/>
                    </a:lnTo>
                    <a:lnTo>
                      <a:pt x="10582" y="4227"/>
                    </a:lnTo>
                    <a:lnTo>
                      <a:pt x="11364" y="4247"/>
                    </a:lnTo>
                    <a:lnTo>
                      <a:pt x="11265" y="8147"/>
                    </a:lnTo>
                    <a:lnTo>
                      <a:pt x="14730" y="9137"/>
                    </a:lnTo>
                    <a:cubicBezTo>
                      <a:pt x="14829" y="8355"/>
                      <a:pt x="15205" y="7603"/>
                      <a:pt x="15423" y="6830"/>
                    </a:cubicBezTo>
                    <a:cubicBezTo>
                      <a:pt x="15591" y="6246"/>
                      <a:pt x="15671" y="5643"/>
                      <a:pt x="15829" y="5049"/>
                    </a:cubicBezTo>
                    <a:cubicBezTo>
                      <a:pt x="15888" y="4841"/>
                      <a:pt x="15948" y="4554"/>
                      <a:pt x="16057" y="4346"/>
                    </a:cubicBezTo>
                    <a:lnTo>
                      <a:pt x="812" y="0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9" name="Google Shape;2649;p35"/>
              <p:cNvSpPr/>
              <p:nvPr/>
            </p:nvSpPr>
            <p:spPr>
              <a:xfrm>
                <a:off x="1997700" y="744750"/>
                <a:ext cx="21800" cy="98050"/>
              </a:xfrm>
              <a:custGeom>
                <a:avLst/>
                <a:gdLst/>
                <a:ahLst/>
                <a:cxnLst/>
                <a:rect l="l" t="t" r="r" b="b"/>
                <a:pathLst>
                  <a:path w="872" h="3922" extrusionOk="0">
                    <a:moveTo>
                      <a:pt x="89" y="1"/>
                    </a:moveTo>
                    <a:lnTo>
                      <a:pt x="0" y="3703"/>
                    </a:lnTo>
                    <a:lnTo>
                      <a:pt x="772" y="3921"/>
                    </a:lnTo>
                    <a:lnTo>
                      <a:pt x="871" y="2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rgbClr val="E4BC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0" name="Google Shape;2650;p35"/>
              <p:cNvSpPr/>
              <p:nvPr/>
            </p:nvSpPr>
            <p:spPr>
              <a:xfrm>
                <a:off x="1723975" y="719525"/>
                <a:ext cx="276475" cy="117825"/>
              </a:xfrm>
              <a:custGeom>
                <a:avLst/>
                <a:gdLst/>
                <a:ahLst/>
                <a:cxnLst/>
                <a:rect l="l" t="t" r="r" b="b"/>
                <a:pathLst>
                  <a:path w="11059" h="4713" extrusionOk="0">
                    <a:moveTo>
                      <a:pt x="456" y="0"/>
                    </a:moveTo>
                    <a:cubicBezTo>
                      <a:pt x="308" y="535"/>
                      <a:pt x="159" y="1069"/>
                      <a:pt x="1" y="1594"/>
                    </a:cubicBezTo>
                    <a:lnTo>
                      <a:pt x="10949" y="4712"/>
                    </a:lnTo>
                    <a:lnTo>
                      <a:pt x="11038" y="1010"/>
                    </a:lnTo>
                    <a:lnTo>
                      <a:pt x="11058" y="26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52" name="Google Shape;2652;p35"/>
            <p:cNvSpPr txBox="1"/>
            <p:nvPr/>
          </p:nvSpPr>
          <p:spPr>
            <a:xfrm>
              <a:off x="1566277" y="1974500"/>
              <a:ext cx="1164426" cy="4163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Roboto"/>
                  <a:ea typeface="Roboto"/>
                  <a:cs typeface="Roboto"/>
                  <a:sym typeface="Roboto"/>
                </a:rPr>
                <a:t>Elegir una hoja en blanco</a:t>
              </a: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62" name="Google Shape;2662;p35"/>
          <p:cNvGrpSpPr/>
          <p:nvPr/>
        </p:nvGrpSpPr>
        <p:grpSpPr>
          <a:xfrm>
            <a:off x="2348081" y="3169524"/>
            <a:ext cx="1651769" cy="1489997"/>
            <a:chOff x="2348081" y="3169524"/>
            <a:chExt cx="1651769" cy="1489997"/>
          </a:xfrm>
        </p:grpSpPr>
        <p:grpSp>
          <p:nvGrpSpPr>
            <p:cNvPr id="2663" name="Google Shape;2663;p35"/>
            <p:cNvGrpSpPr/>
            <p:nvPr/>
          </p:nvGrpSpPr>
          <p:grpSpPr>
            <a:xfrm>
              <a:off x="2348081" y="3169524"/>
              <a:ext cx="1651769" cy="1489997"/>
              <a:chOff x="581375" y="2223200"/>
              <a:chExt cx="1478225" cy="1333450"/>
            </a:xfrm>
          </p:grpSpPr>
          <p:sp>
            <p:nvSpPr>
              <p:cNvPr id="2664" name="Google Shape;2664;p35"/>
              <p:cNvSpPr/>
              <p:nvPr/>
            </p:nvSpPr>
            <p:spPr>
              <a:xfrm>
                <a:off x="854575" y="2239525"/>
                <a:ext cx="1205025" cy="1317125"/>
              </a:xfrm>
              <a:custGeom>
                <a:avLst/>
                <a:gdLst/>
                <a:ahLst/>
                <a:cxnLst/>
                <a:rect l="l" t="t" r="r" b="b"/>
                <a:pathLst>
                  <a:path w="48201" h="52685" extrusionOk="0">
                    <a:moveTo>
                      <a:pt x="42567" y="1"/>
                    </a:moveTo>
                    <a:lnTo>
                      <a:pt x="41835" y="90"/>
                    </a:lnTo>
                    <a:lnTo>
                      <a:pt x="47220" y="44121"/>
                    </a:lnTo>
                    <a:cubicBezTo>
                      <a:pt x="45181" y="44201"/>
                      <a:pt x="43201" y="44854"/>
                      <a:pt x="41211" y="45349"/>
                    </a:cubicBezTo>
                    <a:cubicBezTo>
                      <a:pt x="35905" y="46675"/>
                      <a:pt x="30401" y="46933"/>
                      <a:pt x="24937" y="47180"/>
                    </a:cubicBezTo>
                    <a:cubicBezTo>
                      <a:pt x="21066" y="47358"/>
                      <a:pt x="17196" y="47546"/>
                      <a:pt x="13325" y="47725"/>
                    </a:cubicBezTo>
                    <a:cubicBezTo>
                      <a:pt x="12959" y="47735"/>
                      <a:pt x="12573" y="47764"/>
                      <a:pt x="12276" y="47972"/>
                    </a:cubicBezTo>
                    <a:cubicBezTo>
                      <a:pt x="11989" y="48160"/>
                      <a:pt x="11830" y="48477"/>
                      <a:pt x="11583" y="48705"/>
                    </a:cubicBezTo>
                    <a:cubicBezTo>
                      <a:pt x="11246" y="49021"/>
                      <a:pt x="10791" y="49150"/>
                      <a:pt x="10346" y="49249"/>
                    </a:cubicBezTo>
                    <a:cubicBezTo>
                      <a:pt x="9118" y="49526"/>
                      <a:pt x="7861" y="49665"/>
                      <a:pt x="6604" y="49665"/>
                    </a:cubicBezTo>
                    <a:cubicBezTo>
                      <a:pt x="6010" y="49665"/>
                      <a:pt x="5416" y="49635"/>
                      <a:pt x="4832" y="49576"/>
                    </a:cubicBezTo>
                    <a:cubicBezTo>
                      <a:pt x="4673" y="49556"/>
                      <a:pt x="4515" y="49536"/>
                      <a:pt x="4357" y="49536"/>
                    </a:cubicBezTo>
                    <a:cubicBezTo>
                      <a:pt x="4238" y="49536"/>
                      <a:pt x="4109" y="49546"/>
                      <a:pt x="3990" y="49586"/>
                    </a:cubicBezTo>
                    <a:cubicBezTo>
                      <a:pt x="3654" y="49675"/>
                      <a:pt x="3367" y="49932"/>
                      <a:pt x="3020" y="49942"/>
                    </a:cubicBezTo>
                    <a:lnTo>
                      <a:pt x="3010" y="49942"/>
                    </a:lnTo>
                    <a:cubicBezTo>
                      <a:pt x="2604" y="49942"/>
                      <a:pt x="2268" y="49596"/>
                      <a:pt x="1862" y="49546"/>
                    </a:cubicBezTo>
                    <a:lnTo>
                      <a:pt x="1763" y="49546"/>
                    </a:lnTo>
                    <a:cubicBezTo>
                      <a:pt x="1575" y="49546"/>
                      <a:pt x="1387" y="49596"/>
                      <a:pt x="1199" y="49655"/>
                    </a:cubicBezTo>
                    <a:cubicBezTo>
                      <a:pt x="803" y="49784"/>
                      <a:pt x="397" y="49902"/>
                      <a:pt x="1" y="50031"/>
                    </a:cubicBezTo>
                    <a:lnTo>
                      <a:pt x="110" y="50922"/>
                    </a:lnTo>
                    <a:lnTo>
                      <a:pt x="288" y="52367"/>
                    </a:lnTo>
                    <a:cubicBezTo>
                      <a:pt x="456" y="52407"/>
                      <a:pt x="634" y="52506"/>
                      <a:pt x="823" y="52684"/>
                    </a:cubicBezTo>
                    <a:cubicBezTo>
                      <a:pt x="892" y="52496"/>
                      <a:pt x="1149" y="52308"/>
                      <a:pt x="1209" y="52159"/>
                    </a:cubicBezTo>
                    <a:cubicBezTo>
                      <a:pt x="1298" y="52229"/>
                      <a:pt x="2317" y="52684"/>
                      <a:pt x="2456" y="52684"/>
                    </a:cubicBezTo>
                    <a:cubicBezTo>
                      <a:pt x="2466" y="52684"/>
                      <a:pt x="2476" y="52684"/>
                      <a:pt x="2476" y="52674"/>
                    </a:cubicBezTo>
                    <a:cubicBezTo>
                      <a:pt x="2416" y="52219"/>
                      <a:pt x="3010" y="51991"/>
                      <a:pt x="3466" y="51942"/>
                    </a:cubicBezTo>
                    <a:cubicBezTo>
                      <a:pt x="5723" y="51664"/>
                      <a:pt x="7990" y="51467"/>
                      <a:pt x="10266" y="51348"/>
                    </a:cubicBezTo>
                    <a:cubicBezTo>
                      <a:pt x="10346" y="51298"/>
                      <a:pt x="10425" y="51249"/>
                      <a:pt x="10504" y="51199"/>
                    </a:cubicBezTo>
                    <a:lnTo>
                      <a:pt x="10514" y="51199"/>
                    </a:lnTo>
                    <a:cubicBezTo>
                      <a:pt x="12335" y="51199"/>
                      <a:pt x="14157" y="50694"/>
                      <a:pt x="15711" y="49734"/>
                    </a:cubicBezTo>
                    <a:cubicBezTo>
                      <a:pt x="15929" y="50110"/>
                      <a:pt x="16394" y="50259"/>
                      <a:pt x="16820" y="50308"/>
                    </a:cubicBezTo>
                    <a:cubicBezTo>
                      <a:pt x="16948" y="50318"/>
                      <a:pt x="17077" y="50328"/>
                      <a:pt x="17196" y="50328"/>
                    </a:cubicBezTo>
                    <a:cubicBezTo>
                      <a:pt x="17978" y="50328"/>
                      <a:pt x="18760" y="50071"/>
                      <a:pt x="19393" y="49605"/>
                    </a:cubicBezTo>
                    <a:cubicBezTo>
                      <a:pt x="19839" y="49764"/>
                      <a:pt x="20284" y="49922"/>
                      <a:pt x="20730" y="50091"/>
                    </a:cubicBezTo>
                    <a:cubicBezTo>
                      <a:pt x="20918" y="49754"/>
                      <a:pt x="21116" y="49427"/>
                      <a:pt x="21304" y="49091"/>
                    </a:cubicBezTo>
                    <a:cubicBezTo>
                      <a:pt x="21532" y="49308"/>
                      <a:pt x="21858" y="49358"/>
                      <a:pt x="22175" y="49358"/>
                    </a:cubicBezTo>
                    <a:cubicBezTo>
                      <a:pt x="22244" y="49358"/>
                      <a:pt x="22314" y="49348"/>
                      <a:pt x="22383" y="49348"/>
                    </a:cubicBezTo>
                    <a:cubicBezTo>
                      <a:pt x="22789" y="49338"/>
                      <a:pt x="23185" y="49318"/>
                      <a:pt x="23581" y="49299"/>
                    </a:cubicBezTo>
                    <a:cubicBezTo>
                      <a:pt x="24026" y="49289"/>
                      <a:pt x="24541" y="49229"/>
                      <a:pt x="24788" y="48863"/>
                    </a:cubicBezTo>
                    <a:cubicBezTo>
                      <a:pt x="24907" y="49269"/>
                      <a:pt x="25333" y="49437"/>
                      <a:pt x="25768" y="49437"/>
                    </a:cubicBezTo>
                    <a:cubicBezTo>
                      <a:pt x="25966" y="49437"/>
                      <a:pt x="26155" y="49407"/>
                      <a:pt x="26333" y="49348"/>
                    </a:cubicBezTo>
                    <a:cubicBezTo>
                      <a:pt x="26857" y="49170"/>
                      <a:pt x="27372" y="48833"/>
                      <a:pt x="27926" y="48833"/>
                    </a:cubicBezTo>
                    <a:cubicBezTo>
                      <a:pt x="27966" y="48833"/>
                      <a:pt x="28006" y="48833"/>
                      <a:pt x="28055" y="48843"/>
                    </a:cubicBezTo>
                    <a:cubicBezTo>
                      <a:pt x="28530" y="48883"/>
                      <a:pt x="28956" y="49200"/>
                      <a:pt x="29431" y="49200"/>
                    </a:cubicBezTo>
                    <a:cubicBezTo>
                      <a:pt x="29966" y="49200"/>
                      <a:pt x="30421" y="48814"/>
                      <a:pt x="30896" y="48566"/>
                    </a:cubicBezTo>
                    <a:cubicBezTo>
                      <a:pt x="31104" y="48457"/>
                      <a:pt x="31362" y="48398"/>
                      <a:pt x="31599" y="48398"/>
                    </a:cubicBezTo>
                    <a:cubicBezTo>
                      <a:pt x="31916" y="48398"/>
                      <a:pt x="32203" y="48507"/>
                      <a:pt x="32332" y="48784"/>
                    </a:cubicBezTo>
                    <a:cubicBezTo>
                      <a:pt x="32480" y="48576"/>
                      <a:pt x="32629" y="48368"/>
                      <a:pt x="32777" y="48160"/>
                    </a:cubicBezTo>
                    <a:cubicBezTo>
                      <a:pt x="32916" y="48229"/>
                      <a:pt x="33074" y="48259"/>
                      <a:pt x="33232" y="48259"/>
                    </a:cubicBezTo>
                    <a:cubicBezTo>
                      <a:pt x="33628" y="48259"/>
                      <a:pt x="34034" y="48061"/>
                      <a:pt x="34252" y="47725"/>
                    </a:cubicBezTo>
                    <a:cubicBezTo>
                      <a:pt x="34559" y="47863"/>
                      <a:pt x="34896" y="47933"/>
                      <a:pt x="35232" y="47933"/>
                    </a:cubicBezTo>
                    <a:cubicBezTo>
                      <a:pt x="35697" y="47933"/>
                      <a:pt x="36153" y="47804"/>
                      <a:pt x="36539" y="47546"/>
                    </a:cubicBezTo>
                    <a:cubicBezTo>
                      <a:pt x="36717" y="47428"/>
                      <a:pt x="36885" y="47279"/>
                      <a:pt x="37103" y="47230"/>
                    </a:cubicBezTo>
                    <a:cubicBezTo>
                      <a:pt x="37153" y="47220"/>
                      <a:pt x="37192" y="47220"/>
                      <a:pt x="37242" y="47220"/>
                    </a:cubicBezTo>
                    <a:cubicBezTo>
                      <a:pt x="37450" y="47220"/>
                      <a:pt x="37648" y="47309"/>
                      <a:pt x="37845" y="47388"/>
                    </a:cubicBezTo>
                    <a:cubicBezTo>
                      <a:pt x="38043" y="47477"/>
                      <a:pt x="38241" y="47556"/>
                      <a:pt x="38449" y="47556"/>
                    </a:cubicBezTo>
                    <a:cubicBezTo>
                      <a:pt x="38489" y="47556"/>
                      <a:pt x="38538" y="47556"/>
                      <a:pt x="38588" y="47546"/>
                    </a:cubicBezTo>
                    <a:cubicBezTo>
                      <a:pt x="38826" y="47497"/>
                      <a:pt x="39014" y="47309"/>
                      <a:pt x="39212" y="47170"/>
                    </a:cubicBezTo>
                    <a:cubicBezTo>
                      <a:pt x="39617" y="46863"/>
                      <a:pt x="40122" y="46715"/>
                      <a:pt x="40617" y="46715"/>
                    </a:cubicBezTo>
                    <a:cubicBezTo>
                      <a:pt x="41092" y="46715"/>
                      <a:pt x="41568" y="46854"/>
                      <a:pt x="41964" y="47121"/>
                    </a:cubicBezTo>
                    <a:cubicBezTo>
                      <a:pt x="42102" y="46626"/>
                      <a:pt x="42419" y="46190"/>
                      <a:pt x="42845" y="45893"/>
                    </a:cubicBezTo>
                    <a:cubicBezTo>
                      <a:pt x="42914" y="46220"/>
                      <a:pt x="43241" y="46378"/>
                      <a:pt x="43567" y="46378"/>
                    </a:cubicBezTo>
                    <a:cubicBezTo>
                      <a:pt x="43864" y="46378"/>
                      <a:pt x="44171" y="46240"/>
                      <a:pt x="44260" y="45933"/>
                    </a:cubicBezTo>
                    <a:cubicBezTo>
                      <a:pt x="44488" y="46141"/>
                      <a:pt x="44716" y="46349"/>
                      <a:pt x="44953" y="46557"/>
                    </a:cubicBezTo>
                    <a:cubicBezTo>
                      <a:pt x="45072" y="46230"/>
                      <a:pt x="45498" y="46170"/>
                      <a:pt x="45834" y="46151"/>
                    </a:cubicBezTo>
                    <a:cubicBezTo>
                      <a:pt x="46626" y="46121"/>
                      <a:pt x="47408" y="46081"/>
                      <a:pt x="48200" y="46052"/>
                    </a:cubicBezTo>
                    <a:lnTo>
                      <a:pt x="48042" y="44775"/>
                    </a:lnTo>
                    <a:lnTo>
                      <a:pt x="425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35"/>
              <p:cNvSpPr/>
              <p:nvPr/>
            </p:nvSpPr>
            <p:spPr>
              <a:xfrm>
                <a:off x="698925" y="2223200"/>
                <a:ext cx="1336175" cy="1272800"/>
              </a:xfrm>
              <a:custGeom>
                <a:avLst/>
                <a:gdLst/>
                <a:ahLst/>
                <a:cxnLst/>
                <a:rect l="l" t="t" r="r" b="b"/>
                <a:pathLst>
                  <a:path w="53447" h="50912" extrusionOk="0">
                    <a:moveTo>
                      <a:pt x="47972" y="0"/>
                    </a:moveTo>
                    <a:lnTo>
                      <a:pt x="0" y="5861"/>
                    </a:lnTo>
                    <a:lnTo>
                      <a:pt x="5514" y="50912"/>
                    </a:lnTo>
                    <a:cubicBezTo>
                      <a:pt x="6148" y="50704"/>
                      <a:pt x="6791" y="50506"/>
                      <a:pt x="7425" y="50308"/>
                    </a:cubicBezTo>
                    <a:cubicBezTo>
                      <a:pt x="7614" y="50248"/>
                      <a:pt x="7802" y="50195"/>
                      <a:pt x="7998" y="50195"/>
                    </a:cubicBezTo>
                    <a:cubicBezTo>
                      <a:pt x="8028" y="50195"/>
                      <a:pt x="8058" y="50196"/>
                      <a:pt x="8088" y="50199"/>
                    </a:cubicBezTo>
                    <a:cubicBezTo>
                      <a:pt x="8494" y="50249"/>
                      <a:pt x="8830" y="50595"/>
                      <a:pt x="9246" y="50595"/>
                    </a:cubicBezTo>
                    <a:cubicBezTo>
                      <a:pt x="9593" y="50585"/>
                      <a:pt x="9880" y="50328"/>
                      <a:pt x="10216" y="50239"/>
                    </a:cubicBezTo>
                    <a:cubicBezTo>
                      <a:pt x="10337" y="50204"/>
                      <a:pt x="10460" y="50192"/>
                      <a:pt x="10583" y="50192"/>
                    </a:cubicBezTo>
                    <a:cubicBezTo>
                      <a:pt x="10742" y="50192"/>
                      <a:pt x="10902" y="50212"/>
                      <a:pt x="11058" y="50229"/>
                    </a:cubicBezTo>
                    <a:cubicBezTo>
                      <a:pt x="11641" y="50288"/>
                      <a:pt x="12227" y="50318"/>
                      <a:pt x="12813" y="50318"/>
                    </a:cubicBezTo>
                    <a:cubicBezTo>
                      <a:pt x="14077" y="50318"/>
                      <a:pt x="15340" y="50179"/>
                      <a:pt x="16572" y="49902"/>
                    </a:cubicBezTo>
                    <a:cubicBezTo>
                      <a:pt x="17017" y="49803"/>
                      <a:pt x="17472" y="49674"/>
                      <a:pt x="17809" y="49358"/>
                    </a:cubicBezTo>
                    <a:cubicBezTo>
                      <a:pt x="18056" y="49130"/>
                      <a:pt x="18215" y="48813"/>
                      <a:pt x="18502" y="48625"/>
                    </a:cubicBezTo>
                    <a:cubicBezTo>
                      <a:pt x="18799" y="48417"/>
                      <a:pt x="19185" y="48388"/>
                      <a:pt x="19551" y="48378"/>
                    </a:cubicBezTo>
                    <a:cubicBezTo>
                      <a:pt x="23422" y="48199"/>
                      <a:pt x="27292" y="48011"/>
                      <a:pt x="31163" y="47833"/>
                    </a:cubicBezTo>
                    <a:cubicBezTo>
                      <a:pt x="36627" y="47586"/>
                      <a:pt x="42131" y="47328"/>
                      <a:pt x="47437" y="46002"/>
                    </a:cubicBezTo>
                    <a:cubicBezTo>
                      <a:pt x="49427" y="45507"/>
                      <a:pt x="51407" y="44854"/>
                      <a:pt x="53446" y="44774"/>
                    </a:cubicBezTo>
                    <a:lnTo>
                      <a:pt x="4797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66" name="Google Shape;2666;p35"/>
              <p:cNvSpPr/>
              <p:nvPr/>
            </p:nvSpPr>
            <p:spPr>
              <a:xfrm>
                <a:off x="836775" y="3342550"/>
                <a:ext cx="1202275" cy="197700"/>
              </a:xfrm>
              <a:custGeom>
                <a:avLst/>
                <a:gdLst/>
                <a:ahLst/>
                <a:cxnLst/>
                <a:rect l="l" t="t" r="r" b="b"/>
                <a:pathLst>
                  <a:path w="48091" h="7908" extrusionOk="0">
                    <a:moveTo>
                      <a:pt x="47932" y="0"/>
                    </a:moveTo>
                    <a:cubicBezTo>
                      <a:pt x="45893" y="80"/>
                      <a:pt x="43913" y="733"/>
                      <a:pt x="41923" y="1228"/>
                    </a:cubicBezTo>
                    <a:cubicBezTo>
                      <a:pt x="36617" y="2554"/>
                      <a:pt x="31113" y="2812"/>
                      <a:pt x="25649" y="3059"/>
                    </a:cubicBezTo>
                    <a:cubicBezTo>
                      <a:pt x="21778" y="3237"/>
                      <a:pt x="17908" y="3425"/>
                      <a:pt x="14037" y="3604"/>
                    </a:cubicBezTo>
                    <a:cubicBezTo>
                      <a:pt x="13671" y="3614"/>
                      <a:pt x="13285" y="3643"/>
                      <a:pt x="12988" y="3851"/>
                    </a:cubicBezTo>
                    <a:cubicBezTo>
                      <a:pt x="12701" y="4039"/>
                      <a:pt x="12542" y="4356"/>
                      <a:pt x="12295" y="4584"/>
                    </a:cubicBezTo>
                    <a:cubicBezTo>
                      <a:pt x="11958" y="4900"/>
                      <a:pt x="11503" y="5029"/>
                      <a:pt x="11058" y="5128"/>
                    </a:cubicBezTo>
                    <a:cubicBezTo>
                      <a:pt x="9826" y="5405"/>
                      <a:pt x="8563" y="5544"/>
                      <a:pt x="7299" y="5544"/>
                    </a:cubicBezTo>
                    <a:cubicBezTo>
                      <a:pt x="6713" y="5544"/>
                      <a:pt x="6127" y="5514"/>
                      <a:pt x="5544" y="5455"/>
                    </a:cubicBezTo>
                    <a:cubicBezTo>
                      <a:pt x="5388" y="5438"/>
                      <a:pt x="5228" y="5418"/>
                      <a:pt x="5069" y="5418"/>
                    </a:cubicBezTo>
                    <a:cubicBezTo>
                      <a:pt x="4946" y="5418"/>
                      <a:pt x="4823" y="5430"/>
                      <a:pt x="4702" y="5465"/>
                    </a:cubicBezTo>
                    <a:cubicBezTo>
                      <a:pt x="4366" y="5554"/>
                      <a:pt x="4079" y="5811"/>
                      <a:pt x="3732" y="5821"/>
                    </a:cubicBezTo>
                    <a:cubicBezTo>
                      <a:pt x="3316" y="5821"/>
                      <a:pt x="2980" y="5475"/>
                      <a:pt x="2574" y="5425"/>
                    </a:cubicBezTo>
                    <a:cubicBezTo>
                      <a:pt x="2537" y="5420"/>
                      <a:pt x="2500" y="5418"/>
                      <a:pt x="2463" y="5418"/>
                    </a:cubicBezTo>
                    <a:cubicBezTo>
                      <a:pt x="2275" y="5418"/>
                      <a:pt x="2093" y="5476"/>
                      <a:pt x="1911" y="5534"/>
                    </a:cubicBezTo>
                    <a:cubicBezTo>
                      <a:pt x="1277" y="5732"/>
                      <a:pt x="634" y="5930"/>
                      <a:pt x="0" y="6138"/>
                    </a:cubicBezTo>
                    <a:lnTo>
                      <a:pt x="178" y="7593"/>
                    </a:lnTo>
                    <a:cubicBezTo>
                      <a:pt x="337" y="7623"/>
                      <a:pt x="515" y="7722"/>
                      <a:pt x="713" y="7900"/>
                    </a:cubicBezTo>
                    <a:cubicBezTo>
                      <a:pt x="772" y="7712"/>
                      <a:pt x="1040" y="7524"/>
                      <a:pt x="1099" y="7375"/>
                    </a:cubicBezTo>
                    <a:cubicBezTo>
                      <a:pt x="1191" y="7449"/>
                      <a:pt x="2217" y="7908"/>
                      <a:pt x="2352" y="7908"/>
                    </a:cubicBezTo>
                    <a:cubicBezTo>
                      <a:pt x="2362" y="7908"/>
                      <a:pt x="2367" y="7905"/>
                      <a:pt x="2366" y="7900"/>
                    </a:cubicBezTo>
                    <a:cubicBezTo>
                      <a:pt x="2297" y="7435"/>
                      <a:pt x="2891" y="7217"/>
                      <a:pt x="3346" y="7157"/>
                    </a:cubicBezTo>
                    <a:cubicBezTo>
                      <a:pt x="5613" y="6880"/>
                      <a:pt x="7880" y="6682"/>
                      <a:pt x="10157" y="6563"/>
                    </a:cubicBezTo>
                    <a:cubicBezTo>
                      <a:pt x="10236" y="6514"/>
                      <a:pt x="10315" y="6474"/>
                      <a:pt x="10394" y="6425"/>
                    </a:cubicBezTo>
                    <a:cubicBezTo>
                      <a:pt x="12216" y="6425"/>
                      <a:pt x="14037" y="5910"/>
                      <a:pt x="15601" y="4960"/>
                    </a:cubicBezTo>
                    <a:cubicBezTo>
                      <a:pt x="15819" y="5326"/>
                      <a:pt x="16284" y="5484"/>
                      <a:pt x="16710" y="5524"/>
                    </a:cubicBezTo>
                    <a:cubicBezTo>
                      <a:pt x="16837" y="5538"/>
                      <a:pt x="16964" y="5545"/>
                      <a:pt x="17092" y="5545"/>
                    </a:cubicBezTo>
                    <a:cubicBezTo>
                      <a:pt x="17871" y="5545"/>
                      <a:pt x="18653" y="5289"/>
                      <a:pt x="19274" y="4821"/>
                    </a:cubicBezTo>
                    <a:cubicBezTo>
                      <a:pt x="19719" y="4990"/>
                      <a:pt x="20165" y="5148"/>
                      <a:pt x="20610" y="5306"/>
                    </a:cubicBezTo>
                    <a:cubicBezTo>
                      <a:pt x="20808" y="4970"/>
                      <a:pt x="21006" y="4643"/>
                      <a:pt x="21194" y="4306"/>
                    </a:cubicBezTo>
                    <a:cubicBezTo>
                      <a:pt x="21405" y="4525"/>
                      <a:pt x="21721" y="4571"/>
                      <a:pt x="22030" y="4571"/>
                    </a:cubicBezTo>
                    <a:cubicBezTo>
                      <a:pt x="22112" y="4571"/>
                      <a:pt x="22194" y="4568"/>
                      <a:pt x="22273" y="4564"/>
                    </a:cubicBezTo>
                    <a:cubicBezTo>
                      <a:pt x="22669" y="4554"/>
                      <a:pt x="23065" y="4534"/>
                      <a:pt x="23471" y="4524"/>
                    </a:cubicBezTo>
                    <a:cubicBezTo>
                      <a:pt x="23917" y="4504"/>
                      <a:pt x="24421" y="4455"/>
                      <a:pt x="24679" y="4079"/>
                    </a:cubicBezTo>
                    <a:cubicBezTo>
                      <a:pt x="24789" y="4485"/>
                      <a:pt x="25216" y="4657"/>
                      <a:pt x="25655" y="4657"/>
                    </a:cubicBezTo>
                    <a:cubicBezTo>
                      <a:pt x="25847" y="4657"/>
                      <a:pt x="26042" y="4624"/>
                      <a:pt x="26213" y="4564"/>
                    </a:cubicBezTo>
                    <a:cubicBezTo>
                      <a:pt x="26746" y="4389"/>
                      <a:pt x="27262" y="4053"/>
                      <a:pt x="27808" y="4053"/>
                    </a:cubicBezTo>
                    <a:cubicBezTo>
                      <a:pt x="27850" y="4053"/>
                      <a:pt x="27893" y="4055"/>
                      <a:pt x="27936" y="4059"/>
                    </a:cubicBezTo>
                    <a:cubicBezTo>
                      <a:pt x="28411" y="4108"/>
                      <a:pt x="28836" y="4415"/>
                      <a:pt x="29322" y="4415"/>
                    </a:cubicBezTo>
                    <a:cubicBezTo>
                      <a:pt x="29856" y="4415"/>
                      <a:pt x="30302" y="4029"/>
                      <a:pt x="30787" y="3782"/>
                    </a:cubicBezTo>
                    <a:cubicBezTo>
                      <a:pt x="30991" y="3675"/>
                      <a:pt x="31244" y="3611"/>
                      <a:pt x="31482" y="3611"/>
                    </a:cubicBezTo>
                    <a:cubicBezTo>
                      <a:pt x="31797" y="3611"/>
                      <a:pt x="32088" y="3723"/>
                      <a:pt x="32212" y="4000"/>
                    </a:cubicBezTo>
                    <a:cubicBezTo>
                      <a:pt x="32361" y="3792"/>
                      <a:pt x="32509" y="3594"/>
                      <a:pt x="32658" y="3386"/>
                    </a:cubicBezTo>
                    <a:cubicBezTo>
                      <a:pt x="32802" y="3450"/>
                      <a:pt x="32959" y="3480"/>
                      <a:pt x="33116" y="3480"/>
                    </a:cubicBezTo>
                    <a:cubicBezTo>
                      <a:pt x="33516" y="3480"/>
                      <a:pt x="33919" y="3282"/>
                      <a:pt x="34133" y="2940"/>
                    </a:cubicBezTo>
                    <a:cubicBezTo>
                      <a:pt x="34441" y="3084"/>
                      <a:pt x="34783" y="3156"/>
                      <a:pt x="35124" y="3156"/>
                    </a:cubicBezTo>
                    <a:cubicBezTo>
                      <a:pt x="35582" y="3156"/>
                      <a:pt x="36039" y="3027"/>
                      <a:pt x="36419" y="2772"/>
                    </a:cubicBezTo>
                    <a:cubicBezTo>
                      <a:pt x="36607" y="2653"/>
                      <a:pt x="36776" y="2495"/>
                      <a:pt x="36993" y="2455"/>
                    </a:cubicBezTo>
                    <a:cubicBezTo>
                      <a:pt x="37040" y="2445"/>
                      <a:pt x="37087" y="2440"/>
                      <a:pt x="37134" y="2440"/>
                    </a:cubicBezTo>
                    <a:cubicBezTo>
                      <a:pt x="37534" y="2440"/>
                      <a:pt x="37928" y="2777"/>
                      <a:pt x="38328" y="2777"/>
                    </a:cubicBezTo>
                    <a:cubicBezTo>
                      <a:pt x="38374" y="2777"/>
                      <a:pt x="38421" y="2773"/>
                      <a:pt x="38468" y="2762"/>
                    </a:cubicBezTo>
                    <a:cubicBezTo>
                      <a:pt x="38716" y="2713"/>
                      <a:pt x="38904" y="2535"/>
                      <a:pt x="39102" y="2386"/>
                    </a:cubicBezTo>
                    <a:cubicBezTo>
                      <a:pt x="39505" y="2085"/>
                      <a:pt x="40008" y="1934"/>
                      <a:pt x="40510" y="1934"/>
                    </a:cubicBezTo>
                    <a:cubicBezTo>
                      <a:pt x="40983" y="1934"/>
                      <a:pt x="41455" y="2068"/>
                      <a:pt x="41844" y="2337"/>
                    </a:cubicBezTo>
                    <a:cubicBezTo>
                      <a:pt x="41993" y="1851"/>
                      <a:pt x="42309" y="1406"/>
                      <a:pt x="42725" y="1109"/>
                    </a:cubicBezTo>
                    <a:cubicBezTo>
                      <a:pt x="42797" y="1436"/>
                      <a:pt x="43124" y="1602"/>
                      <a:pt x="43448" y="1602"/>
                    </a:cubicBezTo>
                    <a:cubicBezTo>
                      <a:pt x="43752" y="1602"/>
                      <a:pt x="44054" y="1456"/>
                      <a:pt x="44141" y="1159"/>
                    </a:cubicBezTo>
                    <a:cubicBezTo>
                      <a:pt x="44378" y="1366"/>
                      <a:pt x="44606" y="1564"/>
                      <a:pt x="44834" y="1772"/>
                    </a:cubicBezTo>
                    <a:cubicBezTo>
                      <a:pt x="44962" y="1446"/>
                      <a:pt x="45378" y="1386"/>
                      <a:pt x="45724" y="1376"/>
                    </a:cubicBezTo>
                    <a:cubicBezTo>
                      <a:pt x="46516" y="1337"/>
                      <a:pt x="47298" y="1307"/>
                      <a:pt x="48090" y="1267"/>
                    </a:cubicBezTo>
                    <a:lnTo>
                      <a:pt x="47932" y="0"/>
                    </a:lnTo>
                    <a:close/>
                  </a:path>
                </a:pathLst>
              </a:custGeom>
              <a:solidFill>
                <a:srgbClr val="D1DA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35"/>
              <p:cNvSpPr/>
              <p:nvPr/>
            </p:nvSpPr>
            <p:spPr>
              <a:xfrm>
                <a:off x="581375" y="2298675"/>
                <a:ext cx="336825" cy="180925"/>
              </a:xfrm>
              <a:custGeom>
                <a:avLst/>
                <a:gdLst/>
                <a:ahLst/>
                <a:cxnLst/>
                <a:rect l="l" t="t" r="r" b="b"/>
                <a:pathLst>
                  <a:path w="13473" h="7237" extrusionOk="0">
                    <a:moveTo>
                      <a:pt x="13077" y="1"/>
                    </a:moveTo>
                    <a:lnTo>
                      <a:pt x="10" y="2357"/>
                    </a:lnTo>
                    <a:cubicBezTo>
                      <a:pt x="10" y="2367"/>
                      <a:pt x="0" y="2386"/>
                      <a:pt x="0" y="2406"/>
                    </a:cubicBezTo>
                    <a:cubicBezTo>
                      <a:pt x="10" y="2545"/>
                      <a:pt x="79" y="2693"/>
                      <a:pt x="109" y="2832"/>
                    </a:cubicBezTo>
                    <a:cubicBezTo>
                      <a:pt x="267" y="3426"/>
                      <a:pt x="366" y="4040"/>
                      <a:pt x="426" y="4653"/>
                    </a:cubicBezTo>
                    <a:cubicBezTo>
                      <a:pt x="436" y="4812"/>
                      <a:pt x="446" y="4970"/>
                      <a:pt x="505" y="5119"/>
                    </a:cubicBezTo>
                    <a:cubicBezTo>
                      <a:pt x="545" y="5198"/>
                      <a:pt x="594" y="5277"/>
                      <a:pt x="624" y="5366"/>
                    </a:cubicBezTo>
                    <a:cubicBezTo>
                      <a:pt x="673" y="5485"/>
                      <a:pt x="693" y="5614"/>
                      <a:pt x="723" y="5742"/>
                    </a:cubicBezTo>
                    <a:cubicBezTo>
                      <a:pt x="792" y="6247"/>
                      <a:pt x="871" y="6742"/>
                      <a:pt x="950" y="7237"/>
                    </a:cubicBezTo>
                    <a:lnTo>
                      <a:pt x="5148" y="6475"/>
                    </a:lnTo>
                    <a:lnTo>
                      <a:pt x="4702" y="2842"/>
                    </a:lnTo>
                    <a:lnTo>
                      <a:pt x="13473" y="1773"/>
                    </a:lnTo>
                    <a:cubicBezTo>
                      <a:pt x="13463" y="1664"/>
                      <a:pt x="13453" y="1555"/>
                      <a:pt x="13414" y="1456"/>
                    </a:cubicBezTo>
                    <a:cubicBezTo>
                      <a:pt x="13374" y="1367"/>
                      <a:pt x="13324" y="1298"/>
                      <a:pt x="13285" y="1208"/>
                    </a:cubicBezTo>
                    <a:cubicBezTo>
                      <a:pt x="13235" y="1100"/>
                      <a:pt x="13216" y="981"/>
                      <a:pt x="13196" y="852"/>
                    </a:cubicBezTo>
                    <a:cubicBezTo>
                      <a:pt x="13097" y="327"/>
                      <a:pt x="13127" y="684"/>
                      <a:pt x="13077" y="149"/>
                    </a:cubicBezTo>
                    <a:cubicBezTo>
                      <a:pt x="13067" y="80"/>
                      <a:pt x="13067" y="40"/>
                      <a:pt x="13077" y="1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35"/>
              <p:cNvSpPr/>
              <p:nvPr/>
            </p:nvSpPr>
            <p:spPr>
              <a:xfrm>
                <a:off x="698925" y="2342975"/>
                <a:ext cx="232900" cy="117575"/>
              </a:xfrm>
              <a:custGeom>
                <a:avLst/>
                <a:gdLst/>
                <a:ahLst/>
                <a:cxnLst/>
                <a:rect l="l" t="t" r="r" b="b"/>
                <a:pathLst>
                  <a:path w="9316" h="4703" extrusionOk="0">
                    <a:moveTo>
                      <a:pt x="8771" y="1"/>
                    </a:moveTo>
                    <a:lnTo>
                      <a:pt x="0" y="1070"/>
                    </a:lnTo>
                    <a:lnTo>
                      <a:pt x="446" y="4703"/>
                    </a:lnTo>
                    <a:lnTo>
                      <a:pt x="9315" y="3109"/>
                    </a:lnTo>
                    <a:cubicBezTo>
                      <a:pt x="9127" y="2416"/>
                      <a:pt x="8830" y="793"/>
                      <a:pt x="8771" y="80"/>
                    </a:cubicBezTo>
                    <a:cubicBezTo>
                      <a:pt x="8771" y="50"/>
                      <a:pt x="8771" y="20"/>
                      <a:pt x="8771" y="1"/>
                    </a:cubicBezTo>
                    <a:close/>
                  </a:path>
                </a:pathLst>
              </a:custGeom>
              <a:solidFill>
                <a:srgbClr val="EC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69" name="Google Shape;2669;p35"/>
            <p:cNvGrpSpPr/>
            <p:nvPr/>
          </p:nvGrpSpPr>
          <p:grpSpPr>
            <a:xfrm>
              <a:off x="2560907" y="3480007"/>
              <a:ext cx="1263515" cy="713238"/>
              <a:chOff x="2391034" y="3418183"/>
              <a:chExt cx="1324578" cy="747707"/>
            </a:xfrm>
          </p:grpSpPr>
          <p:sp>
            <p:nvSpPr>
              <p:cNvPr id="2670" name="Google Shape;2670;p35"/>
              <p:cNvSpPr txBox="1"/>
              <p:nvPr/>
            </p:nvSpPr>
            <p:spPr>
              <a:xfrm rot="21152459">
                <a:off x="2494912" y="3729390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100" dirty="0">
                    <a:latin typeface="Roboto"/>
                    <a:ea typeface="Roboto"/>
                    <a:cs typeface="Roboto"/>
                    <a:sym typeface="Roboto"/>
                  </a:rPr>
                  <a:t>Escuchar con atención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71" name="Google Shape;2671;p35"/>
              <p:cNvSpPr txBox="1"/>
              <p:nvPr/>
            </p:nvSpPr>
            <p:spPr>
              <a:xfrm rot="21101546">
                <a:off x="2391034" y="3418183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5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78" name="Google Shape;2678;p35"/>
          <p:cNvGrpSpPr/>
          <p:nvPr/>
        </p:nvGrpSpPr>
        <p:grpSpPr>
          <a:xfrm>
            <a:off x="6201645" y="1279306"/>
            <a:ext cx="1456252" cy="1519021"/>
            <a:chOff x="6201645" y="1279306"/>
            <a:chExt cx="1456252" cy="1519021"/>
          </a:xfrm>
        </p:grpSpPr>
        <p:grpSp>
          <p:nvGrpSpPr>
            <p:cNvPr id="2679" name="Google Shape;2679;p35"/>
            <p:cNvGrpSpPr/>
            <p:nvPr/>
          </p:nvGrpSpPr>
          <p:grpSpPr>
            <a:xfrm>
              <a:off x="6201645" y="1279306"/>
              <a:ext cx="1456252" cy="1519021"/>
              <a:chOff x="6201645" y="1279306"/>
              <a:chExt cx="1456252" cy="1519021"/>
            </a:xfrm>
          </p:grpSpPr>
          <p:sp>
            <p:nvSpPr>
              <p:cNvPr id="2680" name="Google Shape;2680;p35"/>
              <p:cNvSpPr/>
              <p:nvPr/>
            </p:nvSpPr>
            <p:spPr>
              <a:xfrm>
                <a:off x="6221284" y="1449933"/>
                <a:ext cx="1436613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51427" h="48269" extrusionOk="0">
                    <a:moveTo>
                      <a:pt x="50714" y="0"/>
                    </a:moveTo>
                    <a:lnTo>
                      <a:pt x="47556" y="47437"/>
                    </a:lnTo>
                    <a:lnTo>
                      <a:pt x="30827" y="46328"/>
                    </a:lnTo>
                    <a:lnTo>
                      <a:pt x="30817" y="46348"/>
                    </a:lnTo>
                    <a:lnTo>
                      <a:pt x="30738" y="46338"/>
                    </a:lnTo>
                    <a:lnTo>
                      <a:pt x="30738" y="46318"/>
                    </a:lnTo>
                    <a:lnTo>
                      <a:pt x="28728" y="46190"/>
                    </a:lnTo>
                    <a:lnTo>
                      <a:pt x="28728" y="46210"/>
                    </a:lnTo>
                    <a:lnTo>
                      <a:pt x="28639" y="46200"/>
                    </a:lnTo>
                    <a:lnTo>
                      <a:pt x="28649" y="46180"/>
                    </a:lnTo>
                    <a:lnTo>
                      <a:pt x="26629" y="46041"/>
                    </a:lnTo>
                    <a:lnTo>
                      <a:pt x="26629" y="46071"/>
                    </a:lnTo>
                    <a:lnTo>
                      <a:pt x="26550" y="46061"/>
                    </a:lnTo>
                    <a:lnTo>
                      <a:pt x="26550" y="46041"/>
                    </a:lnTo>
                    <a:lnTo>
                      <a:pt x="24531" y="45903"/>
                    </a:lnTo>
                    <a:lnTo>
                      <a:pt x="24531" y="45922"/>
                    </a:lnTo>
                    <a:lnTo>
                      <a:pt x="24452" y="45922"/>
                    </a:lnTo>
                    <a:lnTo>
                      <a:pt x="24452" y="45903"/>
                    </a:lnTo>
                    <a:lnTo>
                      <a:pt x="22432" y="45764"/>
                    </a:lnTo>
                    <a:lnTo>
                      <a:pt x="22432" y="45784"/>
                    </a:lnTo>
                    <a:lnTo>
                      <a:pt x="22353" y="45784"/>
                    </a:lnTo>
                    <a:lnTo>
                      <a:pt x="22353" y="45764"/>
                    </a:lnTo>
                    <a:lnTo>
                      <a:pt x="20343" y="45625"/>
                    </a:lnTo>
                    <a:lnTo>
                      <a:pt x="20343" y="45645"/>
                    </a:lnTo>
                    <a:lnTo>
                      <a:pt x="20254" y="45645"/>
                    </a:lnTo>
                    <a:lnTo>
                      <a:pt x="20254" y="45625"/>
                    </a:lnTo>
                    <a:lnTo>
                      <a:pt x="18245" y="45487"/>
                    </a:lnTo>
                    <a:lnTo>
                      <a:pt x="18245" y="45507"/>
                    </a:lnTo>
                    <a:lnTo>
                      <a:pt x="18156" y="45497"/>
                    </a:lnTo>
                    <a:lnTo>
                      <a:pt x="18166" y="45477"/>
                    </a:lnTo>
                    <a:lnTo>
                      <a:pt x="50" y="44269"/>
                    </a:lnTo>
                    <a:lnTo>
                      <a:pt x="1" y="45051"/>
                    </a:lnTo>
                    <a:lnTo>
                      <a:pt x="48210" y="48269"/>
                    </a:lnTo>
                    <a:lnTo>
                      <a:pt x="51427" y="50"/>
                    </a:lnTo>
                    <a:lnTo>
                      <a:pt x="5071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1" name="Google Shape;2681;p35"/>
              <p:cNvSpPr/>
              <p:nvPr/>
            </p:nvSpPr>
            <p:spPr>
              <a:xfrm>
                <a:off x="6202763" y="1338473"/>
                <a:ext cx="1436893" cy="1436641"/>
              </a:xfrm>
              <a:custGeom>
                <a:avLst/>
                <a:gdLst/>
                <a:ahLst/>
                <a:cxnLst/>
                <a:rect l="l" t="t" r="r" b="b"/>
                <a:pathLst>
                  <a:path w="51437" h="51428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8219" y="51427"/>
                    </a:lnTo>
                    <a:lnTo>
                      <a:pt x="51437" y="3218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2" name="Google Shape;2682;p35"/>
              <p:cNvSpPr/>
              <p:nvPr/>
            </p:nvSpPr>
            <p:spPr>
              <a:xfrm>
                <a:off x="7549202" y="1428367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35"/>
              <p:cNvSpPr/>
              <p:nvPr/>
            </p:nvSpPr>
            <p:spPr>
              <a:xfrm>
                <a:off x="7548364" y="1427529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2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0"/>
                    </a:lnTo>
                    <a:lnTo>
                      <a:pt x="32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35"/>
              <p:cNvSpPr/>
              <p:nvPr/>
            </p:nvSpPr>
            <p:spPr>
              <a:xfrm>
                <a:off x="7490566" y="1424205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1" y="48219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35"/>
              <p:cNvSpPr/>
              <p:nvPr/>
            </p:nvSpPr>
            <p:spPr>
              <a:xfrm>
                <a:off x="7490035" y="1423646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1"/>
                    </a:lnTo>
                    <a:lnTo>
                      <a:pt x="3297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35"/>
              <p:cNvSpPr/>
              <p:nvPr/>
            </p:nvSpPr>
            <p:spPr>
              <a:xfrm>
                <a:off x="7431959" y="1420350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35"/>
              <p:cNvSpPr/>
              <p:nvPr/>
            </p:nvSpPr>
            <p:spPr>
              <a:xfrm>
                <a:off x="7431400" y="1419791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35"/>
              <p:cNvSpPr/>
              <p:nvPr/>
            </p:nvSpPr>
            <p:spPr>
              <a:xfrm>
                <a:off x="7373323" y="1416467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35"/>
              <p:cNvSpPr/>
              <p:nvPr/>
            </p:nvSpPr>
            <p:spPr>
              <a:xfrm>
                <a:off x="7372764" y="1415908"/>
                <a:ext cx="92409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35"/>
              <p:cNvSpPr/>
              <p:nvPr/>
            </p:nvSpPr>
            <p:spPr>
              <a:xfrm>
                <a:off x="7314715" y="1412584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20"/>
                    </a:lnTo>
                    <a:lnTo>
                      <a:pt x="50" y="48220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35"/>
              <p:cNvSpPr/>
              <p:nvPr/>
            </p:nvSpPr>
            <p:spPr>
              <a:xfrm>
                <a:off x="7314157" y="1412053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8"/>
                    </a:lnTo>
                    <a:lnTo>
                      <a:pt x="89" y="48258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35"/>
              <p:cNvSpPr/>
              <p:nvPr/>
            </p:nvSpPr>
            <p:spPr>
              <a:xfrm>
                <a:off x="7256359" y="140872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35"/>
              <p:cNvSpPr/>
              <p:nvPr/>
            </p:nvSpPr>
            <p:spPr>
              <a:xfrm>
                <a:off x="7255521" y="140817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28" y="1"/>
                    </a:moveTo>
                    <a:lnTo>
                      <a:pt x="11" y="48239"/>
                    </a:lnTo>
                    <a:lnTo>
                      <a:pt x="1" y="4825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35"/>
              <p:cNvSpPr/>
              <p:nvPr/>
            </p:nvSpPr>
            <p:spPr>
              <a:xfrm>
                <a:off x="7197724" y="140484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35"/>
              <p:cNvSpPr/>
              <p:nvPr/>
            </p:nvSpPr>
            <p:spPr>
              <a:xfrm>
                <a:off x="7197165" y="1404287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0"/>
                    </a:lnTo>
                    <a:lnTo>
                      <a:pt x="1" y="4824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35"/>
              <p:cNvSpPr/>
              <p:nvPr/>
            </p:nvSpPr>
            <p:spPr>
              <a:xfrm>
                <a:off x="7139116" y="1400991"/>
                <a:ext cx="90984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19" extrusionOk="0">
                    <a:moveTo>
                      <a:pt x="3217" y="0"/>
                    </a:moveTo>
                    <a:lnTo>
                      <a:pt x="0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35"/>
              <p:cNvSpPr/>
              <p:nvPr/>
            </p:nvSpPr>
            <p:spPr>
              <a:xfrm>
                <a:off x="7138557" y="1400153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35"/>
              <p:cNvSpPr/>
              <p:nvPr/>
            </p:nvSpPr>
            <p:spPr>
              <a:xfrm>
                <a:off x="7080480" y="13971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09"/>
                    </a:lnTo>
                    <a:lnTo>
                      <a:pt x="5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35"/>
              <p:cNvSpPr/>
              <p:nvPr/>
            </p:nvSpPr>
            <p:spPr>
              <a:xfrm>
                <a:off x="7079922" y="1396270"/>
                <a:ext cx="92381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7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307" y="31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35"/>
              <p:cNvSpPr/>
              <p:nvPr/>
            </p:nvSpPr>
            <p:spPr>
              <a:xfrm>
                <a:off x="7022124" y="1392974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0"/>
                    </a:lnTo>
                    <a:lnTo>
                      <a:pt x="32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35"/>
              <p:cNvSpPr/>
              <p:nvPr/>
            </p:nvSpPr>
            <p:spPr>
              <a:xfrm>
                <a:off x="7021314" y="1392415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9"/>
                    </a:lnTo>
                    <a:lnTo>
                      <a:pt x="89" y="48269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35"/>
              <p:cNvSpPr/>
              <p:nvPr/>
            </p:nvSpPr>
            <p:spPr>
              <a:xfrm>
                <a:off x="6963516" y="1389091"/>
                <a:ext cx="9098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35"/>
              <p:cNvSpPr/>
              <p:nvPr/>
            </p:nvSpPr>
            <p:spPr>
              <a:xfrm>
                <a:off x="6962958" y="1388532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35"/>
              <p:cNvSpPr/>
              <p:nvPr/>
            </p:nvSpPr>
            <p:spPr>
              <a:xfrm>
                <a:off x="6904881" y="13852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35"/>
              <p:cNvSpPr/>
              <p:nvPr/>
            </p:nvSpPr>
            <p:spPr>
              <a:xfrm>
                <a:off x="6904322" y="1384677"/>
                <a:ext cx="92130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5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8"/>
                    </a:lnTo>
                    <a:lnTo>
                      <a:pt x="80" y="48258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35"/>
              <p:cNvSpPr/>
              <p:nvPr/>
            </p:nvSpPr>
            <p:spPr>
              <a:xfrm>
                <a:off x="6846245" y="138135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35"/>
              <p:cNvSpPr/>
              <p:nvPr/>
            </p:nvSpPr>
            <p:spPr>
              <a:xfrm>
                <a:off x="6845715" y="1380794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296" y="20"/>
                    </a:lnTo>
                    <a:lnTo>
                      <a:pt x="33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35"/>
              <p:cNvSpPr/>
              <p:nvPr/>
            </p:nvSpPr>
            <p:spPr>
              <a:xfrm>
                <a:off x="6787638" y="1377470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19"/>
                    </a:lnTo>
                    <a:lnTo>
                      <a:pt x="50" y="48219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35"/>
              <p:cNvSpPr/>
              <p:nvPr/>
            </p:nvSpPr>
            <p:spPr>
              <a:xfrm>
                <a:off x="6787079" y="1376911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9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35"/>
              <p:cNvSpPr/>
              <p:nvPr/>
            </p:nvSpPr>
            <p:spPr>
              <a:xfrm>
                <a:off x="6729282" y="1373615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35"/>
              <p:cNvSpPr/>
              <p:nvPr/>
            </p:nvSpPr>
            <p:spPr>
              <a:xfrm>
                <a:off x="6728443" y="1373056"/>
                <a:ext cx="92409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59" extrusionOk="0">
                    <a:moveTo>
                      <a:pt x="3228" y="0"/>
                    </a:moveTo>
                    <a:lnTo>
                      <a:pt x="11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35"/>
              <p:cNvSpPr/>
              <p:nvPr/>
            </p:nvSpPr>
            <p:spPr>
              <a:xfrm>
                <a:off x="6670646" y="13697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35"/>
              <p:cNvSpPr/>
              <p:nvPr/>
            </p:nvSpPr>
            <p:spPr>
              <a:xfrm>
                <a:off x="6670115" y="1368894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6" y="31"/>
                    </a:lnTo>
                    <a:lnTo>
                      <a:pt x="3296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35"/>
              <p:cNvSpPr/>
              <p:nvPr/>
            </p:nvSpPr>
            <p:spPr>
              <a:xfrm>
                <a:off x="6612038" y="136584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1"/>
                    </a:moveTo>
                    <a:lnTo>
                      <a:pt x="0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35"/>
              <p:cNvSpPr/>
              <p:nvPr/>
            </p:nvSpPr>
            <p:spPr>
              <a:xfrm>
                <a:off x="6611480" y="1365039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35"/>
              <p:cNvSpPr/>
              <p:nvPr/>
            </p:nvSpPr>
            <p:spPr>
              <a:xfrm>
                <a:off x="6553403" y="136171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35"/>
              <p:cNvSpPr/>
              <p:nvPr/>
            </p:nvSpPr>
            <p:spPr>
              <a:xfrm>
                <a:off x="6552844" y="1361156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35"/>
              <p:cNvSpPr/>
              <p:nvPr/>
            </p:nvSpPr>
            <p:spPr>
              <a:xfrm>
                <a:off x="6495047" y="13578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35"/>
              <p:cNvSpPr/>
              <p:nvPr/>
            </p:nvSpPr>
            <p:spPr>
              <a:xfrm>
                <a:off x="6494236" y="1357301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8"/>
                    </a:lnTo>
                    <a:lnTo>
                      <a:pt x="89" y="48268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35"/>
              <p:cNvSpPr/>
              <p:nvPr/>
            </p:nvSpPr>
            <p:spPr>
              <a:xfrm>
                <a:off x="6436439" y="135397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35"/>
              <p:cNvSpPr/>
              <p:nvPr/>
            </p:nvSpPr>
            <p:spPr>
              <a:xfrm>
                <a:off x="6435880" y="1353418"/>
                <a:ext cx="92102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5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35"/>
              <p:cNvSpPr/>
              <p:nvPr/>
            </p:nvSpPr>
            <p:spPr>
              <a:xfrm>
                <a:off x="6377803" y="135009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35"/>
              <p:cNvSpPr/>
              <p:nvPr/>
            </p:nvSpPr>
            <p:spPr>
              <a:xfrm>
                <a:off x="6377245" y="1349535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35"/>
              <p:cNvSpPr/>
              <p:nvPr/>
            </p:nvSpPr>
            <p:spPr>
              <a:xfrm>
                <a:off x="6319168" y="1346238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35"/>
              <p:cNvSpPr/>
              <p:nvPr/>
            </p:nvSpPr>
            <p:spPr>
              <a:xfrm>
                <a:off x="6318637" y="134568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35"/>
              <p:cNvSpPr/>
              <p:nvPr/>
            </p:nvSpPr>
            <p:spPr>
              <a:xfrm>
                <a:off x="6260840" y="134235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08" y="1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35"/>
              <p:cNvSpPr/>
              <p:nvPr/>
            </p:nvSpPr>
            <p:spPr>
              <a:xfrm>
                <a:off x="6260001" y="1341797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28" y="1"/>
                    </a:moveTo>
                    <a:lnTo>
                      <a:pt x="10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35"/>
              <p:cNvSpPr/>
              <p:nvPr/>
            </p:nvSpPr>
            <p:spPr>
              <a:xfrm>
                <a:off x="6202204" y="133847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5674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35"/>
              <p:cNvSpPr/>
              <p:nvPr/>
            </p:nvSpPr>
            <p:spPr>
              <a:xfrm>
                <a:off x="6201645" y="1337662"/>
                <a:ext cx="92130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35"/>
              <p:cNvSpPr/>
              <p:nvPr/>
            </p:nvSpPr>
            <p:spPr>
              <a:xfrm>
                <a:off x="6202763" y="2684660"/>
                <a:ext cx="1347026" cy="9126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6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09" y="326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35"/>
              <p:cNvSpPr/>
              <p:nvPr/>
            </p:nvSpPr>
            <p:spPr>
              <a:xfrm>
                <a:off x="6202204" y="2684102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89"/>
                    </a:lnTo>
                    <a:lnTo>
                      <a:pt x="48229" y="3307"/>
                    </a:lnTo>
                    <a:lnTo>
                      <a:pt x="48249" y="3307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35"/>
              <p:cNvSpPr/>
              <p:nvPr/>
            </p:nvSpPr>
            <p:spPr>
              <a:xfrm>
                <a:off x="6206646" y="262630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35"/>
              <p:cNvSpPr/>
              <p:nvPr/>
            </p:nvSpPr>
            <p:spPr>
              <a:xfrm>
                <a:off x="6206087" y="262546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2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35"/>
              <p:cNvSpPr/>
              <p:nvPr/>
            </p:nvSpPr>
            <p:spPr>
              <a:xfrm>
                <a:off x="6210501" y="256766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35"/>
              <p:cNvSpPr/>
              <p:nvPr/>
            </p:nvSpPr>
            <p:spPr>
              <a:xfrm>
                <a:off x="6209942" y="256711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35"/>
              <p:cNvSpPr/>
              <p:nvPr/>
            </p:nvSpPr>
            <p:spPr>
              <a:xfrm>
                <a:off x="6214384" y="25090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35"/>
              <p:cNvSpPr/>
              <p:nvPr/>
            </p:nvSpPr>
            <p:spPr>
              <a:xfrm>
                <a:off x="6213825" y="2508502"/>
                <a:ext cx="134811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35"/>
              <p:cNvSpPr/>
              <p:nvPr/>
            </p:nvSpPr>
            <p:spPr>
              <a:xfrm>
                <a:off x="6218239" y="2450425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0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35"/>
              <p:cNvSpPr/>
              <p:nvPr/>
            </p:nvSpPr>
            <p:spPr>
              <a:xfrm>
                <a:off x="6217680" y="2449867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307"/>
                    </a:lnTo>
                    <a:lnTo>
                      <a:pt x="48260" y="3307"/>
                    </a:lnTo>
                    <a:lnTo>
                      <a:pt x="48269" y="3218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35"/>
              <p:cNvSpPr/>
              <p:nvPr/>
            </p:nvSpPr>
            <p:spPr>
              <a:xfrm>
                <a:off x="6222122" y="239206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35"/>
              <p:cNvSpPr/>
              <p:nvPr/>
            </p:nvSpPr>
            <p:spPr>
              <a:xfrm>
                <a:off x="6221563" y="239125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1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35"/>
              <p:cNvSpPr/>
              <p:nvPr/>
            </p:nvSpPr>
            <p:spPr>
              <a:xfrm>
                <a:off x="6226256" y="23334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35"/>
              <p:cNvSpPr/>
              <p:nvPr/>
            </p:nvSpPr>
            <p:spPr>
              <a:xfrm>
                <a:off x="6225446" y="233290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35"/>
              <p:cNvSpPr/>
              <p:nvPr/>
            </p:nvSpPr>
            <p:spPr>
              <a:xfrm>
                <a:off x="6230139" y="22748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35"/>
              <p:cNvSpPr/>
              <p:nvPr/>
            </p:nvSpPr>
            <p:spPr>
              <a:xfrm>
                <a:off x="6229301" y="2274267"/>
                <a:ext cx="1348422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35"/>
              <p:cNvSpPr/>
              <p:nvPr/>
            </p:nvSpPr>
            <p:spPr>
              <a:xfrm>
                <a:off x="6234022" y="2216190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35"/>
              <p:cNvSpPr/>
              <p:nvPr/>
            </p:nvSpPr>
            <p:spPr>
              <a:xfrm>
                <a:off x="6233463" y="2215659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40" y="40"/>
                    </a:moveTo>
                    <a:lnTo>
                      <a:pt x="48219" y="3257"/>
                    </a:lnTo>
                    <a:lnTo>
                      <a:pt x="40" y="50"/>
                    </a:lnTo>
                    <a:lnTo>
                      <a:pt x="40" y="40"/>
                    </a:lnTo>
                    <a:close/>
                    <a:moveTo>
                      <a:pt x="0" y="0"/>
                    </a:moveTo>
                    <a:lnTo>
                      <a:pt x="0" y="79"/>
                    </a:lnTo>
                    <a:lnTo>
                      <a:pt x="48229" y="3296"/>
                    </a:lnTo>
                    <a:lnTo>
                      <a:pt x="48249" y="3306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35"/>
              <p:cNvSpPr/>
              <p:nvPr/>
            </p:nvSpPr>
            <p:spPr>
              <a:xfrm>
                <a:off x="6237877" y="215786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0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9" name="Google Shape;2749;p35"/>
              <p:cNvSpPr/>
              <p:nvPr/>
            </p:nvSpPr>
            <p:spPr>
              <a:xfrm>
                <a:off x="6237318" y="2157024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90"/>
                    </a:lnTo>
                    <a:lnTo>
                      <a:pt x="48230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0" name="Google Shape;2750;p35"/>
              <p:cNvSpPr/>
              <p:nvPr/>
            </p:nvSpPr>
            <p:spPr>
              <a:xfrm>
                <a:off x="6241760" y="20992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35"/>
              <p:cNvSpPr/>
              <p:nvPr/>
            </p:nvSpPr>
            <p:spPr>
              <a:xfrm>
                <a:off x="6241201" y="2098668"/>
                <a:ext cx="1348115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8" extrusionOk="0">
                    <a:moveTo>
                      <a:pt x="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35"/>
              <p:cNvSpPr/>
              <p:nvPr/>
            </p:nvSpPr>
            <p:spPr>
              <a:xfrm>
                <a:off x="6245615" y="20405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35"/>
              <p:cNvSpPr/>
              <p:nvPr/>
            </p:nvSpPr>
            <p:spPr>
              <a:xfrm>
                <a:off x="6245056" y="2040060"/>
                <a:ext cx="1348143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7" extrusionOk="0">
                    <a:moveTo>
                      <a:pt x="1" y="0"/>
                    </a:moveTo>
                    <a:lnTo>
                      <a:pt x="1" y="79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0" y="32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35"/>
              <p:cNvSpPr/>
              <p:nvPr/>
            </p:nvSpPr>
            <p:spPr>
              <a:xfrm>
                <a:off x="6249498" y="1981983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35"/>
              <p:cNvSpPr/>
              <p:nvPr/>
            </p:nvSpPr>
            <p:spPr>
              <a:xfrm>
                <a:off x="6248939" y="1981425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0" y="0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6" name="Google Shape;2756;p35"/>
              <p:cNvSpPr/>
              <p:nvPr/>
            </p:nvSpPr>
            <p:spPr>
              <a:xfrm>
                <a:off x="6253353" y="19233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1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7" name="Google Shape;2757;p35"/>
              <p:cNvSpPr/>
              <p:nvPr/>
            </p:nvSpPr>
            <p:spPr>
              <a:xfrm>
                <a:off x="6252822" y="1922789"/>
                <a:ext cx="1348395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8" extrusionOk="0">
                    <a:moveTo>
                      <a:pt x="1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8" name="Google Shape;2758;p35"/>
              <p:cNvSpPr/>
              <p:nvPr/>
            </p:nvSpPr>
            <p:spPr>
              <a:xfrm>
                <a:off x="6257515" y="18649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1"/>
                    </a:lnTo>
                    <a:lnTo>
                      <a:pt x="48210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9" name="Google Shape;2759;p35"/>
              <p:cNvSpPr/>
              <p:nvPr/>
            </p:nvSpPr>
            <p:spPr>
              <a:xfrm>
                <a:off x="6256677" y="1864181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0"/>
                    </a:moveTo>
                    <a:lnTo>
                      <a:pt x="1" y="89"/>
                    </a:lnTo>
                    <a:lnTo>
                      <a:pt x="48240" y="3307"/>
                    </a:lnTo>
                    <a:lnTo>
                      <a:pt x="48259" y="3307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0" name="Google Shape;2760;p35"/>
              <p:cNvSpPr/>
              <p:nvPr/>
            </p:nvSpPr>
            <p:spPr>
              <a:xfrm>
                <a:off x="6261398" y="180638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1" name="Google Shape;2761;p35"/>
              <p:cNvSpPr/>
              <p:nvPr/>
            </p:nvSpPr>
            <p:spPr>
              <a:xfrm>
                <a:off x="6260560" y="1805825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2" name="Google Shape;2762;p35"/>
              <p:cNvSpPr/>
              <p:nvPr/>
            </p:nvSpPr>
            <p:spPr>
              <a:xfrm>
                <a:off x="6265253" y="17477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35"/>
              <p:cNvSpPr/>
              <p:nvPr/>
            </p:nvSpPr>
            <p:spPr>
              <a:xfrm>
                <a:off x="6264695" y="17471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0" y="3297"/>
                    </a:lnTo>
                    <a:lnTo>
                      <a:pt x="4824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35"/>
              <p:cNvSpPr/>
              <p:nvPr/>
            </p:nvSpPr>
            <p:spPr>
              <a:xfrm>
                <a:off x="6269136" y="16891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35"/>
              <p:cNvSpPr/>
              <p:nvPr/>
            </p:nvSpPr>
            <p:spPr>
              <a:xfrm>
                <a:off x="6268578" y="1688582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35"/>
              <p:cNvSpPr/>
              <p:nvPr/>
            </p:nvSpPr>
            <p:spPr>
              <a:xfrm>
                <a:off x="6272991" y="1630784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35"/>
              <p:cNvSpPr/>
              <p:nvPr/>
            </p:nvSpPr>
            <p:spPr>
              <a:xfrm>
                <a:off x="6272460" y="162994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35"/>
              <p:cNvSpPr/>
              <p:nvPr/>
            </p:nvSpPr>
            <p:spPr>
              <a:xfrm>
                <a:off x="6276874" y="15721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35"/>
              <p:cNvSpPr/>
              <p:nvPr/>
            </p:nvSpPr>
            <p:spPr>
              <a:xfrm>
                <a:off x="6276315" y="15715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35"/>
              <p:cNvSpPr/>
              <p:nvPr/>
            </p:nvSpPr>
            <p:spPr>
              <a:xfrm>
                <a:off x="6280729" y="15135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35"/>
              <p:cNvSpPr/>
              <p:nvPr/>
            </p:nvSpPr>
            <p:spPr>
              <a:xfrm>
                <a:off x="6280198" y="151298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35"/>
              <p:cNvSpPr/>
              <p:nvPr/>
            </p:nvSpPr>
            <p:spPr>
              <a:xfrm>
                <a:off x="6284612" y="145490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35"/>
              <p:cNvSpPr/>
              <p:nvPr/>
            </p:nvSpPr>
            <p:spPr>
              <a:xfrm>
                <a:off x="6284053" y="1454347"/>
                <a:ext cx="1348422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35"/>
              <p:cNvSpPr/>
              <p:nvPr/>
            </p:nvSpPr>
            <p:spPr>
              <a:xfrm>
                <a:off x="6288775" y="13965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09" y="3258"/>
                    </a:lnTo>
                    <a:lnTo>
                      <a:pt x="48219" y="320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35"/>
              <p:cNvSpPr/>
              <p:nvPr/>
            </p:nvSpPr>
            <p:spPr>
              <a:xfrm>
                <a:off x="6287936" y="139573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0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35"/>
              <p:cNvSpPr/>
              <p:nvPr/>
            </p:nvSpPr>
            <p:spPr>
              <a:xfrm>
                <a:off x="6292630" y="133794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35"/>
              <p:cNvSpPr/>
              <p:nvPr/>
            </p:nvSpPr>
            <p:spPr>
              <a:xfrm>
                <a:off x="6291791" y="1337383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1" y="0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9" y="3218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35"/>
              <p:cNvSpPr/>
              <p:nvPr/>
            </p:nvSpPr>
            <p:spPr>
              <a:xfrm>
                <a:off x="7052266" y="1390460"/>
                <a:ext cx="162638" cy="46232"/>
              </a:xfrm>
              <a:custGeom>
                <a:avLst/>
                <a:gdLst/>
                <a:ahLst/>
                <a:cxnLst/>
                <a:rect l="l" t="t" r="r" b="b"/>
                <a:pathLst>
                  <a:path w="5822" h="1655" extrusionOk="0">
                    <a:moveTo>
                      <a:pt x="100" y="1"/>
                    </a:moveTo>
                    <a:lnTo>
                      <a:pt x="1" y="1407"/>
                    </a:lnTo>
                    <a:lnTo>
                      <a:pt x="2020" y="1496"/>
                    </a:lnTo>
                    <a:lnTo>
                      <a:pt x="2109" y="130"/>
                    </a:lnTo>
                    <a:lnTo>
                      <a:pt x="100" y="1"/>
                    </a:lnTo>
                    <a:close/>
                    <a:moveTo>
                      <a:pt x="2188" y="140"/>
                    </a:moveTo>
                    <a:lnTo>
                      <a:pt x="2099" y="1496"/>
                    </a:lnTo>
                    <a:lnTo>
                      <a:pt x="4119" y="1585"/>
                    </a:lnTo>
                    <a:lnTo>
                      <a:pt x="4208" y="278"/>
                    </a:lnTo>
                    <a:lnTo>
                      <a:pt x="2188" y="140"/>
                    </a:lnTo>
                    <a:close/>
                    <a:moveTo>
                      <a:pt x="4287" y="278"/>
                    </a:moveTo>
                    <a:lnTo>
                      <a:pt x="4198" y="1585"/>
                    </a:lnTo>
                    <a:lnTo>
                      <a:pt x="5792" y="1654"/>
                    </a:lnTo>
                    <a:cubicBezTo>
                      <a:pt x="5742" y="1238"/>
                      <a:pt x="5772" y="813"/>
                      <a:pt x="5821" y="377"/>
                    </a:cubicBezTo>
                    <a:lnTo>
                      <a:pt x="4287" y="27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35"/>
              <p:cNvSpPr/>
              <p:nvPr/>
            </p:nvSpPr>
            <p:spPr>
              <a:xfrm>
                <a:off x="7168420" y="1398226"/>
                <a:ext cx="2514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90" h="1307" extrusionOk="0">
                    <a:moveTo>
                      <a:pt x="0" y="1307"/>
                    </a:moveTo>
                    <a:lnTo>
                      <a:pt x="0" y="1307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0" y="13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35"/>
              <p:cNvSpPr/>
              <p:nvPr/>
            </p:nvSpPr>
            <p:spPr>
              <a:xfrm>
                <a:off x="7167302" y="1398226"/>
                <a:ext cx="4749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170" h="1307" extrusionOk="0">
                    <a:moveTo>
                      <a:pt x="90" y="0"/>
                    </a:moveTo>
                    <a:lnTo>
                      <a:pt x="1" y="1307"/>
                    </a:lnTo>
                    <a:lnTo>
                      <a:pt x="80" y="1307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35"/>
              <p:cNvSpPr/>
              <p:nvPr/>
            </p:nvSpPr>
            <p:spPr>
              <a:xfrm>
                <a:off x="7108695" y="1394063"/>
                <a:ext cx="4721" cy="38187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367" extrusionOk="0">
                    <a:moveTo>
                      <a:pt x="89" y="1"/>
                    </a:moveTo>
                    <a:lnTo>
                      <a:pt x="0" y="1367"/>
                    </a:lnTo>
                    <a:lnTo>
                      <a:pt x="79" y="1367"/>
                    </a:lnTo>
                    <a:lnTo>
                      <a:pt x="168" y="1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35"/>
              <p:cNvSpPr/>
              <p:nvPr/>
            </p:nvSpPr>
            <p:spPr>
              <a:xfrm>
                <a:off x="6817780" y="1374704"/>
                <a:ext cx="234794" cy="55060"/>
              </a:xfrm>
              <a:custGeom>
                <a:avLst/>
                <a:gdLst/>
                <a:ahLst/>
                <a:cxnLst/>
                <a:rect l="l" t="t" r="r" b="b"/>
                <a:pathLst>
                  <a:path w="8405" h="1971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2010" y="1713"/>
                    </a:lnTo>
                    <a:lnTo>
                      <a:pt x="2119" y="139"/>
                    </a:lnTo>
                    <a:lnTo>
                      <a:pt x="109" y="1"/>
                    </a:lnTo>
                    <a:close/>
                    <a:moveTo>
                      <a:pt x="2198" y="149"/>
                    </a:moveTo>
                    <a:lnTo>
                      <a:pt x="2099" y="1713"/>
                    </a:lnTo>
                    <a:lnTo>
                      <a:pt x="4118" y="1792"/>
                    </a:lnTo>
                    <a:lnTo>
                      <a:pt x="4217" y="278"/>
                    </a:lnTo>
                    <a:lnTo>
                      <a:pt x="2198" y="149"/>
                    </a:lnTo>
                    <a:close/>
                    <a:moveTo>
                      <a:pt x="4296" y="288"/>
                    </a:moveTo>
                    <a:lnTo>
                      <a:pt x="4197" y="1802"/>
                    </a:lnTo>
                    <a:lnTo>
                      <a:pt x="6217" y="1882"/>
                    </a:lnTo>
                    <a:lnTo>
                      <a:pt x="6316" y="417"/>
                    </a:lnTo>
                    <a:lnTo>
                      <a:pt x="4296" y="288"/>
                    </a:lnTo>
                    <a:close/>
                    <a:moveTo>
                      <a:pt x="6395" y="426"/>
                    </a:moveTo>
                    <a:lnTo>
                      <a:pt x="6296" y="1891"/>
                    </a:lnTo>
                    <a:lnTo>
                      <a:pt x="8316" y="1971"/>
                    </a:lnTo>
                    <a:lnTo>
                      <a:pt x="8405" y="555"/>
                    </a:lnTo>
                    <a:lnTo>
                      <a:pt x="6395" y="42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35"/>
              <p:cNvSpPr/>
              <p:nvPr/>
            </p:nvSpPr>
            <p:spPr>
              <a:xfrm>
                <a:off x="7050059" y="1390208"/>
                <a:ext cx="5000" cy="39556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416" extrusionOk="0">
                    <a:moveTo>
                      <a:pt x="90" y="0"/>
                    </a:moveTo>
                    <a:lnTo>
                      <a:pt x="1" y="1416"/>
                    </a:lnTo>
                    <a:lnTo>
                      <a:pt x="80" y="1416"/>
                    </a:lnTo>
                    <a:lnTo>
                      <a:pt x="179" y="1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35"/>
              <p:cNvSpPr/>
              <p:nvPr/>
            </p:nvSpPr>
            <p:spPr>
              <a:xfrm>
                <a:off x="6991424" y="1386325"/>
                <a:ext cx="5028" cy="41232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476" extrusionOk="0">
                    <a:moveTo>
                      <a:pt x="100" y="1"/>
                    </a:moveTo>
                    <a:lnTo>
                      <a:pt x="1" y="1466"/>
                    </a:lnTo>
                    <a:lnTo>
                      <a:pt x="80" y="1475"/>
                    </a:lnTo>
                    <a:lnTo>
                      <a:pt x="179" y="10"/>
                    </a:lnTo>
                    <a:lnTo>
                      <a:pt x="10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35"/>
              <p:cNvSpPr/>
              <p:nvPr/>
            </p:nvSpPr>
            <p:spPr>
              <a:xfrm>
                <a:off x="6932816" y="1382442"/>
                <a:ext cx="5000" cy="42629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526" extrusionOk="0">
                    <a:moveTo>
                      <a:pt x="99" y="1"/>
                    </a:moveTo>
                    <a:lnTo>
                      <a:pt x="0" y="1515"/>
                    </a:lnTo>
                    <a:lnTo>
                      <a:pt x="79" y="1525"/>
                    </a:lnTo>
                    <a:lnTo>
                      <a:pt x="178" y="11"/>
                    </a:lnTo>
                    <a:lnTo>
                      <a:pt x="9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35"/>
              <p:cNvSpPr/>
              <p:nvPr/>
            </p:nvSpPr>
            <p:spPr>
              <a:xfrm>
                <a:off x="6873901" y="1378587"/>
                <a:ext cx="5280" cy="43998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575" extrusionOk="0">
                    <a:moveTo>
                      <a:pt x="110" y="0"/>
                    </a:moveTo>
                    <a:lnTo>
                      <a:pt x="1" y="1574"/>
                    </a:lnTo>
                    <a:lnTo>
                      <a:pt x="90" y="1574"/>
                    </a:lnTo>
                    <a:lnTo>
                      <a:pt x="189" y="1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35"/>
              <p:cNvSpPr/>
              <p:nvPr/>
            </p:nvSpPr>
            <p:spPr>
              <a:xfrm>
                <a:off x="6772972" y="1371659"/>
                <a:ext cx="45366" cy="48439"/>
              </a:xfrm>
              <a:custGeom>
                <a:avLst/>
                <a:gdLst/>
                <a:ahLst/>
                <a:cxnLst/>
                <a:rect l="l" t="t" r="r" b="b"/>
                <a:pathLst>
                  <a:path w="1624" h="1734" extrusionOk="0">
                    <a:moveTo>
                      <a:pt x="80" y="1"/>
                    </a:moveTo>
                    <a:cubicBezTo>
                      <a:pt x="60" y="555"/>
                      <a:pt x="40" y="1110"/>
                      <a:pt x="1" y="1664"/>
                    </a:cubicBezTo>
                    <a:lnTo>
                      <a:pt x="1515" y="1733"/>
                    </a:lnTo>
                    <a:lnTo>
                      <a:pt x="1624" y="110"/>
                    </a:lnTo>
                    <a:lnTo>
                      <a:pt x="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35"/>
              <p:cNvSpPr/>
              <p:nvPr/>
            </p:nvSpPr>
            <p:spPr>
              <a:xfrm>
                <a:off x="6775179" y="1279306"/>
                <a:ext cx="443608" cy="119478"/>
              </a:xfrm>
              <a:custGeom>
                <a:avLst/>
                <a:gdLst/>
                <a:ahLst/>
                <a:cxnLst/>
                <a:rect l="l" t="t" r="r" b="b"/>
                <a:pathLst>
                  <a:path w="15880" h="4277" extrusionOk="0">
                    <a:moveTo>
                      <a:pt x="40" y="1"/>
                    </a:moveTo>
                    <a:lnTo>
                      <a:pt x="40" y="1"/>
                    </a:lnTo>
                    <a:cubicBezTo>
                      <a:pt x="169" y="456"/>
                      <a:pt x="50" y="1198"/>
                      <a:pt x="40" y="1555"/>
                    </a:cubicBezTo>
                    <a:cubicBezTo>
                      <a:pt x="30" y="2109"/>
                      <a:pt x="21" y="2673"/>
                      <a:pt x="1" y="3228"/>
                    </a:cubicBezTo>
                    <a:lnTo>
                      <a:pt x="15750" y="4277"/>
                    </a:lnTo>
                    <a:cubicBezTo>
                      <a:pt x="15790" y="3930"/>
                      <a:pt x="15830" y="3584"/>
                      <a:pt x="15839" y="3238"/>
                    </a:cubicBezTo>
                    <a:cubicBezTo>
                      <a:pt x="15869" y="2624"/>
                      <a:pt x="15800" y="2020"/>
                      <a:pt x="15820" y="1406"/>
                    </a:cubicBezTo>
                    <a:cubicBezTo>
                      <a:pt x="15820" y="1188"/>
                      <a:pt x="15820" y="891"/>
                      <a:pt x="15879" y="664"/>
                    </a:cubicBezTo>
                    <a:lnTo>
                      <a:pt x="4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35"/>
              <p:cNvSpPr/>
              <p:nvPr/>
            </p:nvSpPr>
            <p:spPr>
              <a:xfrm>
                <a:off x="6815293" y="1374704"/>
                <a:ext cx="5559" cy="45394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625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89" y="1624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35"/>
              <p:cNvSpPr/>
              <p:nvPr/>
            </p:nvSpPr>
            <p:spPr>
              <a:xfrm>
                <a:off x="6775179" y="1370570"/>
                <a:ext cx="439725" cy="29332"/>
              </a:xfrm>
              <a:custGeom>
                <a:avLst/>
                <a:gdLst/>
                <a:ahLst/>
                <a:cxnLst/>
                <a:rect l="l" t="t" r="r" b="b"/>
                <a:pathLst>
                  <a:path w="15741" h="1050" extrusionOk="0">
                    <a:moveTo>
                      <a:pt x="15740" y="105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5740" y="1050"/>
                    </a:lnTo>
                    <a:lnTo>
                      <a:pt x="15740" y="10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35"/>
              <p:cNvSpPr/>
              <p:nvPr/>
            </p:nvSpPr>
            <p:spPr>
              <a:xfrm>
                <a:off x="6775179" y="1369452"/>
                <a:ext cx="440004" cy="31567"/>
              </a:xfrm>
              <a:custGeom>
                <a:avLst/>
                <a:gdLst/>
                <a:ahLst/>
                <a:cxnLst/>
                <a:rect l="l" t="t" r="r" b="b"/>
                <a:pathLst>
                  <a:path w="15751" h="1130" extrusionOk="0">
                    <a:moveTo>
                      <a:pt x="1" y="1"/>
                    </a:moveTo>
                    <a:cubicBezTo>
                      <a:pt x="1" y="11"/>
                      <a:pt x="1" y="30"/>
                      <a:pt x="1" y="40"/>
                    </a:cubicBezTo>
                    <a:lnTo>
                      <a:pt x="1" y="80"/>
                    </a:lnTo>
                    <a:lnTo>
                      <a:pt x="1545" y="189"/>
                    </a:lnTo>
                    <a:lnTo>
                      <a:pt x="1634" y="189"/>
                    </a:lnTo>
                    <a:lnTo>
                      <a:pt x="3644" y="327"/>
                    </a:lnTo>
                    <a:lnTo>
                      <a:pt x="3723" y="337"/>
                    </a:lnTo>
                    <a:lnTo>
                      <a:pt x="5742" y="466"/>
                    </a:lnTo>
                    <a:lnTo>
                      <a:pt x="5821" y="476"/>
                    </a:lnTo>
                    <a:lnTo>
                      <a:pt x="7841" y="605"/>
                    </a:lnTo>
                    <a:lnTo>
                      <a:pt x="7920" y="614"/>
                    </a:lnTo>
                    <a:lnTo>
                      <a:pt x="9930" y="743"/>
                    </a:lnTo>
                    <a:lnTo>
                      <a:pt x="10019" y="753"/>
                    </a:lnTo>
                    <a:lnTo>
                      <a:pt x="12028" y="882"/>
                    </a:lnTo>
                    <a:lnTo>
                      <a:pt x="12107" y="892"/>
                    </a:lnTo>
                    <a:lnTo>
                      <a:pt x="14127" y="1030"/>
                    </a:lnTo>
                    <a:lnTo>
                      <a:pt x="14206" y="1030"/>
                    </a:lnTo>
                    <a:lnTo>
                      <a:pt x="15740" y="1129"/>
                    </a:lnTo>
                    <a:cubicBezTo>
                      <a:pt x="15740" y="1119"/>
                      <a:pt x="15740" y="1109"/>
                      <a:pt x="15740" y="1090"/>
                    </a:cubicBezTo>
                    <a:cubicBezTo>
                      <a:pt x="15740" y="1080"/>
                      <a:pt x="15750" y="1070"/>
                      <a:pt x="15750" y="105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92" name="Google Shape;2792;p35"/>
            <p:cNvGrpSpPr/>
            <p:nvPr/>
          </p:nvGrpSpPr>
          <p:grpSpPr>
            <a:xfrm>
              <a:off x="6268597" y="1542010"/>
              <a:ext cx="1344281" cy="821067"/>
              <a:chOff x="6331652" y="1386528"/>
              <a:chExt cx="1409248" cy="860748"/>
            </a:xfrm>
          </p:grpSpPr>
          <p:sp>
            <p:nvSpPr>
              <p:cNvPr id="2793" name="Google Shape;2793;p35"/>
              <p:cNvSpPr txBox="1"/>
              <p:nvPr/>
            </p:nvSpPr>
            <p:spPr>
              <a:xfrm rot="217025">
                <a:off x="6331652" y="1810776"/>
                <a:ext cx="13431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Anotar titulo del tema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794" name="Google Shape;2794;p35"/>
              <p:cNvSpPr txBox="1"/>
              <p:nvPr/>
            </p:nvSpPr>
            <p:spPr>
              <a:xfrm rot="223524">
                <a:off x="6397800" y="1386528"/>
                <a:ext cx="13431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3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801" name="Google Shape;2801;p35"/>
          <p:cNvGrpSpPr/>
          <p:nvPr/>
        </p:nvGrpSpPr>
        <p:grpSpPr>
          <a:xfrm>
            <a:off x="3756772" y="1274054"/>
            <a:ext cx="1517373" cy="1529525"/>
            <a:chOff x="3756772" y="1274054"/>
            <a:chExt cx="1517373" cy="1529525"/>
          </a:xfrm>
        </p:grpSpPr>
        <p:grpSp>
          <p:nvGrpSpPr>
            <p:cNvPr id="2802" name="Google Shape;2802;p35"/>
            <p:cNvGrpSpPr/>
            <p:nvPr/>
          </p:nvGrpSpPr>
          <p:grpSpPr>
            <a:xfrm>
              <a:off x="3756772" y="1274054"/>
              <a:ext cx="1517373" cy="1529525"/>
              <a:chOff x="2365950" y="616575"/>
              <a:chExt cx="1357950" cy="1368825"/>
            </a:xfrm>
          </p:grpSpPr>
          <p:sp>
            <p:nvSpPr>
              <p:cNvPr id="2803" name="Google Shape;2803;p35"/>
              <p:cNvSpPr/>
              <p:nvPr/>
            </p:nvSpPr>
            <p:spPr>
              <a:xfrm>
                <a:off x="2428800" y="649975"/>
                <a:ext cx="1295100" cy="1335425"/>
              </a:xfrm>
              <a:custGeom>
                <a:avLst/>
                <a:gdLst/>
                <a:ahLst/>
                <a:cxnLst/>
                <a:rect l="l" t="t" r="r" b="b"/>
                <a:pathLst>
                  <a:path w="51804" h="53417" extrusionOk="0">
                    <a:moveTo>
                      <a:pt x="1218" y="6485"/>
                    </a:moveTo>
                    <a:cubicBezTo>
                      <a:pt x="1179" y="6485"/>
                      <a:pt x="1129" y="6485"/>
                      <a:pt x="1090" y="6494"/>
                    </a:cubicBezTo>
                    <a:cubicBezTo>
                      <a:pt x="456" y="6564"/>
                      <a:pt x="1" y="7138"/>
                      <a:pt x="70" y="7771"/>
                    </a:cubicBezTo>
                    <a:cubicBezTo>
                      <a:pt x="129" y="8296"/>
                      <a:pt x="535" y="8702"/>
                      <a:pt x="1040" y="8781"/>
                    </a:cubicBezTo>
                    <a:cubicBezTo>
                      <a:pt x="1000" y="8702"/>
                      <a:pt x="981" y="8603"/>
                      <a:pt x="971" y="8514"/>
                    </a:cubicBezTo>
                    <a:cubicBezTo>
                      <a:pt x="901" y="7880"/>
                      <a:pt x="1357" y="7306"/>
                      <a:pt x="1990" y="7237"/>
                    </a:cubicBezTo>
                    <a:cubicBezTo>
                      <a:pt x="2030" y="7227"/>
                      <a:pt x="2079" y="7227"/>
                      <a:pt x="2119" y="7227"/>
                    </a:cubicBezTo>
                    <a:cubicBezTo>
                      <a:pt x="2178" y="7227"/>
                      <a:pt x="2238" y="7227"/>
                      <a:pt x="2297" y="7237"/>
                    </a:cubicBezTo>
                    <a:cubicBezTo>
                      <a:pt x="2129" y="6791"/>
                      <a:pt x="1703" y="6485"/>
                      <a:pt x="1218" y="6485"/>
                    </a:cubicBezTo>
                    <a:close/>
                    <a:moveTo>
                      <a:pt x="1802" y="11711"/>
                    </a:moveTo>
                    <a:cubicBezTo>
                      <a:pt x="1763" y="11711"/>
                      <a:pt x="1723" y="11711"/>
                      <a:pt x="1674" y="11721"/>
                    </a:cubicBezTo>
                    <a:cubicBezTo>
                      <a:pt x="1040" y="11790"/>
                      <a:pt x="585" y="12365"/>
                      <a:pt x="654" y="12998"/>
                    </a:cubicBezTo>
                    <a:cubicBezTo>
                      <a:pt x="713" y="13523"/>
                      <a:pt x="1119" y="13929"/>
                      <a:pt x="1624" y="14008"/>
                    </a:cubicBezTo>
                    <a:cubicBezTo>
                      <a:pt x="1594" y="13919"/>
                      <a:pt x="1565" y="13830"/>
                      <a:pt x="1555" y="13731"/>
                    </a:cubicBezTo>
                    <a:cubicBezTo>
                      <a:pt x="1486" y="13097"/>
                      <a:pt x="1941" y="12533"/>
                      <a:pt x="2574" y="12454"/>
                    </a:cubicBezTo>
                    <a:lnTo>
                      <a:pt x="2713" y="12454"/>
                    </a:lnTo>
                    <a:cubicBezTo>
                      <a:pt x="2772" y="12454"/>
                      <a:pt x="2832" y="12454"/>
                      <a:pt x="2891" y="12464"/>
                    </a:cubicBezTo>
                    <a:cubicBezTo>
                      <a:pt x="2723" y="12018"/>
                      <a:pt x="2287" y="11711"/>
                      <a:pt x="1802" y="11711"/>
                    </a:cubicBezTo>
                    <a:close/>
                    <a:moveTo>
                      <a:pt x="2396" y="16938"/>
                    </a:moveTo>
                    <a:cubicBezTo>
                      <a:pt x="2347" y="16938"/>
                      <a:pt x="2307" y="16938"/>
                      <a:pt x="2258" y="16948"/>
                    </a:cubicBezTo>
                    <a:cubicBezTo>
                      <a:pt x="1624" y="17017"/>
                      <a:pt x="1169" y="17591"/>
                      <a:pt x="1238" y="18225"/>
                    </a:cubicBezTo>
                    <a:cubicBezTo>
                      <a:pt x="1297" y="18750"/>
                      <a:pt x="1713" y="19155"/>
                      <a:pt x="2208" y="19235"/>
                    </a:cubicBezTo>
                    <a:cubicBezTo>
                      <a:pt x="2178" y="19146"/>
                      <a:pt x="2159" y="19056"/>
                      <a:pt x="2149" y="18957"/>
                    </a:cubicBezTo>
                    <a:cubicBezTo>
                      <a:pt x="2070" y="18324"/>
                      <a:pt x="2535" y="17760"/>
                      <a:pt x="3168" y="17680"/>
                    </a:cubicBezTo>
                    <a:lnTo>
                      <a:pt x="3297" y="17680"/>
                    </a:lnTo>
                    <a:cubicBezTo>
                      <a:pt x="3356" y="17680"/>
                      <a:pt x="3416" y="17680"/>
                      <a:pt x="3475" y="17690"/>
                    </a:cubicBezTo>
                    <a:cubicBezTo>
                      <a:pt x="3307" y="17245"/>
                      <a:pt x="2881" y="16938"/>
                      <a:pt x="2396" y="16938"/>
                    </a:cubicBezTo>
                    <a:close/>
                    <a:moveTo>
                      <a:pt x="2980" y="22165"/>
                    </a:moveTo>
                    <a:cubicBezTo>
                      <a:pt x="2941" y="22165"/>
                      <a:pt x="2891" y="22165"/>
                      <a:pt x="2852" y="22175"/>
                    </a:cubicBezTo>
                    <a:cubicBezTo>
                      <a:pt x="2218" y="22244"/>
                      <a:pt x="1763" y="22818"/>
                      <a:pt x="1832" y="23452"/>
                    </a:cubicBezTo>
                    <a:cubicBezTo>
                      <a:pt x="1891" y="23976"/>
                      <a:pt x="2297" y="24382"/>
                      <a:pt x="2802" y="24461"/>
                    </a:cubicBezTo>
                    <a:cubicBezTo>
                      <a:pt x="2763" y="24372"/>
                      <a:pt x="2743" y="24283"/>
                      <a:pt x="2733" y="24184"/>
                    </a:cubicBezTo>
                    <a:cubicBezTo>
                      <a:pt x="2664" y="23551"/>
                      <a:pt x="3119" y="22977"/>
                      <a:pt x="3752" y="22907"/>
                    </a:cubicBezTo>
                    <a:cubicBezTo>
                      <a:pt x="3792" y="22907"/>
                      <a:pt x="3842" y="22897"/>
                      <a:pt x="3881" y="22897"/>
                    </a:cubicBezTo>
                    <a:cubicBezTo>
                      <a:pt x="3941" y="22897"/>
                      <a:pt x="4000" y="22907"/>
                      <a:pt x="4059" y="22917"/>
                    </a:cubicBezTo>
                    <a:cubicBezTo>
                      <a:pt x="3891" y="22472"/>
                      <a:pt x="3465" y="22165"/>
                      <a:pt x="2980" y="22165"/>
                    </a:cubicBezTo>
                    <a:close/>
                    <a:moveTo>
                      <a:pt x="3436" y="27392"/>
                    </a:moveTo>
                    <a:cubicBezTo>
                      <a:pt x="2802" y="27471"/>
                      <a:pt x="2347" y="28035"/>
                      <a:pt x="2416" y="28678"/>
                    </a:cubicBezTo>
                    <a:cubicBezTo>
                      <a:pt x="2475" y="29203"/>
                      <a:pt x="2881" y="29609"/>
                      <a:pt x="3386" y="29688"/>
                    </a:cubicBezTo>
                    <a:cubicBezTo>
                      <a:pt x="3356" y="29599"/>
                      <a:pt x="3327" y="29510"/>
                      <a:pt x="3317" y="29411"/>
                    </a:cubicBezTo>
                    <a:cubicBezTo>
                      <a:pt x="3248" y="28777"/>
                      <a:pt x="3703" y="28203"/>
                      <a:pt x="4336" y="28134"/>
                    </a:cubicBezTo>
                    <a:cubicBezTo>
                      <a:pt x="4386" y="28134"/>
                      <a:pt x="4426" y="28124"/>
                      <a:pt x="4465" y="28124"/>
                    </a:cubicBezTo>
                    <a:cubicBezTo>
                      <a:pt x="4534" y="28124"/>
                      <a:pt x="4594" y="28134"/>
                      <a:pt x="4643" y="28144"/>
                    </a:cubicBezTo>
                    <a:cubicBezTo>
                      <a:pt x="4485" y="27698"/>
                      <a:pt x="4049" y="27392"/>
                      <a:pt x="3564" y="27392"/>
                    </a:cubicBezTo>
                    <a:close/>
                    <a:moveTo>
                      <a:pt x="4020" y="32618"/>
                    </a:moveTo>
                    <a:cubicBezTo>
                      <a:pt x="3386" y="32697"/>
                      <a:pt x="2931" y="33262"/>
                      <a:pt x="3000" y="33895"/>
                    </a:cubicBezTo>
                    <a:cubicBezTo>
                      <a:pt x="3059" y="34430"/>
                      <a:pt x="3465" y="34836"/>
                      <a:pt x="3970" y="34915"/>
                    </a:cubicBezTo>
                    <a:cubicBezTo>
                      <a:pt x="3941" y="34826"/>
                      <a:pt x="3921" y="34737"/>
                      <a:pt x="3911" y="34638"/>
                    </a:cubicBezTo>
                    <a:cubicBezTo>
                      <a:pt x="3832" y="34004"/>
                      <a:pt x="4287" y="33430"/>
                      <a:pt x="4930" y="33361"/>
                    </a:cubicBezTo>
                    <a:cubicBezTo>
                      <a:pt x="4970" y="33351"/>
                      <a:pt x="5010" y="33351"/>
                      <a:pt x="5059" y="33351"/>
                    </a:cubicBezTo>
                    <a:cubicBezTo>
                      <a:pt x="5119" y="33351"/>
                      <a:pt x="5178" y="33361"/>
                      <a:pt x="5237" y="33371"/>
                    </a:cubicBezTo>
                    <a:cubicBezTo>
                      <a:pt x="5069" y="32925"/>
                      <a:pt x="4643" y="32618"/>
                      <a:pt x="4148" y="32618"/>
                    </a:cubicBezTo>
                    <a:close/>
                    <a:moveTo>
                      <a:pt x="4614" y="37845"/>
                    </a:moveTo>
                    <a:cubicBezTo>
                      <a:pt x="3980" y="37914"/>
                      <a:pt x="3515" y="38488"/>
                      <a:pt x="3594" y="39122"/>
                    </a:cubicBezTo>
                    <a:cubicBezTo>
                      <a:pt x="3653" y="39657"/>
                      <a:pt x="4059" y="40062"/>
                      <a:pt x="4554" y="40142"/>
                    </a:cubicBezTo>
                    <a:cubicBezTo>
                      <a:pt x="4525" y="40053"/>
                      <a:pt x="4505" y="39963"/>
                      <a:pt x="4495" y="39864"/>
                    </a:cubicBezTo>
                    <a:cubicBezTo>
                      <a:pt x="4426" y="39231"/>
                      <a:pt x="4881" y="38657"/>
                      <a:pt x="5514" y="38587"/>
                    </a:cubicBezTo>
                    <a:cubicBezTo>
                      <a:pt x="5554" y="38578"/>
                      <a:pt x="5604" y="38578"/>
                      <a:pt x="5643" y="38578"/>
                    </a:cubicBezTo>
                    <a:cubicBezTo>
                      <a:pt x="5703" y="38578"/>
                      <a:pt x="5762" y="38587"/>
                      <a:pt x="5821" y="38597"/>
                    </a:cubicBezTo>
                    <a:cubicBezTo>
                      <a:pt x="5653" y="38142"/>
                      <a:pt x="5227" y="37845"/>
                      <a:pt x="4742" y="37845"/>
                    </a:cubicBezTo>
                    <a:close/>
                    <a:moveTo>
                      <a:pt x="5326" y="43062"/>
                    </a:moveTo>
                    <a:cubicBezTo>
                      <a:pt x="5287" y="43062"/>
                      <a:pt x="5237" y="43072"/>
                      <a:pt x="5198" y="43072"/>
                    </a:cubicBezTo>
                    <a:cubicBezTo>
                      <a:pt x="4564" y="43141"/>
                      <a:pt x="4109" y="43715"/>
                      <a:pt x="4178" y="44349"/>
                    </a:cubicBezTo>
                    <a:cubicBezTo>
                      <a:pt x="4237" y="44883"/>
                      <a:pt x="4643" y="45289"/>
                      <a:pt x="5148" y="45368"/>
                    </a:cubicBezTo>
                    <a:cubicBezTo>
                      <a:pt x="5119" y="45279"/>
                      <a:pt x="5089" y="45190"/>
                      <a:pt x="5079" y="45091"/>
                    </a:cubicBezTo>
                    <a:cubicBezTo>
                      <a:pt x="5010" y="44458"/>
                      <a:pt x="5465" y="43884"/>
                      <a:pt x="6099" y="43814"/>
                    </a:cubicBezTo>
                    <a:cubicBezTo>
                      <a:pt x="6148" y="43804"/>
                      <a:pt x="6188" y="43804"/>
                      <a:pt x="6227" y="43804"/>
                    </a:cubicBezTo>
                    <a:cubicBezTo>
                      <a:pt x="6287" y="43804"/>
                      <a:pt x="6346" y="43814"/>
                      <a:pt x="6405" y="43814"/>
                    </a:cubicBezTo>
                    <a:cubicBezTo>
                      <a:pt x="6247" y="43369"/>
                      <a:pt x="5811" y="43062"/>
                      <a:pt x="5326" y="43062"/>
                    </a:cubicBezTo>
                    <a:close/>
                    <a:moveTo>
                      <a:pt x="5910" y="48289"/>
                    </a:moveTo>
                    <a:cubicBezTo>
                      <a:pt x="5871" y="48289"/>
                      <a:pt x="5831" y="48299"/>
                      <a:pt x="5782" y="48299"/>
                    </a:cubicBezTo>
                    <a:cubicBezTo>
                      <a:pt x="5148" y="48368"/>
                      <a:pt x="4693" y="48942"/>
                      <a:pt x="4762" y="49576"/>
                    </a:cubicBezTo>
                    <a:cubicBezTo>
                      <a:pt x="4822" y="50110"/>
                      <a:pt x="5227" y="50506"/>
                      <a:pt x="5732" y="50585"/>
                    </a:cubicBezTo>
                    <a:cubicBezTo>
                      <a:pt x="5703" y="50506"/>
                      <a:pt x="5683" y="50407"/>
                      <a:pt x="5663" y="50318"/>
                    </a:cubicBezTo>
                    <a:cubicBezTo>
                      <a:pt x="5594" y="49684"/>
                      <a:pt x="6049" y="49110"/>
                      <a:pt x="6683" y="49041"/>
                    </a:cubicBezTo>
                    <a:cubicBezTo>
                      <a:pt x="6732" y="49031"/>
                      <a:pt x="6772" y="49031"/>
                      <a:pt x="6821" y="49031"/>
                    </a:cubicBezTo>
                    <a:cubicBezTo>
                      <a:pt x="6881" y="49031"/>
                      <a:pt x="6940" y="49031"/>
                      <a:pt x="6999" y="49041"/>
                    </a:cubicBezTo>
                    <a:cubicBezTo>
                      <a:pt x="6831" y="48596"/>
                      <a:pt x="6396" y="48289"/>
                      <a:pt x="5910" y="48289"/>
                    </a:cubicBezTo>
                    <a:close/>
                    <a:moveTo>
                      <a:pt x="46408" y="1"/>
                    </a:moveTo>
                    <a:lnTo>
                      <a:pt x="45596" y="90"/>
                    </a:lnTo>
                    <a:lnTo>
                      <a:pt x="50902" y="47289"/>
                    </a:lnTo>
                    <a:lnTo>
                      <a:pt x="3693" y="52585"/>
                    </a:lnTo>
                    <a:lnTo>
                      <a:pt x="3782" y="53416"/>
                    </a:lnTo>
                    <a:lnTo>
                      <a:pt x="51803" y="48021"/>
                    </a:lnTo>
                    <a:lnTo>
                      <a:pt x="464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35"/>
              <p:cNvSpPr/>
              <p:nvPr/>
            </p:nvSpPr>
            <p:spPr>
              <a:xfrm>
                <a:off x="2365950" y="631675"/>
                <a:ext cx="1335425" cy="1335400"/>
              </a:xfrm>
              <a:custGeom>
                <a:avLst/>
                <a:gdLst/>
                <a:ahLst/>
                <a:cxnLst/>
                <a:rect l="l" t="t" r="r" b="b"/>
                <a:pathLst>
                  <a:path w="53417" h="53416" extrusionOk="0">
                    <a:moveTo>
                      <a:pt x="3731" y="7219"/>
                    </a:moveTo>
                    <a:cubicBezTo>
                      <a:pt x="4312" y="7219"/>
                      <a:pt x="4816" y="7655"/>
                      <a:pt x="4881" y="8246"/>
                    </a:cubicBezTo>
                    <a:cubicBezTo>
                      <a:pt x="4950" y="8880"/>
                      <a:pt x="4494" y="9454"/>
                      <a:pt x="3861" y="9523"/>
                    </a:cubicBezTo>
                    <a:cubicBezTo>
                      <a:pt x="3818" y="9528"/>
                      <a:pt x="3776" y="9530"/>
                      <a:pt x="3733" y="9530"/>
                    </a:cubicBezTo>
                    <a:cubicBezTo>
                      <a:pt x="3152" y="9530"/>
                      <a:pt x="2649" y="9094"/>
                      <a:pt x="2584" y="8503"/>
                    </a:cubicBezTo>
                    <a:cubicBezTo>
                      <a:pt x="2515" y="7870"/>
                      <a:pt x="2970" y="7296"/>
                      <a:pt x="3604" y="7226"/>
                    </a:cubicBezTo>
                    <a:cubicBezTo>
                      <a:pt x="3646" y="7222"/>
                      <a:pt x="3689" y="7219"/>
                      <a:pt x="3731" y="7219"/>
                    </a:cubicBezTo>
                    <a:close/>
                    <a:moveTo>
                      <a:pt x="4315" y="12446"/>
                    </a:moveTo>
                    <a:cubicBezTo>
                      <a:pt x="4896" y="12446"/>
                      <a:pt x="5400" y="12882"/>
                      <a:pt x="5465" y="13473"/>
                    </a:cubicBezTo>
                    <a:cubicBezTo>
                      <a:pt x="5534" y="14106"/>
                      <a:pt x="5079" y="14680"/>
                      <a:pt x="4445" y="14750"/>
                    </a:cubicBezTo>
                    <a:cubicBezTo>
                      <a:pt x="4402" y="14754"/>
                      <a:pt x="4360" y="14757"/>
                      <a:pt x="4318" y="14757"/>
                    </a:cubicBezTo>
                    <a:cubicBezTo>
                      <a:pt x="3736" y="14757"/>
                      <a:pt x="3233" y="14321"/>
                      <a:pt x="3168" y="13730"/>
                    </a:cubicBezTo>
                    <a:cubicBezTo>
                      <a:pt x="3099" y="13097"/>
                      <a:pt x="3554" y="12522"/>
                      <a:pt x="4188" y="12453"/>
                    </a:cubicBezTo>
                    <a:cubicBezTo>
                      <a:pt x="4230" y="12448"/>
                      <a:pt x="4273" y="12446"/>
                      <a:pt x="4315" y="12446"/>
                    </a:cubicBezTo>
                    <a:close/>
                    <a:moveTo>
                      <a:pt x="4899" y="17673"/>
                    </a:moveTo>
                    <a:cubicBezTo>
                      <a:pt x="5480" y="17673"/>
                      <a:pt x="5984" y="18109"/>
                      <a:pt x="6049" y="18700"/>
                    </a:cubicBezTo>
                    <a:cubicBezTo>
                      <a:pt x="6128" y="19333"/>
                      <a:pt x="5672" y="19907"/>
                      <a:pt x="5029" y="19977"/>
                    </a:cubicBezTo>
                    <a:cubicBezTo>
                      <a:pt x="4986" y="19981"/>
                      <a:pt x="4944" y="19983"/>
                      <a:pt x="4902" y="19983"/>
                    </a:cubicBezTo>
                    <a:cubicBezTo>
                      <a:pt x="4321" y="19983"/>
                      <a:pt x="3826" y="19548"/>
                      <a:pt x="3752" y="18957"/>
                    </a:cubicBezTo>
                    <a:cubicBezTo>
                      <a:pt x="3683" y="18323"/>
                      <a:pt x="4138" y="17749"/>
                      <a:pt x="4772" y="17680"/>
                    </a:cubicBezTo>
                    <a:cubicBezTo>
                      <a:pt x="4814" y="17675"/>
                      <a:pt x="4857" y="17673"/>
                      <a:pt x="4899" y="17673"/>
                    </a:cubicBezTo>
                    <a:close/>
                    <a:moveTo>
                      <a:pt x="5509" y="22898"/>
                    </a:moveTo>
                    <a:cubicBezTo>
                      <a:pt x="6083" y="22898"/>
                      <a:pt x="6579" y="23332"/>
                      <a:pt x="6643" y="23926"/>
                    </a:cubicBezTo>
                    <a:cubicBezTo>
                      <a:pt x="6712" y="24560"/>
                      <a:pt x="6257" y="25124"/>
                      <a:pt x="5623" y="25203"/>
                    </a:cubicBezTo>
                    <a:cubicBezTo>
                      <a:pt x="5580" y="25208"/>
                      <a:pt x="5538" y="25210"/>
                      <a:pt x="5496" y="25210"/>
                    </a:cubicBezTo>
                    <a:cubicBezTo>
                      <a:pt x="4914" y="25210"/>
                      <a:pt x="4411" y="24774"/>
                      <a:pt x="4346" y="24184"/>
                    </a:cubicBezTo>
                    <a:cubicBezTo>
                      <a:pt x="4277" y="23550"/>
                      <a:pt x="4732" y="22976"/>
                      <a:pt x="5366" y="22907"/>
                    </a:cubicBezTo>
                    <a:cubicBezTo>
                      <a:pt x="5414" y="22901"/>
                      <a:pt x="5461" y="22898"/>
                      <a:pt x="5509" y="22898"/>
                    </a:cubicBezTo>
                    <a:close/>
                    <a:moveTo>
                      <a:pt x="6077" y="28117"/>
                    </a:moveTo>
                    <a:cubicBezTo>
                      <a:pt x="6658" y="28117"/>
                      <a:pt x="7162" y="28552"/>
                      <a:pt x="7227" y="29143"/>
                    </a:cubicBezTo>
                    <a:cubicBezTo>
                      <a:pt x="7296" y="29787"/>
                      <a:pt x="6841" y="30351"/>
                      <a:pt x="6207" y="30420"/>
                    </a:cubicBezTo>
                    <a:cubicBezTo>
                      <a:pt x="6159" y="30426"/>
                      <a:pt x="6111" y="30429"/>
                      <a:pt x="6064" y="30429"/>
                    </a:cubicBezTo>
                    <a:cubicBezTo>
                      <a:pt x="5489" y="30429"/>
                      <a:pt x="4994" y="29996"/>
                      <a:pt x="4930" y="29410"/>
                    </a:cubicBezTo>
                    <a:cubicBezTo>
                      <a:pt x="4861" y="28767"/>
                      <a:pt x="5316" y="28203"/>
                      <a:pt x="5950" y="28124"/>
                    </a:cubicBezTo>
                    <a:cubicBezTo>
                      <a:pt x="5992" y="28119"/>
                      <a:pt x="6035" y="28117"/>
                      <a:pt x="6077" y="28117"/>
                    </a:cubicBezTo>
                    <a:close/>
                    <a:moveTo>
                      <a:pt x="6661" y="33343"/>
                    </a:moveTo>
                    <a:cubicBezTo>
                      <a:pt x="7243" y="33343"/>
                      <a:pt x="7746" y="33779"/>
                      <a:pt x="7811" y="34370"/>
                    </a:cubicBezTo>
                    <a:cubicBezTo>
                      <a:pt x="7890" y="35003"/>
                      <a:pt x="7425" y="35578"/>
                      <a:pt x="6791" y="35647"/>
                    </a:cubicBezTo>
                    <a:cubicBezTo>
                      <a:pt x="6744" y="35653"/>
                      <a:pt x="6697" y="35656"/>
                      <a:pt x="6651" y="35656"/>
                    </a:cubicBezTo>
                    <a:cubicBezTo>
                      <a:pt x="6076" y="35656"/>
                      <a:pt x="5587" y="35214"/>
                      <a:pt x="5514" y="34627"/>
                    </a:cubicBezTo>
                    <a:cubicBezTo>
                      <a:pt x="5445" y="33994"/>
                      <a:pt x="5900" y="33429"/>
                      <a:pt x="6534" y="33350"/>
                    </a:cubicBezTo>
                    <a:cubicBezTo>
                      <a:pt x="6576" y="33346"/>
                      <a:pt x="6619" y="33343"/>
                      <a:pt x="6661" y="33343"/>
                    </a:cubicBezTo>
                    <a:close/>
                    <a:moveTo>
                      <a:pt x="7255" y="38570"/>
                    </a:moveTo>
                    <a:cubicBezTo>
                      <a:pt x="7835" y="38570"/>
                      <a:pt x="8331" y="39006"/>
                      <a:pt x="8405" y="39597"/>
                    </a:cubicBezTo>
                    <a:cubicBezTo>
                      <a:pt x="8474" y="40230"/>
                      <a:pt x="8019" y="40804"/>
                      <a:pt x="7385" y="40874"/>
                    </a:cubicBezTo>
                    <a:cubicBezTo>
                      <a:pt x="7342" y="40878"/>
                      <a:pt x="7300" y="40881"/>
                      <a:pt x="7258" y="40881"/>
                    </a:cubicBezTo>
                    <a:cubicBezTo>
                      <a:pt x="6676" y="40881"/>
                      <a:pt x="6173" y="40445"/>
                      <a:pt x="6108" y="39854"/>
                    </a:cubicBezTo>
                    <a:cubicBezTo>
                      <a:pt x="6029" y="39220"/>
                      <a:pt x="6494" y="38646"/>
                      <a:pt x="7128" y="38577"/>
                    </a:cubicBezTo>
                    <a:cubicBezTo>
                      <a:pt x="7170" y="38572"/>
                      <a:pt x="7213" y="38570"/>
                      <a:pt x="7255" y="38570"/>
                    </a:cubicBezTo>
                    <a:close/>
                    <a:moveTo>
                      <a:pt x="7839" y="43797"/>
                    </a:moveTo>
                    <a:cubicBezTo>
                      <a:pt x="8421" y="43797"/>
                      <a:pt x="8924" y="44233"/>
                      <a:pt x="8989" y="44823"/>
                    </a:cubicBezTo>
                    <a:cubicBezTo>
                      <a:pt x="9058" y="45457"/>
                      <a:pt x="8603" y="46031"/>
                      <a:pt x="7969" y="46100"/>
                    </a:cubicBezTo>
                    <a:cubicBezTo>
                      <a:pt x="7926" y="46105"/>
                      <a:pt x="7884" y="46107"/>
                      <a:pt x="7842" y="46107"/>
                    </a:cubicBezTo>
                    <a:cubicBezTo>
                      <a:pt x="7260" y="46107"/>
                      <a:pt x="6757" y="45672"/>
                      <a:pt x="6692" y="45081"/>
                    </a:cubicBezTo>
                    <a:cubicBezTo>
                      <a:pt x="6623" y="44447"/>
                      <a:pt x="7078" y="43873"/>
                      <a:pt x="7712" y="43804"/>
                    </a:cubicBezTo>
                    <a:cubicBezTo>
                      <a:pt x="7754" y="43799"/>
                      <a:pt x="7797" y="43797"/>
                      <a:pt x="7839" y="43797"/>
                    </a:cubicBezTo>
                    <a:close/>
                    <a:moveTo>
                      <a:pt x="8423" y="49024"/>
                    </a:moveTo>
                    <a:cubicBezTo>
                      <a:pt x="9005" y="49024"/>
                      <a:pt x="9508" y="49459"/>
                      <a:pt x="9573" y="50050"/>
                    </a:cubicBezTo>
                    <a:cubicBezTo>
                      <a:pt x="9642" y="50684"/>
                      <a:pt x="9187" y="51258"/>
                      <a:pt x="8553" y="51327"/>
                    </a:cubicBezTo>
                    <a:cubicBezTo>
                      <a:pt x="8510" y="51332"/>
                      <a:pt x="8468" y="51334"/>
                      <a:pt x="8426" y="51334"/>
                    </a:cubicBezTo>
                    <a:cubicBezTo>
                      <a:pt x="7844" y="51334"/>
                      <a:pt x="7341" y="50898"/>
                      <a:pt x="7276" y="50308"/>
                    </a:cubicBezTo>
                    <a:cubicBezTo>
                      <a:pt x="7207" y="49674"/>
                      <a:pt x="7662" y="49100"/>
                      <a:pt x="8296" y="49031"/>
                    </a:cubicBezTo>
                    <a:cubicBezTo>
                      <a:pt x="8339" y="49026"/>
                      <a:pt x="8381" y="49024"/>
                      <a:pt x="8423" y="49024"/>
                    </a:cubicBezTo>
                    <a:close/>
                    <a:moveTo>
                      <a:pt x="48021" y="0"/>
                    </a:moveTo>
                    <a:lnTo>
                      <a:pt x="0" y="5395"/>
                    </a:lnTo>
                    <a:lnTo>
                      <a:pt x="5395" y="53416"/>
                    </a:lnTo>
                    <a:lnTo>
                      <a:pt x="53416" y="48021"/>
                    </a:lnTo>
                    <a:lnTo>
                      <a:pt x="4802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35"/>
              <p:cNvSpPr/>
              <p:nvPr/>
            </p:nvSpPr>
            <p:spPr>
              <a:xfrm>
                <a:off x="2498850" y="616575"/>
                <a:ext cx="491750" cy="133900"/>
              </a:xfrm>
              <a:custGeom>
                <a:avLst/>
                <a:gdLst/>
                <a:ahLst/>
                <a:cxnLst/>
                <a:rect l="l" t="t" r="r" b="b"/>
                <a:pathLst>
                  <a:path w="19670" h="5356" extrusionOk="0">
                    <a:moveTo>
                      <a:pt x="18977" y="0"/>
                    </a:moveTo>
                    <a:lnTo>
                      <a:pt x="0" y="3594"/>
                    </a:lnTo>
                    <a:cubicBezTo>
                      <a:pt x="79" y="3841"/>
                      <a:pt x="109" y="4168"/>
                      <a:pt x="158" y="4386"/>
                    </a:cubicBezTo>
                    <a:cubicBezTo>
                      <a:pt x="238" y="4712"/>
                      <a:pt x="307" y="5029"/>
                      <a:pt x="376" y="5356"/>
                    </a:cubicBezTo>
                    <a:lnTo>
                      <a:pt x="19670" y="3188"/>
                    </a:lnTo>
                    <a:cubicBezTo>
                      <a:pt x="19650" y="3069"/>
                      <a:pt x="19630" y="2940"/>
                      <a:pt x="19610" y="2812"/>
                    </a:cubicBezTo>
                    <a:cubicBezTo>
                      <a:pt x="19571" y="2524"/>
                      <a:pt x="19541" y="2237"/>
                      <a:pt x="19412" y="1970"/>
                    </a:cubicBezTo>
                    <a:cubicBezTo>
                      <a:pt x="19363" y="1871"/>
                      <a:pt x="19294" y="1772"/>
                      <a:pt x="19284" y="1663"/>
                    </a:cubicBezTo>
                    <a:cubicBezTo>
                      <a:pt x="19284" y="1574"/>
                      <a:pt x="19304" y="1485"/>
                      <a:pt x="19313" y="1406"/>
                    </a:cubicBezTo>
                    <a:cubicBezTo>
                      <a:pt x="19323" y="1267"/>
                      <a:pt x="19284" y="1148"/>
                      <a:pt x="19244" y="1020"/>
                    </a:cubicBezTo>
                    <a:cubicBezTo>
                      <a:pt x="19195" y="733"/>
                      <a:pt x="18947" y="317"/>
                      <a:pt x="189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35"/>
              <p:cNvSpPr/>
              <p:nvPr/>
            </p:nvSpPr>
            <p:spPr>
              <a:xfrm>
                <a:off x="2508250" y="696250"/>
                <a:ext cx="491525" cy="132175"/>
              </a:xfrm>
              <a:custGeom>
                <a:avLst/>
                <a:gdLst/>
                <a:ahLst/>
                <a:cxnLst/>
                <a:rect l="l" t="t" r="r" b="b"/>
                <a:pathLst>
                  <a:path w="19661" h="5287" extrusionOk="0">
                    <a:moveTo>
                      <a:pt x="19294" y="1"/>
                    </a:moveTo>
                    <a:lnTo>
                      <a:pt x="0" y="2169"/>
                    </a:lnTo>
                    <a:cubicBezTo>
                      <a:pt x="70" y="2495"/>
                      <a:pt x="139" y="2822"/>
                      <a:pt x="208" y="3159"/>
                    </a:cubicBezTo>
                    <a:cubicBezTo>
                      <a:pt x="347" y="3861"/>
                      <a:pt x="466" y="4574"/>
                      <a:pt x="594" y="5287"/>
                    </a:cubicBezTo>
                    <a:lnTo>
                      <a:pt x="19660" y="1674"/>
                    </a:lnTo>
                    <a:cubicBezTo>
                      <a:pt x="19512" y="1129"/>
                      <a:pt x="19383" y="565"/>
                      <a:pt x="192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07" name="Google Shape;2807;p35"/>
            <p:cNvGrpSpPr/>
            <p:nvPr/>
          </p:nvGrpSpPr>
          <p:grpSpPr>
            <a:xfrm>
              <a:off x="3813047" y="1580286"/>
              <a:ext cx="1423927" cy="724121"/>
              <a:chOff x="3801271" y="1426653"/>
              <a:chExt cx="1492742" cy="759117"/>
            </a:xfrm>
          </p:grpSpPr>
          <p:sp>
            <p:nvSpPr>
              <p:cNvPr id="2808" name="Google Shape;2808;p35"/>
              <p:cNvSpPr txBox="1"/>
              <p:nvPr/>
            </p:nvSpPr>
            <p:spPr>
              <a:xfrm rot="21225564">
                <a:off x="3885813" y="1749270"/>
                <a:ext cx="14082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Escribir materia y fecha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809" name="Google Shape;2809;p35"/>
              <p:cNvSpPr txBox="1"/>
              <p:nvPr/>
            </p:nvSpPr>
            <p:spPr>
              <a:xfrm rot="21307008">
                <a:off x="3801271" y="1426653"/>
                <a:ext cx="14082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2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sp>
        <p:nvSpPr>
          <p:cNvPr id="2814" name="Google Shape;2814;p35"/>
          <p:cNvSpPr/>
          <p:nvPr/>
        </p:nvSpPr>
        <p:spPr>
          <a:xfrm>
            <a:off x="2999025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5" name="Google Shape;2815;p35"/>
          <p:cNvSpPr/>
          <p:nvPr/>
        </p:nvSpPr>
        <p:spPr>
          <a:xfrm>
            <a:off x="5497263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6" name="Google Shape;2816;p35"/>
          <p:cNvSpPr/>
          <p:nvPr/>
        </p:nvSpPr>
        <p:spPr>
          <a:xfrm rot="10800000">
            <a:off x="4248800" y="3706650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7" name="Google Shape;2817;p35"/>
          <p:cNvSpPr/>
          <p:nvPr/>
        </p:nvSpPr>
        <p:spPr>
          <a:xfrm rot="-5400000" flipH="1">
            <a:off x="6605400" y="3218600"/>
            <a:ext cx="736500" cy="6336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809;p35">
            <a:extLst>
              <a:ext uri="{FF2B5EF4-FFF2-40B4-BE49-F238E27FC236}">
                <a16:creationId xmlns:a16="http://schemas.microsoft.com/office/drawing/2014/main" id="{3848F21C-666C-44E5-8B0D-A97EDE467E75}"/>
              </a:ext>
            </a:extLst>
          </p:cNvPr>
          <p:cNvSpPr txBox="1"/>
          <p:nvPr/>
        </p:nvSpPr>
        <p:spPr>
          <a:xfrm>
            <a:off x="1499156" y="1682212"/>
            <a:ext cx="1343282" cy="235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Paso 1</a:t>
            </a:r>
            <a:endParaRPr dirty="0"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" name="Google Shape;2619;p35"/>
          <p:cNvSpPr/>
          <p:nvPr/>
        </p:nvSpPr>
        <p:spPr>
          <a:xfrm>
            <a:off x="790075" y="999682"/>
            <a:ext cx="7537800" cy="3829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21" name="Google Shape;2621;p35"/>
          <p:cNvGrpSpPr/>
          <p:nvPr/>
        </p:nvGrpSpPr>
        <p:grpSpPr>
          <a:xfrm>
            <a:off x="5066561" y="3167139"/>
            <a:ext cx="1430244" cy="1430272"/>
            <a:chOff x="5066561" y="3167139"/>
            <a:chExt cx="1430244" cy="1430272"/>
          </a:xfrm>
        </p:grpSpPr>
        <p:grpSp>
          <p:nvGrpSpPr>
            <p:cNvPr id="2622" name="Google Shape;2622;p35"/>
            <p:cNvGrpSpPr/>
            <p:nvPr/>
          </p:nvGrpSpPr>
          <p:grpSpPr>
            <a:xfrm>
              <a:off x="5066561" y="3167139"/>
              <a:ext cx="1430244" cy="1430272"/>
              <a:chOff x="5663375" y="2229875"/>
              <a:chExt cx="1279975" cy="1280000"/>
            </a:xfrm>
          </p:grpSpPr>
          <p:sp>
            <p:nvSpPr>
              <p:cNvPr id="2623" name="Google Shape;2623;p35"/>
              <p:cNvSpPr/>
              <p:nvPr/>
            </p:nvSpPr>
            <p:spPr>
              <a:xfrm>
                <a:off x="5683900" y="2250425"/>
                <a:ext cx="1259450" cy="1259450"/>
              </a:xfrm>
              <a:custGeom>
                <a:avLst/>
                <a:gdLst/>
                <a:ahLst/>
                <a:cxnLst/>
                <a:rect l="l" t="t" r="r" b="b"/>
                <a:pathLst>
                  <a:path w="50378" h="50378" extrusionOk="0">
                    <a:moveTo>
                      <a:pt x="4564" y="12602"/>
                    </a:moveTo>
                    <a:cubicBezTo>
                      <a:pt x="5406" y="12602"/>
                      <a:pt x="6089" y="13285"/>
                      <a:pt x="6089" y="14126"/>
                    </a:cubicBezTo>
                    <a:cubicBezTo>
                      <a:pt x="6089" y="14968"/>
                      <a:pt x="5406" y="15651"/>
                      <a:pt x="4564" y="15651"/>
                    </a:cubicBezTo>
                    <a:cubicBezTo>
                      <a:pt x="3713" y="15651"/>
                      <a:pt x="3040" y="14968"/>
                      <a:pt x="3040" y="14126"/>
                    </a:cubicBezTo>
                    <a:cubicBezTo>
                      <a:pt x="3040" y="13285"/>
                      <a:pt x="3713" y="12602"/>
                      <a:pt x="4564" y="12602"/>
                    </a:cubicBezTo>
                    <a:close/>
                    <a:moveTo>
                      <a:pt x="3683" y="32757"/>
                    </a:moveTo>
                    <a:cubicBezTo>
                      <a:pt x="4525" y="32757"/>
                      <a:pt x="5208" y="33440"/>
                      <a:pt x="5208" y="34291"/>
                    </a:cubicBezTo>
                    <a:cubicBezTo>
                      <a:pt x="5208" y="35132"/>
                      <a:pt x="4525" y="35816"/>
                      <a:pt x="3683" y="35816"/>
                    </a:cubicBezTo>
                    <a:cubicBezTo>
                      <a:pt x="2842" y="35816"/>
                      <a:pt x="2159" y="35132"/>
                      <a:pt x="2159" y="34291"/>
                    </a:cubicBezTo>
                    <a:cubicBezTo>
                      <a:pt x="2159" y="33440"/>
                      <a:pt x="2842" y="32757"/>
                      <a:pt x="3683" y="32757"/>
                    </a:cubicBezTo>
                    <a:close/>
                    <a:moveTo>
                      <a:pt x="2099" y="0"/>
                    </a:moveTo>
                    <a:lnTo>
                      <a:pt x="1" y="48279"/>
                    </a:lnTo>
                    <a:lnTo>
                      <a:pt x="48289" y="50377"/>
                    </a:lnTo>
                    <a:lnTo>
                      <a:pt x="50378" y="2099"/>
                    </a:lnTo>
                    <a:lnTo>
                      <a:pt x="209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4" name="Google Shape;2624;p35"/>
              <p:cNvSpPr/>
              <p:nvPr/>
            </p:nvSpPr>
            <p:spPr>
              <a:xfrm>
                <a:off x="5663375" y="2229875"/>
                <a:ext cx="1259425" cy="1259200"/>
              </a:xfrm>
              <a:custGeom>
                <a:avLst/>
                <a:gdLst/>
                <a:ahLst/>
                <a:cxnLst/>
                <a:rect l="l" t="t" r="r" b="b"/>
                <a:pathLst>
                  <a:path w="50377" h="50368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48278" y="50368"/>
                    </a:lnTo>
                    <a:lnTo>
                      <a:pt x="50377" y="2089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25" name="Google Shape;2625;p35"/>
              <p:cNvSpPr/>
              <p:nvPr/>
            </p:nvSpPr>
            <p:spPr>
              <a:xfrm>
                <a:off x="5663375" y="2229875"/>
                <a:ext cx="205925" cy="1213675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48547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6147" y="48546"/>
                    </a:lnTo>
                    <a:lnTo>
                      <a:pt x="8236" y="268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26" name="Google Shape;2626;p35"/>
            <p:cNvGrpSpPr/>
            <p:nvPr/>
          </p:nvGrpSpPr>
          <p:grpSpPr>
            <a:xfrm>
              <a:off x="5221397" y="3372928"/>
              <a:ext cx="1175048" cy="814978"/>
              <a:chOff x="5540358" y="3305932"/>
              <a:chExt cx="1231835" cy="854364"/>
            </a:xfrm>
          </p:grpSpPr>
          <p:sp>
            <p:nvSpPr>
              <p:cNvPr id="2627" name="Google Shape;2627;p35"/>
              <p:cNvSpPr txBox="1"/>
              <p:nvPr/>
            </p:nvSpPr>
            <p:spPr>
              <a:xfrm rot="229813">
                <a:off x="5540358" y="3723796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Darle color y agregar viñetas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28" name="Google Shape;2628;p35"/>
              <p:cNvSpPr txBox="1"/>
              <p:nvPr/>
            </p:nvSpPr>
            <p:spPr>
              <a:xfrm rot="179182">
                <a:off x="5553893" y="3305932"/>
                <a:ext cx="12183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9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32" name="Google Shape;2632;p35"/>
          <p:cNvGrpSpPr/>
          <p:nvPr/>
        </p:nvGrpSpPr>
        <p:grpSpPr>
          <a:xfrm>
            <a:off x="1361575" y="1289405"/>
            <a:ext cx="1629923" cy="1498824"/>
            <a:chOff x="1361575" y="1289405"/>
            <a:chExt cx="1629923" cy="1498824"/>
          </a:xfrm>
        </p:grpSpPr>
        <p:grpSp>
          <p:nvGrpSpPr>
            <p:cNvPr id="2633" name="Google Shape;2633;p35"/>
            <p:cNvGrpSpPr/>
            <p:nvPr/>
          </p:nvGrpSpPr>
          <p:grpSpPr>
            <a:xfrm>
              <a:off x="1361575" y="1289405"/>
              <a:ext cx="1629923" cy="1498824"/>
              <a:chOff x="678125" y="611625"/>
              <a:chExt cx="1458675" cy="1341350"/>
            </a:xfrm>
          </p:grpSpPr>
          <p:sp>
            <p:nvSpPr>
              <p:cNvPr id="2634" name="Google Shape;2634;p35"/>
              <p:cNvSpPr/>
              <p:nvPr/>
            </p:nvSpPr>
            <p:spPr>
              <a:xfrm>
                <a:off x="781325" y="837325"/>
                <a:ext cx="1235700" cy="1115650"/>
              </a:xfrm>
              <a:custGeom>
                <a:avLst/>
                <a:gdLst/>
                <a:ahLst/>
                <a:cxnLst/>
                <a:rect l="l" t="t" r="r" b="b"/>
                <a:pathLst>
                  <a:path w="49428" h="44626" extrusionOk="0">
                    <a:moveTo>
                      <a:pt x="48655" y="0"/>
                    </a:moveTo>
                    <a:lnTo>
                      <a:pt x="47537" y="43863"/>
                    </a:lnTo>
                    <a:lnTo>
                      <a:pt x="21" y="42656"/>
                    </a:lnTo>
                    <a:lnTo>
                      <a:pt x="1" y="43408"/>
                    </a:lnTo>
                    <a:lnTo>
                      <a:pt x="48309" y="44626"/>
                    </a:lnTo>
                    <a:lnTo>
                      <a:pt x="49427" y="218"/>
                    </a:lnTo>
                    <a:lnTo>
                      <a:pt x="486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5" name="Google Shape;2635;p35"/>
              <p:cNvSpPr/>
              <p:nvPr/>
            </p:nvSpPr>
            <p:spPr>
              <a:xfrm>
                <a:off x="762025" y="695525"/>
                <a:ext cx="1238425" cy="1238400"/>
              </a:xfrm>
              <a:custGeom>
                <a:avLst/>
                <a:gdLst/>
                <a:ahLst/>
                <a:cxnLst/>
                <a:rect l="l" t="t" r="r" b="b"/>
                <a:pathLst>
                  <a:path w="49537" h="49536" extrusionOk="0">
                    <a:moveTo>
                      <a:pt x="1228" y="0"/>
                    </a:moveTo>
                    <a:lnTo>
                      <a:pt x="1" y="48308"/>
                    </a:lnTo>
                    <a:lnTo>
                      <a:pt x="48309" y="49535"/>
                    </a:lnTo>
                    <a:lnTo>
                      <a:pt x="49536" y="1228"/>
                    </a:lnTo>
                    <a:lnTo>
                      <a:pt x="12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37" name="Google Shape;2637;p35"/>
              <p:cNvSpPr/>
              <p:nvPr/>
            </p:nvSpPr>
            <p:spPr>
              <a:xfrm>
                <a:off x="848150" y="10323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3191" y="1139"/>
                    </a:lnTo>
                    <a:lnTo>
                      <a:pt x="43191" y="109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8" name="Google Shape;2638;p35"/>
              <p:cNvSpPr/>
              <p:nvPr/>
            </p:nvSpPr>
            <p:spPr>
              <a:xfrm>
                <a:off x="845675" y="112637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3201" y="1139"/>
                    </a:lnTo>
                    <a:lnTo>
                      <a:pt x="43201" y="1099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9" name="Google Shape;2639;p35"/>
              <p:cNvSpPr/>
              <p:nvPr/>
            </p:nvSpPr>
            <p:spPr>
              <a:xfrm>
                <a:off x="843450" y="1220675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8"/>
                    </a:lnTo>
                    <a:lnTo>
                      <a:pt x="43191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0" name="Google Shape;2640;p35"/>
              <p:cNvSpPr/>
              <p:nvPr/>
            </p:nvSpPr>
            <p:spPr>
              <a:xfrm>
                <a:off x="840975" y="131470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1" name="Google Shape;2641;p35"/>
              <p:cNvSpPr/>
              <p:nvPr/>
            </p:nvSpPr>
            <p:spPr>
              <a:xfrm>
                <a:off x="838750" y="140900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2" name="Google Shape;2642;p35"/>
              <p:cNvSpPr/>
              <p:nvPr/>
            </p:nvSpPr>
            <p:spPr>
              <a:xfrm>
                <a:off x="836275" y="15030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50"/>
                    </a:lnTo>
                    <a:lnTo>
                      <a:pt x="43191" y="1139"/>
                    </a:lnTo>
                    <a:lnTo>
                      <a:pt x="43191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35"/>
              <p:cNvSpPr/>
              <p:nvPr/>
            </p:nvSpPr>
            <p:spPr>
              <a:xfrm>
                <a:off x="833800" y="159732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200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35"/>
              <p:cNvSpPr/>
              <p:nvPr/>
            </p:nvSpPr>
            <p:spPr>
              <a:xfrm>
                <a:off x="831575" y="1691625"/>
                <a:ext cx="10797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2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29"/>
                    </a:lnTo>
                    <a:lnTo>
                      <a:pt x="43190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35"/>
              <p:cNvSpPr/>
              <p:nvPr/>
            </p:nvSpPr>
            <p:spPr>
              <a:xfrm>
                <a:off x="829100" y="178565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6" name="Google Shape;2646;p35"/>
              <p:cNvSpPr/>
              <p:nvPr/>
            </p:nvSpPr>
            <p:spPr>
              <a:xfrm>
                <a:off x="678125" y="611625"/>
                <a:ext cx="377675" cy="354900"/>
              </a:xfrm>
              <a:custGeom>
                <a:avLst/>
                <a:gdLst/>
                <a:ahLst/>
                <a:cxnLst/>
                <a:rect l="l" t="t" r="r" b="b"/>
                <a:pathLst>
                  <a:path w="15107" h="14196" extrusionOk="0">
                    <a:moveTo>
                      <a:pt x="11840" y="0"/>
                    </a:moveTo>
                    <a:lnTo>
                      <a:pt x="7970" y="3445"/>
                    </a:lnTo>
                    <a:lnTo>
                      <a:pt x="15107" y="3623"/>
                    </a:lnTo>
                    <a:cubicBezTo>
                      <a:pt x="14533" y="3128"/>
                      <a:pt x="14117" y="2445"/>
                      <a:pt x="13602" y="1871"/>
                    </a:cubicBezTo>
                    <a:cubicBezTo>
                      <a:pt x="13196" y="1416"/>
                      <a:pt x="12721" y="1030"/>
                      <a:pt x="12315" y="574"/>
                    </a:cubicBezTo>
                    <a:cubicBezTo>
                      <a:pt x="12167" y="416"/>
                      <a:pt x="11959" y="208"/>
                      <a:pt x="11840" y="0"/>
                    </a:cubicBezTo>
                    <a:close/>
                    <a:moveTo>
                      <a:pt x="4505" y="6534"/>
                    </a:moveTo>
                    <a:lnTo>
                      <a:pt x="1" y="10543"/>
                    </a:lnTo>
                    <a:cubicBezTo>
                      <a:pt x="417" y="10780"/>
                      <a:pt x="842" y="11394"/>
                      <a:pt x="1090" y="11661"/>
                    </a:cubicBezTo>
                    <a:cubicBezTo>
                      <a:pt x="1862" y="12493"/>
                      <a:pt x="2634" y="13334"/>
                      <a:pt x="3386" y="14196"/>
                    </a:cubicBezTo>
                    <a:lnTo>
                      <a:pt x="4337" y="13344"/>
                    </a:lnTo>
                    <a:lnTo>
                      <a:pt x="4505" y="6534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7" name="Google Shape;2647;p35"/>
              <p:cNvSpPr/>
              <p:nvPr/>
            </p:nvSpPr>
            <p:spPr>
              <a:xfrm>
                <a:off x="786525" y="697750"/>
                <a:ext cx="271025" cy="247500"/>
              </a:xfrm>
              <a:custGeom>
                <a:avLst/>
                <a:gdLst/>
                <a:ahLst/>
                <a:cxnLst/>
                <a:rect l="l" t="t" r="r" b="b"/>
                <a:pathLst>
                  <a:path w="10841" h="9900" extrusionOk="0">
                    <a:moveTo>
                      <a:pt x="3634" y="0"/>
                    </a:moveTo>
                    <a:lnTo>
                      <a:pt x="169" y="3089"/>
                    </a:lnTo>
                    <a:lnTo>
                      <a:pt x="1" y="9899"/>
                    </a:lnTo>
                    <a:lnTo>
                      <a:pt x="1" y="9899"/>
                    </a:lnTo>
                    <a:lnTo>
                      <a:pt x="10840" y="248"/>
                    </a:lnTo>
                    <a:cubicBezTo>
                      <a:pt x="10811" y="228"/>
                      <a:pt x="10791" y="208"/>
                      <a:pt x="10771" y="178"/>
                    </a:cubicBez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8" name="Google Shape;2648;p35"/>
              <p:cNvSpPr/>
              <p:nvPr/>
            </p:nvSpPr>
            <p:spPr>
              <a:xfrm>
                <a:off x="1735375" y="639100"/>
                <a:ext cx="401425" cy="228425"/>
              </a:xfrm>
              <a:custGeom>
                <a:avLst/>
                <a:gdLst/>
                <a:ahLst/>
                <a:cxnLst/>
                <a:rect l="l" t="t" r="r" b="b"/>
                <a:pathLst>
                  <a:path w="16057" h="9137" extrusionOk="0">
                    <a:moveTo>
                      <a:pt x="812" y="0"/>
                    </a:moveTo>
                    <a:cubicBezTo>
                      <a:pt x="842" y="475"/>
                      <a:pt x="545" y="1168"/>
                      <a:pt x="455" y="1515"/>
                    </a:cubicBezTo>
                    <a:cubicBezTo>
                      <a:pt x="307" y="2079"/>
                      <a:pt x="158" y="2653"/>
                      <a:pt x="0" y="3217"/>
                    </a:cubicBezTo>
                    <a:lnTo>
                      <a:pt x="10602" y="3485"/>
                    </a:lnTo>
                    <a:lnTo>
                      <a:pt x="10582" y="4227"/>
                    </a:lnTo>
                    <a:lnTo>
                      <a:pt x="11364" y="4247"/>
                    </a:lnTo>
                    <a:lnTo>
                      <a:pt x="11265" y="8147"/>
                    </a:lnTo>
                    <a:lnTo>
                      <a:pt x="14730" y="9137"/>
                    </a:lnTo>
                    <a:cubicBezTo>
                      <a:pt x="14829" y="8355"/>
                      <a:pt x="15205" y="7603"/>
                      <a:pt x="15423" y="6830"/>
                    </a:cubicBezTo>
                    <a:cubicBezTo>
                      <a:pt x="15591" y="6246"/>
                      <a:pt x="15671" y="5643"/>
                      <a:pt x="15829" y="5049"/>
                    </a:cubicBezTo>
                    <a:cubicBezTo>
                      <a:pt x="15888" y="4841"/>
                      <a:pt x="15948" y="4554"/>
                      <a:pt x="16057" y="4346"/>
                    </a:cubicBezTo>
                    <a:lnTo>
                      <a:pt x="812" y="0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9" name="Google Shape;2649;p35"/>
              <p:cNvSpPr/>
              <p:nvPr/>
            </p:nvSpPr>
            <p:spPr>
              <a:xfrm>
                <a:off x="1997700" y="744750"/>
                <a:ext cx="21800" cy="98050"/>
              </a:xfrm>
              <a:custGeom>
                <a:avLst/>
                <a:gdLst/>
                <a:ahLst/>
                <a:cxnLst/>
                <a:rect l="l" t="t" r="r" b="b"/>
                <a:pathLst>
                  <a:path w="872" h="3922" extrusionOk="0">
                    <a:moveTo>
                      <a:pt x="89" y="1"/>
                    </a:moveTo>
                    <a:lnTo>
                      <a:pt x="0" y="3703"/>
                    </a:lnTo>
                    <a:lnTo>
                      <a:pt x="772" y="3921"/>
                    </a:lnTo>
                    <a:lnTo>
                      <a:pt x="871" y="2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rgbClr val="E4BC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0" name="Google Shape;2650;p35"/>
              <p:cNvSpPr/>
              <p:nvPr/>
            </p:nvSpPr>
            <p:spPr>
              <a:xfrm>
                <a:off x="1723975" y="719525"/>
                <a:ext cx="276475" cy="117825"/>
              </a:xfrm>
              <a:custGeom>
                <a:avLst/>
                <a:gdLst/>
                <a:ahLst/>
                <a:cxnLst/>
                <a:rect l="l" t="t" r="r" b="b"/>
                <a:pathLst>
                  <a:path w="11059" h="4713" extrusionOk="0">
                    <a:moveTo>
                      <a:pt x="456" y="0"/>
                    </a:moveTo>
                    <a:cubicBezTo>
                      <a:pt x="308" y="535"/>
                      <a:pt x="159" y="1069"/>
                      <a:pt x="1" y="1594"/>
                    </a:cubicBezTo>
                    <a:lnTo>
                      <a:pt x="10949" y="4712"/>
                    </a:lnTo>
                    <a:lnTo>
                      <a:pt x="11038" y="1010"/>
                    </a:lnTo>
                    <a:lnTo>
                      <a:pt x="11058" y="26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51" name="Google Shape;2651;p35"/>
            <p:cNvGrpSpPr/>
            <p:nvPr/>
          </p:nvGrpSpPr>
          <p:grpSpPr>
            <a:xfrm>
              <a:off x="1608062" y="1677076"/>
              <a:ext cx="1170515" cy="759227"/>
              <a:chOff x="1467972" y="1528121"/>
              <a:chExt cx="1227083" cy="795918"/>
            </a:xfrm>
          </p:grpSpPr>
          <p:sp>
            <p:nvSpPr>
              <p:cNvPr id="2652" name="Google Shape;2652;p35"/>
              <p:cNvSpPr txBox="1"/>
              <p:nvPr/>
            </p:nvSpPr>
            <p:spPr>
              <a:xfrm>
                <a:off x="1474355" y="1887539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Anotar palabras clave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53" name="Google Shape;2653;p35"/>
              <p:cNvSpPr txBox="1"/>
              <p:nvPr/>
            </p:nvSpPr>
            <p:spPr>
              <a:xfrm>
                <a:off x="1467972" y="1528121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6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62" name="Google Shape;2662;p35"/>
          <p:cNvGrpSpPr/>
          <p:nvPr/>
        </p:nvGrpSpPr>
        <p:grpSpPr>
          <a:xfrm>
            <a:off x="2348081" y="3169524"/>
            <a:ext cx="1651769" cy="1489997"/>
            <a:chOff x="2348081" y="3169524"/>
            <a:chExt cx="1651769" cy="1489997"/>
          </a:xfrm>
        </p:grpSpPr>
        <p:grpSp>
          <p:nvGrpSpPr>
            <p:cNvPr id="2663" name="Google Shape;2663;p35"/>
            <p:cNvGrpSpPr/>
            <p:nvPr/>
          </p:nvGrpSpPr>
          <p:grpSpPr>
            <a:xfrm>
              <a:off x="2348081" y="3169524"/>
              <a:ext cx="1651769" cy="1489997"/>
              <a:chOff x="581375" y="2223200"/>
              <a:chExt cx="1478225" cy="1333450"/>
            </a:xfrm>
          </p:grpSpPr>
          <p:sp>
            <p:nvSpPr>
              <p:cNvPr id="2664" name="Google Shape;2664;p35"/>
              <p:cNvSpPr/>
              <p:nvPr/>
            </p:nvSpPr>
            <p:spPr>
              <a:xfrm>
                <a:off x="854575" y="2239525"/>
                <a:ext cx="1205025" cy="1317125"/>
              </a:xfrm>
              <a:custGeom>
                <a:avLst/>
                <a:gdLst/>
                <a:ahLst/>
                <a:cxnLst/>
                <a:rect l="l" t="t" r="r" b="b"/>
                <a:pathLst>
                  <a:path w="48201" h="52685" extrusionOk="0">
                    <a:moveTo>
                      <a:pt x="42567" y="1"/>
                    </a:moveTo>
                    <a:lnTo>
                      <a:pt x="41835" y="90"/>
                    </a:lnTo>
                    <a:lnTo>
                      <a:pt x="47220" y="44121"/>
                    </a:lnTo>
                    <a:cubicBezTo>
                      <a:pt x="45181" y="44201"/>
                      <a:pt x="43201" y="44854"/>
                      <a:pt x="41211" y="45349"/>
                    </a:cubicBezTo>
                    <a:cubicBezTo>
                      <a:pt x="35905" y="46675"/>
                      <a:pt x="30401" y="46933"/>
                      <a:pt x="24937" y="47180"/>
                    </a:cubicBezTo>
                    <a:cubicBezTo>
                      <a:pt x="21066" y="47358"/>
                      <a:pt x="17196" y="47546"/>
                      <a:pt x="13325" y="47725"/>
                    </a:cubicBezTo>
                    <a:cubicBezTo>
                      <a:pt x="12959" y="47735"/>
                      <a:pt x="12573" y="47764"/>
                      <a:pt x="12276" y="47972"/>
                    </a:cubicBezTo>
                    <a:cubicBezTo>
                      <a:pt x="11989" y="48160"/>
                      <a:pt x="11830" y="48477"/>
                      <a:pt x="11583" y="48705"/>
                    </a:cubicBezTo>
                    <a:cubicBezTo>
                      <a:pt x="11246" y="49021"/>
                      <a:pt x="10791" y="49150"/>
                      <a:pt x="10346" y="49249"/>
                    </a:cubicBezTo>
                    <a:cubicBezTo>
                      <a:pt x="9118" y="49526"/>
                      <a:pt x="7861" y="49665"/>
                      <a:pt x="6604" y="49665"/>
                    </a:cubicBezTo>
                    <a:cubicBezTo>
                      <a:pt x="6010" y="49665"/>
                      <a:pt x="5416" y="49635"/>
                      <a:pt x="4832" y="49576"/>
                    </a:cubicBezTo>
                    <a:cubicBezTo>
                      <a:pt x="4673" y="49556"/>
                      <a:pt x="4515" y="49536"/>
                      <a:pt x="4357" y="49536"/>
                    </a:cubicBezTo>
                    <a:cubicBezTo>
                      <a:pt x="4238" y="49536"/>
                      <a:pt x="4109" y="49546"/>
                      <a:pt x="3990" y="49586"/>
                    </a:cubicBezTo>
                    <a:cubicBezTo>
                      <a:pt x="3654" y="49675"/>
                      <a:pt x="3367" y="49932"/>
                      <a:pt x="3020" y="49942"/>
                    </a:cubicBezTo>
                    <a:lnTo>
                      <a:pt x="3010" y="49942"/>
                    </a:lnTo>
                    <a:cubicBezTo>
                      <a:pt x="2604" y="49942"/>
                      <a:pt x="2268" y="49596"/>
                      <a:pt x="1862" y="49546"/>
                    </a:cubicBezTo>
                    <a:lnTo>
                      <a:pt x="1763" y="49546"/>
                    </a:lnTo>
                    <a:cubicBezTo>
                      <a:pt x="1575" y="49546"/>
                      <a:pt x="1387" y="49596"/>
                      <a:pt x="1199" y="49655"/>
                    </a:cubicBezTo>
                    <a:cubicBezTo>
                      <a:pt x="803" y="49784"/>
                      <a:pt x="397" y="49902"/>
                      <a:pt x="1" y="50031"/>
                    </a:cubicBezTo>
                    <a:lnTo>
                      <a:pt x="110" y="50922"/>
                    </a:lnTo>
                    <a:lnTo>
                      <a:pt x="288" y="52367"/>
                    </a:lnTo>
                    <a:cubicBezTo>
                      <a:pt x="456" y="52407"/>
                      <a:pt x="634" y="52506"/>
                      <a:pt x="823" y="52684"/>
                    </a:cubicBezTo>
                    <a:cubicBezTo>
                      <a:pt x="892" y="52496"/>
                      <a:pt x="1149" y="52308"/>
                      <a:pt x="1209" y="52159"/>
                    </a:cubicBezTo>
                    <a:cubicBezTo>
                      <a:pt x="1298" y="52229"/>
                      <a:pt x="2317" y="52684"/>
                      <a:pt x="2456" y="52684"/>
                    </a:cubicBezTo>
                    <a:cubicBezTo>
                      <a:pt x="2466" y="52684"/>
                      <a:pt x="2476" y="52684"/>
                      <a:pt x="2476" y="52674"/>
                    </a:cubicBezTo>
                    <a:cubicBezTo>
                      <a:pt x="2416" y="52219"/>
                      <a:pt x="3010" y="51991"/>
                      <a:pt x="3466" y="51942"/>
                    </a:cubicBezTo>
                    <a:cubicBezTo>
                      <a:pt x="5723" y="51664"/>
                      <a:pt x="7990" y="51467"/>
                      <a:pt x="10266" y="51348"/>
                    </a:cubicBezTo>
                    <a:cubicBezTo>
                      <a:pt x="10346" y="51298"/>
                      <a:pt x="10425" y="51249"/>
                      <a:pt x="10504" y="51199"/>
                    </a:cubicBezTo>
                    <a:lnTo>
                      <a:pt x="10514" y="51199"/>
                    </a:lnTo>
                    <a:cubicBezTo>
                      <a:pt x="12335" y="51199"/>
                      <a:pt x="14157" y="50694"/>
                      <a:pt x="15711" y="49734"/>
                    </a:cubicBezTo>
                    <a:cubicBezTo>
                      <a:pt x="15929" y="50110"/>
                      <a:pt x="16394" y="50259"/>
                      <a:pt x="16820" y="50308"/>
                    </a:cubicBezTo>
                    <a:cubicBezTo>
                      <a:pt x="16948" y="50318"/>
                      <a:pt x="17077" y="50328"/>
                      <a:pt x="17196" y="50328"/>
                    </a:cubicBezTo>
                    <a:cubicBezTo>
                      <a:pt x="17978" y="50328"/>
                      <a:pt x="18760" y="50071"/>
                      <a:pt x="19393" y="49605"/>
                    </a:cubicBezTo>
                    <a:cubicBezTo>
                      <a:pt x="19839" y="49764"/>
                      <a:pt x="20284" y="49922"/>
                      <a:pt x="20730" y="50091"/>
                    </a:cubicBezTo>
                    <a:cubicBezTo>
                      <a:pt x="20918" y="49754"/>
                      <a:pt x="21116" y="49427"/>
                      <a:pt x="21304" y="49091"/>
                    </a:cubicBezTo>
                    <a:cubicBezTo>
                      <a:pt x="21532" y="49308"/>
                      <a:pt x="21858" y="49358"/>
                      <a:pt x="22175" y="49358"/>
                    </a:cubicBezTo>
                    <a:cubicBezTo>
                      <a:pt x="22244" y="49358"/>
                      <a:pt x="22314" y="49348"/>
                      <a:pt x="22383" y="49348"/>
                    </a:cubicBezTo>
                    <a:cubicBezTo>
                      <a:pt x="22789" y="49338"/>
                      <a:pt x="23185" y="49318"/>
                      <a:pt x="23581" y="49299"/>
                    </a:cubicBezTo>
                    <a:cubicBezTo>
                      <a:pt x="24026" y="49289"/>
                      <a:pt x="24541" y="49229"/>
                      <a:pt x="24788" y="48863"/>
                    </a:cubicBezTo>
                    <a:cubicBezTo>
                      <a:pt x="24907" y="49269"/>
                      <a:pt x="25333" y="49437"/>
                      <a:pt x="25768" y="49437"/>
                    </a:cubicBezTo>
                    <a:cubicBezTo>
                      <a:pt x="25966" y="49437"/>
                      <a:pt x="26155" y="49407"/>
                      <a:pt x="26333" y="49348"/>
                    </a:cubicBezTo>
                    <a:cubicBezTo>
                      <a:pt x="26857" y="49170"/>
                      <a:pt x="27372" y="48833"/>
                      <a:pt x="27926" y="48833"/>
                    </a:cubicBezTo>
                    <a:cubicBezTo>
                      <a:pt x="27966" y="48833"/>
                      <a:pt x="28006" y="48833"/>
                      <a:pt x="28055" y="48843"/>
                    </a:cubicBezTo>
                    <a:cubicBezTo>
                      <a:pt x="28530" y="48883"/>
                      <a:pt x="28956" y="49200"/>
                      <a:pt x="29431" y="49200"/>
                    </a:cubicBezTo>
                    <a:cubicBezTo>
                      <a:pt x="29966" y="49200"/>
                      <a:pt x="30421" y="48814"/>
                      <a:pt x="30896" y="48566"/>
                    </a:cubicBezTo>
                    <a:cubicBezTo>
                      <a:pt x="31104" y="48457"/>
                      <a:pt x="31362" y="48398"/>
                      <a:pt x="31599" y="48398"/>
                    </a:cubicBezTo>
                    <a:cubicBezTo>
                      <a:pt x="31916" y="48398"/>
                      <a:pt x="32203" y="48507"/>
                      <a:pt x="32332" y="48784"/>
                    </a:cubicBezTo>
                    <a:cubicBezTo>
                      <a:pt x="32480" y="48576"/>
                      <a:pt x="32629" y="48368"/>
                      <a:pt x="32777" y="48160"/>
                    </a:cubicBezTo>
                    <a:cubicBezTo>
                      <a:pt x="32916" y="48229"/>
                      <a:pt x="33074" y="48259"/>
                      <a:pt x="33232" y="48259"/>
                    </a:cubicBezTo>
                    <a:cubicBezTo>
                      <a:pt x="33628" y="48259"/>
                      <a:pt x="34034" y="48061"/>
                      <a:pt x="34252" y="47725"/>
                    </a:cubicBezTo>
                    <a:cubicBezTo>
                      <a:pt x="34559" y="47863"/>
                      <a:pt x="34896" y="47933"/>
                      <a:pt x="35232" y="47933"/>
                    </a:cubicBezTo>
                    <a:cubicBezTo>
                      <a:pt x="35697" y="47933"/>
                      <a:pt x="36153" y="47804"/>
                      <a:pt x="36539" y="47546"/>
                    </a:cubicBezTo>
                    <a:cubicBezTo>
                      <a:pt x="36717" y="47428"/>
                      <a:pt x="36885" y="47279"/>
                      <a:pt x="37103" y="47230"/>
                    </a:cubicBezTo>
                    <a:cubicBezTo>
                      <a:pt x="37153" y="47220"/>
                      <a:pt x="37192" y="47220"/>
                      <a:pt x="37242" y="47220"/>
                    </a:cubicBezTo>
                    <a:cubicBezTo>
                      <a:pt x="37450" y="47220"/>
                      <a:pt x="37648" y="47309"/>
                      <a:pt x="37845" y="47388"/>
                    </a:cubicBezTo>
                    <a:cubicBezTo>
                      <a:pt x="38043" y="47477"/>
                      <a:pt x="38241" y="47556"/>
                      <a:pt x="38449" y="47556"/>
                    </a:cubicBezTo>
                    <a:cubicBezTo>
                      <a:pt x="38489" y="47556"/>
                      <a:pt x="38538" y="47556"/>
                      <a:pt x="38588" y="47546"/>
                    </a:cubicBezTo>
                    <a:cubicBezTo>
                      <a:pt x="38826" y="47497"/>
                      <a:pt x="39014" y="47309"/>
                      <a:pt x="39212" y="47170"/>
                    </a:cubicBezTo>
                    <a:cubicBezTo>
                      <a:pt x="39617" y="46863"/>
                      <a:pt x="40122" y="46715"/>
                      <a:pt x="40617" y="46715"/>
                    </a:cubicBezTo>
                    <a:cubicBezTo>
                      <a:pt x="41092" y="46715"/>
                      <a:pt x="41568" y="46854"/>
                      <a:pt x="41964" y="47121"/>
                    </a:cubicBezTo>
                    <a:cubicBezTo>
                      <a:pt x="42102" y="46626"/>
                      <a:pt x="42419" y="46190"/>
                      <a:pt x="42845" y="45893"/>
                    </a:cubicBezTo>
                    <a:cubicBezTo>
                      <a:pt x="42914" y="46220"/>
                      <a:pt x="43241" y="46378"/>
                      <a:pt x="43567" y="46378"/>
                    </a:cubicBezTo>
                    <a:cubicBezTo>
                      <a:pt x="43864" y="46378"/>
                      <a:pt x="44171" y="46240"/>
                      <a:pt x="44260" y="45933"/>
                    </a:cubicBezTo>
                    <a:cubicBezTo>
                      <a:pt x="44488" y="46141"/>
                      <a:pt x="44716" y="46349"/>
                      <a:pt x="44953" y="46557"/>
                    </a:cubicBezTo>
                    <a:cubicBezTo>
                      <a:pt x="45072" y="46230"/>
                      <a:pt x="45498" y="46170"/>
                      <a:pt x="45834" y="46151"/>
                    </a:cubicBezTo>
                    <a:cubicBezTo>
                      <a:pt x="46626" y="46121"/>
                      <a:pt x="47408" y="46081"/>
                      <a:pt x="48200" y="46052"/>
                    </a:cubicBezTo>
                    <a:lnTo>
                      <a:pt x="48042" y="44775"/>
                    </a:lnTo>
                    <a:lnTo>
                      <a:pt x="425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35"/>
              <p:cNvSpPr/>
              <p:nvPr/>
            </p:nvSpPr>
            <p:spPr>
              <a:xfrm>
                <a:off x="698925" y="2223200"/>
                <a:ext cx="1336175" cy="1272800"/>
              </a:xfrm>
              <a:custGeom>
                <a:avLst/>
                <a:gdLst/>
                <a:ahLst/>
                <a:cxnLst/>
                <a:rect l="l" t="t" r="r" b="b"/>
                <a:pathLst>
                  <a:path w="53447" h="50912" extrusionOk="0">
                    <a:moveTo>
                      <a:pt x="47972" y="0"/>
                    </a:moveTo>
                    <a:lnTo>
                      <a:pt x="0" y="5861"/>
                    </a:lnTo>
                    <a:lnTo>
                      <a:pt x="5514" y="50912"/>
                    </a:lnTo>
                    <a:cubicBezTo>
                      <a:pt x="6148" y="50704"/>
                      <a:pt x="6791" y="50506"/>
                      <a:pt x="7425" y="50308"/>
                    </a:cubicBezTo>
                    <a:cubicBezTo>
                      <a:pt x="7614" y="50248"/>
                      <a:pt x="7802" y="50195"/>
                      <a:pt x="7998" y="50195"/>
                    </a:cubicBezTo>
                    <a:cubicBezTo>
                      <a:pt x="8028" y="50195"/>
                      <a:pt x="8058" y="50196"/>
                      <a:pt x="8088" y="50199"/>
                    </a:cubicBezTo>
                    <a:cubicBezTo>
                      <a:pt x="8494" y="50249"/>
                      <a:pt x="8830" y="50595"/>
                      <a:pt x="9246" y="50595"/>
                    </a:cubicBezTo>
                    <a:cubicBezTo>
                      <a:pt x="9593" y="50585"/>
                      <a:pt x="9880" y="50328"/>
                      <a:pt x="10216" y="50239"/>
                    </a:cubicBezTo>
                    <a:cubicBezTo>
                      <a:pt x="10337" y="50204"/>
                      <a:pt x="10460" y="50192"/>
                      <a:pt x="10583" y="50192"/>
                    </a:cubicBezTo>
                    <a:cubicBezTo>
                      <a:pt x="10742" y="50192"/>
                      <a:pt x="10902" y="50212"/>
                      <a:pt x="11058" y="50229"/>
                    </a:cubicBezTo>
                    <a:cubicBezTo>
                      <a:pt x="11641" y="50288"/>
                      <a:pt x="12227" y="50318"/>
                      <a:pt x="12813" y="50318"/>
                    </a:cubicBezTo>
                    <a:cubicBezTo>
                      <a:pt x="14077" y="50318"/>
                      <a:pt x="15340" y="50179"/>
                      <a:pt x="16572" y="49902"/>
                    </a:cubicBezTo>
                    <a:cubicBezTo>
                      <a:pt x="17017" y="49803"/>
                      <a:pt x="17472" y="49674"/>
                      <a:pt x="17809" y="49358"/>
                    </a:cubicBezTo>
                    <a:cubicBezTo>
                      <a:pt x="18056" y="49130"/>
                      <a:pt x="18215" y="48813"/>
                      <a:pt x="18502" y="48625"/>
                    </a:cubicBezTo>
                    <a:cubicBezTo>
                      <a:pt x="18799" y="48417"/>
                      <a:pt x="19185" y="48388"/>
                      <a:pt x="19551" y="48378"/>
                    </a:cubicBezTo>
                    <a:cubicBezTo>
                      <a:pt x="23422" y="48199"/>
                      <a:pt x="27292" y="48011"/>
                      <a:pt x="31163" y="47833"/>
                    </a:cubicBezTo>
                    <a:cubicBezTo>
                      <a:pt x="36627" y="47586"/>
                      <a:pt x="42131" y="47328"/>
                      <a:pt x="47437" y="46002"/>
                    </a:cubicBezTo>
                    <a:cubicBezTo>
                      <a:pt x="49427" y="45507"/>
                      <a:pt x="51407" y="44854"/>
                      <a:pt x="53446" y="44774"/>
                    </a:cubicBezTo>
                    <a:lnTo>
                      <a:pt x="4797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66" name="Google Shape;2666;p35"/>
              <p:cNvSpPr/>
              <p:nvPr/>
            </p:nvSpPr>
            <p:spPr>
              <a:xfrm>
                <a:off x="836775" y="3342550"/>
                <a:ext cx="1202275" cy="197700"/>
              </a:xfrm>
              <a:custGeom>
                <a:avLst/>
                <a:gdLst/>
                <a:ahLst/>
                <a:cxnLst/>
                <a:rect l="l" t="t" r="r" b="b"/>
                <a:pathLst>
                  <a:path w="48091" h="7908" extrusionOk="0">
                    <a:moveTo>
                      <a:pt x="47932" y="0"/>
                    </a:moveTo>
                    <a:cubicBezTo>
                      <a:pt x="45893" y="80"/>
                      <a:pt x="43913" y="733"/>
                      <a:pt x="41923" y="1228"/>
                    </a:cubicBezTo>
                    <a:cubicBezTo>
                      <a:pt x="36617" y="2554"/>
                      <a:pt x="31113" y="2812"/>
                      <a:pt x="25649" y="3059"/>
                    </a:cubicBezTo>
                    <a:cubicBezTo>
                      <a:pt x="21778" y="3237"/>
                      <a:pt x="17908" y="3425"/>
                      <a:pt x="14037" y="3604"/>
                    </a:cubicBezTo>
                    <a:cubicBezTo>
                      <a:pt x="13671" y="3614"/>
                      <a:pt x="13285" y="3643"/>
                      <a:pt x="12988" y="3851"/>
                    </a:cubicBezTo>
                    <a:cubicBezTo>
                      <a:pt x="12701" y="4039"/>
                      <a:pt x="12542" y="4356"/>
                      <a:pt x="12295" y="4584"/>
                    </a:cubicBezTo>
                    <a:cubicBezTo>
                      <a:pt x="11958" y="4900"/>
                      <a:pt x="11503" y="5029"/>
                      <a:pt x="11058" y="5128"/>
                    </a:cubicBezTo>
                    <a:cubicBezTo>
                      <a:pt x="9826" y="5405"/>
                      <a:pt x="8563" y="5544"/>
                      <a:pt x="7299" y="5544"/>
                    </a:cubicBezTo>
                    <a:cubicBezTo>
                      <a:pt x="6713" y="5544"/>
                      <a:pt x="6127" y="5514"/>
                      <a:pt x="5544" y="5455"/>
                    </a:cubicBezTo>
                    <a:cubicBezTo>
                      <a:pt x="5388" y="5438"/>
                      <a:pt x="5228" y="5418"/>
                      <a:pt x="5069" y="5418"/>
                    </a:cubicBezTo>
                    <a:cubicBezTo>
                      <a:pt x="4946" y="5418"/>
                      <a:pt x="4823" y="5430"/>
                      <a:pt x="4702" y="5465"/>
                    </a:cubicBezTo>
                    <a:cubicBezTo>
                      <a:pt x="4366" y="5554"/>
                      <a:pt x="4079" y="5811"/>
                      <a:pt x="3732" y="5821"/>
                    </a:cubicBezTo>
                    <a:cubicBezTo>
                      <a:pt x="3316" y="5821"/>
                      <a:pt x="2980" y="5475"/>
                      <a:pt x="2574" y="5425"/>
                    </a:cubicBezTo>
                    <a:cubicBezTo>
                      <a:pt x="2537" y="5420"/>
                      <a:pt x="2500" y="5418"/>
                      <a:pt x="2463" y="5418"/>
                    </a:cubicBezTo>
                    <a:cubicBezTo>
                      <a:pt x="2275" y="5418"/>
                      <a:pt x="2093" y="5476"/>
                      <a:pt x="1911" y="5534"/>
                    </a:cubicBezTo>
                    <a:cubicBezTo>
                      <a:pt x="1277" y="5732"/>
                      <a:pt x="634" y="5930"/>
                      <a:pt x="0" y="6138"/>
                    </a:cubicBezTo>
                    <a:lnTo>
                      <a:pt x="178" y="7593"/>
                    </a:lnTo>
                    <a:cubicBezTo>
                      <a:pt x="337" y="7623"/>
                      <a:pt x="515" y="7722"/>
                      <a:pt x="713" y="7900"/>
                    </a:cubicBezTo>
                    <a:cubicBezTo>
                      <a:pt x="772" y="7712"/>
                      <a:pt x="1040" y="7524"/>
                      <a:pt x="1099" y="7375"/>
                    </a:cubicBezTo>
                    <a:cubicBezTo>
                      <a:pt x="1191" y="7449"/>
                      <a:pt x="2217" y="7908"/>
                      <a:pt x="2352" y="7908"/>
                    </a:cubicBezTo>
                    <a:cubicBezTo>
                      <a:pt x="2362" y="7908"/>
                      <a:pt x="2367" y="7905"/>
                      <a:pt x="2366" y="7900"/>
                    </a:cubicBezTo>
                    <a:cubicBezTo>
                      <a:pt x="2297" y="7435"/>
                      <a:pt x="2891" y="7217"/>
                      <a:pt x="3346" y="7157"/>
                    </a:cubicBezTo>
                    <a:cubicBezTo>
                      <a:pt x="5613" y="6880"/>
                      <a:pt x="7880" y="6682"/>
                      <a:pt x="10157" y="6563"/>
                    </a:cubicBezTo>
                    <a:cubicBezTo>
                      <a:pt x="10236" y="6514"/>
                      <a:pt x="10315" y="6474"/>
                      <a:pt x="10394" y="6425"/>
                    </a:cubicBezTo>
                    <a:cubicBezTo>
                      <a:pt x="12216" y="6425"/>
                      <a:pt x="14037" y="5910"/>
                      <a:pt x="15601" y="4960"/>
                    </a:cubicBezTo>
                    <a:cubicBezTo>
                      <a:pt x="15819" y="5326"/>
                      <a:pt x="16284" y="5484"/>
                      <a:pt x="16710" y="5524"/>
                    </a:cubicBezTo>
                    <a:cubicBezTo>
                      <a:pt x="16837" y="5538"/>
                      <a:pt x="16964" y="5545"/>
                      <a:pt x="17092" y="5545"/>
                    </a:cubicBezTo>
                    <a:cubicBezTo>
                      <a:pt x="17871" y="5545"/>
                      <a:pt x="18653" y="5289"/>
                      <a:pt x="19274" y="4821"/>
                    </a:cubicBezTo>
                    <a:cubicBezTo>
                      <a:pt x="19719" y="4990"/>
                      <a:pt x="20165" y="5148"/>
                      <a:pt x="20610" y="5306"/>
                    </a:cubicBezTo>
                    <a:cubicBezTo>
                      <a:pt x="20808" y="4970"/>
                      <a:pt x="21006" y="4643"/>
                      <a:pt x="21194" y="4306"/>
                    </a:cubicBezTo>
                    <a:cubicBezTo>
                      <a:pt x="21405" y="4525"/>
                      <a:pt x="21721" y="4571"/>
                      <a:pt x="22030" y="4571"/>
                    </a:cubicBezTo>
                    <a:cubicBezTo>
                      <a:pt x="22112" y="4571"/>
                      <a:pt x="22194" y="4568"/>
                      <a:pt x="22273" y="4564"/>
                    </a:cubicBezTo>
                    <a:cubicBezTo>
                      <a:pt x="22669" y="4554"/>
                      <a:pt x="23065" y="4534"/>
                      <a:pt x="23471" y="4524"/>
                    </a:cubicBezTo>
                    <a:cubicBezTo>
                      <a:pt x="23917" y="4504"/>
                      <a:pt x="24421" y="4455"/>
                      <a:pt x="24679" y="4079"/>
                    </a:cubicBezTo>
                    <a:cubicBezTo>
                      <a:pt x="24789" y="4485"/>
                      <a:pt x="25216" y="4657"/>
                      <a:pt x="25655" y="4657"/>
                    </a:cubicBezTo>
                    <a:cubicBezTo>
                      <a:pt x="25847" y="4657"/>
                      <a:pt x="26042" y="4624"/>
                      <a:pt x="26213" y="4564"/>
                    </a:cubicBezTo>
                    <a:cubicBezTo>
                      <a:pt x="26746" y="4389"/>
                      <a:pt x="27262" y="4053"/>
                      <a:pt x="27808" y="4053"/>
                    </a:cubicBezTo>
                    <a:cubicBezTo>
                      <a:pt x="27850" y="4053"/>
                      <a:pt x="27893" y="4055"/>
                      <a:pt x="27936" y="4059"/>
                    </a:cubicBezTo>
                    <a:cubicBezTo>
                      <a:pt x="28411" y="4108"/>
                      <a:pt x="28836" y="4415"/>
                      <a:pt x="29322" y="4415"/>
                    </a:cubicBezTo>
                    <a:cubicBezTo>
                      <a:pt x="29856" y="4415"/>
                      <a:pt x="30302" y="4029"/>
                      <a:pt x="30787" y="3782"/>
                    </a:cubicBezTo>
                    <a:cubicBezTo>
                      <a:pt x="30991" y="3675"/>
                      <a:pt x="31244" y="3611"/>
                      <a:pt x="31482" y="3611"/>
                    </a:cubicBezTo>
                    <a:cubicBezTo>
                      <a:pt x="31797" y="3611"/>
                      <a:pt x="32088" y="3723"/>
                      <a:pt x="32212" y="4000"/>
                    </a:cubicBezTo>
                    <a:cubicBezTo>
                      <a:pt x="32361" y="3792"/>
                      <a:pt x="32509" y="3594"/>
                      <a:pt x="32658" y="3386"/>
                    </a:cubicBezTo>
                    <a:cubicBezTo>
                      <a:pt x="32802" y="3450"/>
                      <a:pt x="32959" y="3480"/>
                      <a:pt x="33116" y="3480"/>
                    </a:cubicBezTo>
                    <a:cubicBezTo>
                      <a:pt x="33516" y="3480"/>
                      <a:pt x="33919" y="3282"/>
                      <a:pt x="34133" y="2940"/>
                    </a:cubicBezTo>
                    <a:cubicBezTo>
                      <a:pt x="34441" y="3084"/>
                      <a:pt x="34783" y="3156"/>
                      <a:pt x="35124" y="3156"/>
                    </a:cubicBezTo>
                    <a:cubicBezTo>
                      <a:pt x="35582" y="3156"/>
                      <a:pt x="36039" y="3027"/>
                      <a:pt x="36419" y="2772"/>
                    </a:cubicBezTo>
                    <a:cubicBezTo>
                      <a:pt x="36607" y="2653"/>
                      <a:pt x="36776" y="2495"/>
                      <a:pt x="36993" y="2455"/>
                    </a:cubicBezTo>
                    <a:cubicBezTo>
                      <a:pt x="37040" y="2445"/>
                      <a:pt x="37087" y="2440"/>
                      <a:pt x="37134" y="2440"/>
                    </a:cubicBezTo>
                    <a:cubicBezTo>
                      <a:pt x="37534" y="2440"/>
                      <a:pt x="37928" y="2777"/>
                      <a:pt x="38328" y="2777"/>
                    </a:cubicBezTo>
                    <a:cubicBezTo>
                      <a:pt x="38374" y="2777"/>
                      <a:pt x="38421" y="2773"/>
                      <a:pt x="38468" y="2762"/>
                    </a:cubicBezTo>
                    <a:cubicBezTo>
                      <a:pt x="38716" y="2713"/>
                      <a:pt x="38904" y="2535"/>
                      <a:pt x="39102" y="2386"/>
                    </a:cubicBezTo>
                    <a:cubicBezTo>
                      <a:pt x="39505" y="2085"/>
                      <a:pt x="40008" y="1934"/>
                      <a:pt x="40510" y="1934"/>
                    </a:cubicBezTo>
                    <a:cubicBezTo>
                      <a:pt x="40983" y="1934"/>
                      <a:pt x="41455" y="2068"/>
                      <a:pt x="41844" y="2337"/>
                    </a:cubicBezTo>
                    <a:cubicBezTo>
                      <a:pt x="41993" y="1851"/>
                      <a:pt x="42309" y="1406"/>
                      <a:pt x="42725" y="1109"/>
                    </a:cubicBezTo>
                    <a:cubicBezTo>
                      <a:pt x="42797" y="1436"/>
                      <a:pt x="43124" y="1602"/>
                      <a:pt x="43448" y="1602"/>
                    </a:cubicBezTo>
                    <a:cubicBezTo>
                      <a:pt x="43752" y="1602"/>
                      <a:pt x="44054" y="1456"/>
                      <a:pt x="44141" y="1159"/>
                    </a:cubicBezTo>
                    <a:cubicBezTo>
                      <a:pt x="44378" y="1366"/>
                      <a:pt x="44606" y="1564"/>
                      <a:pt x="44834" y="1772"/>
                    </a:cubicBezTo>
                    <a:cubicBezTo>
                      <a:pt x="44962" y="1446"/>
                      <a:pt x="45378" y="1386"/>
                      <a:pt x="45724" y="1376"/>
                    </a:cubicBezTo>
                    <a:cubicBezTo>
                      <a:pt x="46516" y="1337"/>
                      <a:pt x="47298" y="1307"/>
                      <a:pt x="48090" y="1267"/>
                    </a:cubicBezTo>
                    <a:lnTo>
                      <a:pt x="47932" y="0"/>
                    </a:lnTo>
                    <a:close/>
                  </a:path>
                </a:pathLst>
              </a:custGeom>
              <a:solidFill>
                <a:srgbClr val="D1DA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35"/>
              <p:cNvSpPr/>
              <p:nvPr/>
            </p:nvSpPr>
            <p:spPr>
              <a:xfrm>
                <a:off x="581375" y="2298675"/>
                <a:ext cx="336825" cy="180925"/>
              </a:xfrm>
              <a:custGeom>
                <a:avLst/>
                <a:gdLst/>
                <a:ahLst/>
                <a:cxnLst/>
                <a:rect l="l" t="t" r="r" b="b"/>
                <a:pathLst>
                  <a:path w="13473" h="7237" extrusionOk="0">
                    <a:moveTo>
                      <a:pt x="13077" y="1"/>
                    </a:moveTo>
                    <a:lnTo>
                      <a:pt x="10" y="2357"/>
                    </a:lnTo>
                    <a:cubicBezTo>
                      <a:pt x="10" y="2367"/>
                      <a:pt x="0" y="2386"/>
                      <a:pt x="0" y="2406"/>
                    </a:cubicBezTo>
                    <a:cubicBezTo>
                      <a:pt x="10" y="2545"/>
                      <a:pt x="79" y="2693"/>
                      <a:pt x="109" y="2832"/>
                    </a:cubicBezTo>
                    <a:cubicBezTo>
                      <a:pt x="267" y="3426"/>
                      <a:pt x="366" y="4040"/>
                      <a:pt x="426" y="4653"/>
                    </a:cubicBezTo>
                    <a:cubicBezTo>
                      <a:pt x="436" y="4812"/>
                      <a:pt x="446" y="4970"/>
                      <a:pt x="505" y="5119"/>
                    </a:cubicBezTo>
                    <a:cubicBezTo>
                      <a:pt x="545" y="5198"/>
                      <a:pt x="594" y="5277"/>
                      <a:pt x="624" y="5366"/>
                    </a:cubicBezTo>
                    <a:cubicBezTo>
                      <a:pt x="673" y="5485"/>
                      <a:pt x="693" y="5614"/>
                      <a:pt x="723" y="5742"/>
                    </a:cubicBezTo>
                    <a:cubicBezTo>
                      <a:pt x="792" y="6247"/>
                      <a:pt x="871" y="6742"/>
                      <a:pt x="950" y="7237"/>
                    </a:cubicBezTo>
                    <a:lnTo>
                      <a:pt x="5148" y="6475"/>
                    </a:lnTo>
                    <a:lnTo>
                      <a:pt x="4702" y="2842"/>
                    </a:lnTo>
                    <a:lnTo>
                      <a:pt x="13473" y="1773"/>
                    </a:lnTo>
                    <a:cubicBezTo>
                      <a:pt x="13463" y="1664"/>
                      <a:pt x="13453" y="1555"/>
                      <a:pt x="13414" y="1456"/>
                    </a:cubicBezTo>
                    <a:cubicBezTo>
                      <a:pt x="13374" y="1367"/>
                      <a:pt x="13324" y="1298"/>
                      <a:pt x="13285" y="1208"/>
                    </a:cubicBezTo>
                    <a:cubicBezTo>
                      <a:pt x="13235" y="1100"/>
                      <a:pt x="13216" y="981"/>
                      <a:pt x="13196" y="852"/>
                    </a:cubicBezTo>
                    <a:cubicBezTo>
                      <a:pt x="13097" y="327"/>
                      <a:pt x="13127" y="684"/>
                      <a:pt x="13077" y="149"/>
                    </a:cubicBezTo>
                    <a:cubicBezTo>
                      <a:pt x="13067" y="80"/>
                      <a:pt x="13067" y="40"/>
                      <a:pt x="13077" y="1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35"/>
              <p:cNvSpPr/>
              <p:nvPr/>
            </p:nvSpPr>
            <p:spPr>
              <a:xfrm>
                <a:off x="698925" y="2342975"/>
                <a:ext cx="232900" cy="117575"/>
              </a:xfrm>
              <a:custGeom>
                <a:avLst/>
                <a:gdLst/>
                <a:ahLst/>
                <a:cxnLst/>
                <a:rect l="l" t="t" r="r" b="b"/>
                <a:pathLst>
                  <a:path w="9316" h="4703" extrusionOk="0">
                    <a:moveTo>
                      <a:pt x="8771" y="1"/>
                    </a:moveTo>
                    <a:lnTo>
                      <a:pt x="0" y="1070"/>
                    </a:lnTo>
                    <a:lnTo>
                      <a:pt x="446" y="4703"/>
                    </a:lnTo>
                    <a:lnTo>
                      <a:pt x="9315" y="3109"/>
                    </a:lnTo>
                    <a:cubicBezTo>
                      <a:pt x="9127" y="2416"/>
                      <a:pt x="8830" y="793"/>
                      <a:pt x="8771" y="80"/>
                    </a:cubicBezTo>
                    <a:cubicBezTo>
                      <a:pt x="8771" y="50"/>
                      <a:pt x="8771" y="20"/>
                      <a:pt x="8771" y="1"/>
                    </a:cubicBezTo>
                    <a:close/>
                  </a:path>
                </a:pathLst>
              </a:custGeom>
              <a:solidFill>
                <a:srgbClr val="EC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69" name="Google Shape;2669;p35"/>
            <p:cNvGrpSpPr/>
            <p:nvPr/>
          </p:nvGrpSpPr>
          <p:grpSpPr>
            <a:xfrm>
              <a:off x="2552581" y="3434013"/>
              <a:ext cx="1267855" cy="783391"/>
              <a:chOff x="2382304" y="3369965"/>
              <a:chExt cx="1329127" cy="821250"/>
            </a:xfrm>
          </p:grpSpPr>
          <p:sp>
            <p:nvSpPr>
              <p:cNvPr id="2670" name="Google Shape;2670;p35"/>
              <p:cNvSpPr txBox="1"/>
              <p:nvPr/>
            </p:nvSpPr>
            <p:spPr>
              <a:xfrm rot="21053417">
                <a:off x="2490731" y="3754715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Consultar conceptos desconocidos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71" name="Google Shape;2671;p35"/>
              <p:cNvSpPr txBox="1"/>
              <p:nvPr/>
            </p:nvSpPr>
            <p:spPr>
              <a:xfrm rot="21206852">
                <a:off x="2382304" y="3369965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10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sp>
          <p:nvSpPr>
            <p:cNvPr id="2674" name="Google Shape;2674;p35"/>
            <p:cNvSpPr/>
            <p:nvPr/>
          </p:nvSpPr>
          <p:spPr>
            <a:xfrm>
              <a:off x="3136873" y="3614163"/>
              <a:ext cx="29080" cy="29080"/>
            </a:xfrm>
            <a:custGeom>
              <a:avLst/>
              <a:gdLst/>
              <a:ahLst/>
              <a:cxnLst/>
              <a:rect l="l" t="t" r="r" b="b"/>
              <a:pathLst>
                <a:path w="1732" h="1732" extrusionOk="0">
                  <a:moveTo>
                    <a:pt x="864" y="0"/>
                  </a:moveTo>
                  <a:cubicBezTo>
                    <a:pt x="386" y="0"/>
                    <a:pt x="0" y="386"/>
                    <a:pt x="0" y="865"/>
                  </a:cubicBezTo>
                  <a:cubicBezTo>
                    <a:pt x="0" y="1343"/>
                    <a:pt x="386" y="1732"/>
                    <a:pt x="864" y="1732"/>
                  </a:cubicBezTo>
                  <a:cubicBezTo>
                    <a:pt x="1343" y="1732"/>
                    <a:pt x="1732" y="1343"/>
                    <a:pt x="1732" y="865"/>
                  </a:cubicBezTo>
                  <a:cubicBezTo>
                    <a:pt x="1732" y="386"/>
                    <a:pt x="1343" y="0"/>
                    <a:pt x="8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678" name="Google Shape;2678;p35"/>
          <p:cNvGrpSpPr/>
          <p:nvPr/>
        </p:nvGrpSpPr>
        <p:grpSpPr>
          <a:xfrm>
            <a:off x="6133422" y="1165332"/>
            <a:ext cx="1456252" cy="1519021"/>
            <a:chOff x="6201645" y="1279306"/>
            <a:chExt cx="1456252" cy="1519021"/>
          </a:xfrm>
        </p:grpSpPr>
        <p:grpSp>
          <p:nvGrpSpPr>
            <p:cNvPr id="2679" name="Google Shape;2679;p35"/>
            <p:cNvGrpSpPr/>
            <p:nvPr/>
          </p:nvGrpSpPr>
          <p:grpSpPr>
            <a:xfrm>
              <a:off x="6201645" y="1279306"/>
              <a:ext cx="1456252" cy="1519021"/>
              <a:chOff x="6201645" y="1279306"/>
              <a:chExt cx="1456252" cy="1519021"/>
            </a:xfrm>
          </p:grpSpPr>
          <p:sp>
            <p:nvSpPr>
              <p:cNvPr id="2680" name="Google Shape;2680;p35"/>
              <p:cNvSpPr/>
              <p:nvPr/>
            </p:nvSpPr>
            <p:spPr>
              <a:xfrm>
                <a:off x="6221284" y="1449933"/>
                <a:ext cx="1436613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51427" h="48269" extrusionOk="0">
                    <a:moveTo>
                      <a:pt x="50714" y="0"/>
                    </a:moveTo>
                    <a:lnTo>
                      <a:pt x="47556" y="47437"/>
                    </a:lnTo>
                    <a:lnTo>
                      <a:pt x="30827" y="46328"/>
                    </a:lnTo>
                    <a:lnTo>
                      <a:pt x="30817" y="46348"/>
                    </a:lnTo>
                    <a:lnTo>
                      <a:pt x="30738" y="46338"/>
                    </a:lnTo>
                    <a:lnTo>
                      <a:pt x="30738" y="46318"/>
                    </a:lnTo>
                    <a:lnTo>
                      <a:pt x="28728" y="46190"/>
                    </a:lnTo>
                    <a:lnTo>
                      <a:pt x="28728" y="46210"/>
                    </a:lnTo>
                    <a:lnTo>
                      <a:pt x="28639" y="46200"/>
                    </a:lnTo>
                    <a:lnTo>
                      <a:pt x="28649" y="46180"/>
                    </a:lnTo>
                    <a:lnTo>
                      <a:pt x="26629" y="46041"/>
                    </a:lnTo>
                    <a:lnTo>
                      <a:pt x="26629" y="46071"/>
                    </a:lnTo>
                    <a:lnTo>
                      <a:pt x="26550" y="46061"/>
                    </a:lnTo>
                    <a:lnTo>
                      <a:pt x="26550" y="46041"/>
                    </a:lnTo>
                    <a:lnTo>
                      <a:pt x="24531" y="45903"/>
                    </a:lnTo>
                    <a:lnTo>
                      <a:pt x="24531" y="45922"/>
                    </a:lnTo>
                    <a:lnTo>
                      <a:pt x="24452" y="45922"/>
                    </a:lnTo>
                    <a:lnTo>
                      <a:pt x="24452" y="45903"/>
                    </a:lnTo>
                    <a:lnTo>
                      <a:pt x="22432" y="45764"/>
                    </a:lnTo>
                    <a:lnTo>
                      <a:pt x="22432" y="45784"/>
                    </a:lnTo>
                    <a:lnTo>
                      <a:pt x="22353" y="45784"/>
                    </a:lnTo>
                    <a:lnTo>
                      <a:pt x="22353" y="45764"/>
                    </a:lnTo>
                    <a:lnTo>
                      <a:pt x="20343" y="45625"/>
                    </a:lnTo>
                    <a:lnTo>
                      <a:pt x="20343" y="45645"/>
                    </a:lnTo>
                    <a:lnTo>
                      <a:pt x="20254" y="45645"/>
                    </a:lnTo>
                    <a:lnTo>
                      <a:pt x="20254" y="45625"/>
                    </a:lnTo>
                    <a:lnTo>
                      <a:pt x="18245" y="45487"/>
                    </a:lnTo>
                    <a:lnTo>
                      <a:pt x="18245" y="45507"/>
                    </a:lnTo>
                    <a:lnTo>
                      <a:pt x="18156" y="45497"/>
                    </a:lnTo>
                    <a:lnTo>
                      <a:pt x="18166" y="45477"/>
                    </a:lnTo>
                    <a:lnTo>
                      <a:pt x="50" y="44269"/>
                    </a:lnTo>
                    <a:lnTo>
                      <a:pt x="1" y="45051"/>
                    </a:lnTo>
                    <a:lnTo>
                      <a:pt x="48210" y="48269"/>
                    </a:lnTo>
                    <a:lnTo>
                      <a:pt x="51427" y="50"/>
                    </a:lnTo>
                    <a:lnTo>
                      <a:pt x="5071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1" name="Google Shape;2681;p35"/>
              <p:cNvSpPr/>
              <p:nvPr/>
            </p:nvSpPr>
            <p:spPr>
              <a:xfrm>
                <a:off x="6202763" y="1338473"/>
                <a:ext cx="1436893" cy="1436641"/>
              </a:xfrm>
              <a:custGeom>
                <a:avLst/>
                <a:gdLst/>
                <a:ahLst/>
                <a:cxnLst/>
                <a:rect l="l" t="t" r="r" b="b"/>
                <a:pathLst>
                  <a:path w="51437" h="51428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8219" y="51427"/>
                    </a:lnTo>
                    <a:lnTo>
                      <a:pt x="51437" y="3218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82" name="Google Shape;2682;p35"/>
              <p:cNvSpPr/>
              <p:nvPr/>
            </p:nvSpPr>
            <p:spPr>
              <a:xfrm>
                <a:off x="7549202" y="1428367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35"/>
              <p:cNvSpPr/>
              <p:nvPr/>
            </p:nvSpPr>
            <p:spPr>
              <a:xfrm>
                <a:off x="7548364" y="1427529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2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0"/>
                    </a:lnTo>
                    <a:lnTo>
                      <a:pt x="32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35"/>
              <p:cNvSpPr/>
              <p:nvPr/>
            </p:nvSpPr>
            <p:spPr>
              <a:xfrm>
                <a:off x="7490566" y="1424205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1" y="48219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35"/>
              <p:cNvSpPr/>
              <p:nvPr/>
            </p:nvSpPr>
            <p:spPr>
              <a:xfrm>
                <a:off x="7490035" y="1423646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1"/>
                    </a:lnTo>
                    <a:lnTo>
                      <a:pt x="3297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35"/>
              <p:cNvSpPr/>
              <p:nvPr/>
            </p:nvSpPr>
            <p:spPr>
              <a:xfrm>
                <a:off x="7431959" y="1420350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35"/>
              <p:cNvSpPr/>
              <p:nvPr/>
            </p:nvSpPr>
            <p:spPr>
              <a:xfrm>
                <a:off x="7431400" y="1419791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35"/>
              <p:cNvSpPr/>
              <p:nvPr/>
            </p:nvSpPr>
            <p:spPr>
              <a:xfrm>
                <a:off x="7373323" y="1416467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35"/>
              <p:cNvSpPr/>
              <p:nvPr/>
            </p:nvSpPr>
            <p:spPr>
              <a:xfrm>
                <a:off x="7372764" y="1415908"/>
                <a:ext cx="92409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35"/>
              <p:cNvSpPr/>
              <p:nvPr/>
            </p:nvSpPr>
            <p:spPr>
              <a:xfrm>
                <a:off x="7314715" y="1412584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20"/>
                    </a:lnTo>
                    <a:lnTo>
                      <a:pt x="50" y="48220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35"/>
              <p:cNvSpPr/>
              <p:nvPr/>
            </p:nvSpPr>
            <p:spPr>
              <a:xfrm>
                <a:off x="7314157" y="1412053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8"/>
                    </a:lnTo>
                    <a:lnTo>
                      <a:pt x="89" y="48258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35"/>
              <p:cNvSpPr/>
              <p:nvPr/>
            </p:nvSpPr>
            <p:spPr>
              <a:xfrm>
                <a:off x="7256359" y="140872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35"/>
              <p:cNvSpPr/>
              <p:nvPr/>
            </p:nvSpPr>
            <p:spPr>
              <a:xfrm>
                <a:off x="7255521" y="140817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28" y="1"/>
                    </a:moveTo>
                    <a:lnTo>
                      <a:pt x="11" y="48239"/>
                    </a:lnTo>
                    <a:lnTo>
                      <a:pt x="1" y="4825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35"/>
              <p:cNvSpPr/>
              <p:nvPr/>
            </p:nvSpPr>
            <p:spPr>
              <a:xfrm>
                <a:off x="7197724" y="140484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35"/>
              <p:cNvSpPr/>
              <p:nvPr/>
            </p:nvSpPr>
            <p:spPr>
              <a:xfrm>
                <a:off x="7197165" y="1404287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0"/>
                    </a:lnTo>
                    <a:lnTo>
                      <a:pt x="1" y="4824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35"/>
              <p:cNvSpPr/>
              <p:nvPr/>
            </p:nvSpPr>
            <p:spPr>
              <a:xfrm>
                <a:off x="7139116" y="1400991"/>
                <a:ext cx="90984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19" extrusionOk="0">
                    <a:moveTo>
                      <a:pt x="3217" y="0"/>
                    </a:moveTo>
                    <a:lnTo>
                      <a:pt x="0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35"/>
              <p:cNvSpPr/>
              <p:nvPr/>
            </p:nvSpPr>
            <p:spPr>
              <a:xfrm>
                <a:off x="7138557" y="1400153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35"/>
              <p:cNvSpPr/>
              <p:nvPr/>
            </p:nvSpPr>
            <p:spPr>
              <a:xfrm>
                <a:off x="7080480" y="13971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09"/>
                    </a:lnTo>
                    <a:lnTo>
                      <a:pt x="5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35"/>
              <p:cNvSpPr/>
              <p:nvPr/>
            </p:nvSpPr>
            <p:spPr>
              <a:xfrm>
                <a:off x="7079922" y="1396270"/>
                <a:ext cx="92381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7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307" y="31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35"/>
              <p:cNvSpPr/>
              <p:nvPr/>
            </p:nvSpPr>
            <p:spPr>
              <a:xfrm>
                <a:off x="7022124" y="1392974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0"/>
                    </a:lnTo>
                    <a:lnTo>
                      <a:pt x="32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35"/>
              <p:cNvSpPr/>
              <p:nvPr/>
            </p:nvSpPr>
            <p:spPr>
              <a:xfrm>
                <a:off x="7021314" y="1392415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9"/>
                    </a:lnTo>
                    <a:lnTo>
                      <a:pt x="89" y="48269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35"/>
              <p:cNvSpPr/>
              <p:nvPr/>
            </p:nvSpPr>
            <p:spPr>
              <a:xfrm>
                <a:off x="6963516" y="1389091"/>
                <a:ext cx="9098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35"/>
              <p:cNvSpPr/>
              <p:nvPr/>
            </p:nvSpPr>
            <p:spPr>
              <a:xfrm>
                <a:off x="6962958" y="1388532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35"/>
              <p:cNvSpPr/>
              <p:nvPr/>
            </p:nvSpPr>
            <p:spPr>
              <a:xfrm>
                <a:off x="6904881" y="13852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35"/>
              <p:cNvSpPr/>
              <p:nvPr/>
            </p:nvSpPr>
            <p:spPr>
              <a:xfrm>
                <a:off x="6904322" y="1384677"/>
                <a:ext cx="92130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5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8"/>
                    </a:lnTo>
                    <a:lnTo>
                      <a:pt x="80" y="48258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35"/>
              <p:cNvSpPr/>
              <p:nvPr/>
            </p:nvSpPr>
            <p:spPr>
              <a:xfrm>
                <a:off x="6846245" y="138135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35"/>
              <p:cNvSpPr/>
              <p:nvPr/>
            </p:nvSpPr>
            <p:spPr>
              <a:xfrm>
                <a:off x="6845715" y="1380794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296" y="20"/>
                    </a:lnTo>
                    <a:lnTo>
                      <a:pt x="33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35"/>
              <p:cNvSpPr/>
              <p:nvPr/>
            </p:nvSpPr>
            <p:spPr>
              <a:xfrm>
                <a:off x="6787638" y="1377470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19"/>
                    </a:lnTo>
                    <a:lnTo>
                      <a:pt x="50" y="48219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35"/>
              <p:cNvSpPr/>
              <p:nvPr/>
            </p:nvSpPr>
            <p:spPr>
              <a:xfrm>
                <a:off x="6787079" y="1376911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9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35"/>
              <p:cNvSpPr/>
              <p:nvPr/>
            </p:nvSpPr>
            <p:spPr>
              <a:xfrm>
                <a:off x="6729282" y="1373615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35"/>
              <p:cNvSpPr/>
              <p:nvPr/>
            </p:nvSpPr>
            <p:spPr>
              <a:xfrm>
                <a:off x="6728443" y="1373056"/>
                <a:ext cx="92409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59" extrusionOk="0">
                    <a:moveTo>
                      <a:pt x="3228" y="0"/>
                    </a:moveTo>
                    <a:lnTo>
                      <a:pt x="11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35"/>
              <p:cNvSpPr/>
              <p:nvPr/>
            </p:nvSpPr>
            <p:spPr>
              <a:xfrm>
                <a:off x="6670646" y="13697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35"/>
              <p:cNvSpPr/>
              <p:nvPr/>
            </p:nvSpPr>
            <p:spPr>
              <a:xfrm>
                <a:off x="6670115" y="1368894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6" y="31"/>
                    </a:lnTo>
                    <a:lnTo>
                      <a:pt x="3296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35"/>
              <p:cNvSpPr/>
              <p:nvPr/>
            </p:nvSpPr>
            <p:spPr>
              <a:xfrm>
                <a:off x="6612038" y="136584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1"/>
                    </a:moveTo>
                    <a:lnTo>
                      <a:pt x="0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35"/>
              <p:cNvSpPr/>
              <p:nvPr/>
            </p:nvSpPr>
            <p:spPr>
              <a:xfrm>
                <a:off x="6611480" y="1365039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35"/>
              <p:cNvSpPr/>
              <p:nvPr/>
            </p:nvSpPr>
            <p:spPr>
              <a:xfrm>
                <a:off x="6553403" y="136171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35"/>
              <p:cNvSpPr/>
              <p:nvPr/>
            </p:nvSpPr>
            <p:spPr>
              <a:xfrm>
                <a:off x="6552844" y="1361156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35"/>
              <p:cNvSpPr/>
              <p:nvPr/>
            </p:nvSpPr>
            <p:spPr>
              <a:xfrm>
                <a:off x="6495047" y="13578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35"/>
              <p:cNvSpPr/>
              <p:nvPr/>
            </p:nvSpPr>
            <p:spPr>
              <a:xfrm>
                <a:off x="6494236" y="1357301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8"/>
                    </a:lnTo>
                    <a:lnTo>
                      <a:pt x="89" y="48268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35"/>
              <p:cNvSpPr/>
              <p:nvPr/>
            </p:nvSpPr>
            <p:spPr>
              <a:xfrm>
                <a:off x="6436439" y="135397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35"/>
              <p:cNvSpPr/>
              <p:nvPr/>
            </p:nvSpPr>
            <p:spPr>
              <a:xfrm>
                <a:off x="6435880" y="1353418"/>
                <a:ext cx="92102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5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35"/>
              <p:cNvSpPr/>
              <p:nvPr/>
            </p:nvSpPr>
            <p:spPr>
              <a:xfrm>
                <a:off x="6377803" y="135009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35"/>
              <p:cNvSpPr/>
              <p:nvPr/>
            </p:nvSpPr>
            <p:spPr>
              <a:xfrm>
                <a:off x="6377245" y="1349535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35"/>
              <p:cNvSpPr/>
              <p:nvPr/>
            </p:nvSpPr>
            <p:spPr>
              <a:xfrm>
                <a:off x="6319168" y="1346238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35"/>
              <p:cNvSpPr/>
              <p:nvPr/>
            </p:nvSpPr>
            <p:spPr>
              <a:xfrm>
                <a:off x="6318637" y="134568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35"/>
              <p:cNvSpPr/>
              <p:nvPr/>
            </p:nvSpPr>
            <p:spPr>
              <a:xfrm>
                <a:off x="6260840" y="134235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08" y="1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35"/>
              <p:cNvSpPr/>
              <p:nvPr/>
            </p:nvSpPr>
            <p:spPr>
              <a:xfrm>
                <a:off x="6260001" y="1341797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28" y="1"/>
                    </a:moveTo>
                    <a:lnTo>
                      <a:pt x="10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35"/>
              <p:cNvSpPr/>
              <p:nvPr/>
            </p:nvSpPr>
            <p:spPr>
              <a:xfrm>
                <a:off x="6202204" y="133847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5674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35"/>
              <p:cNvSpPr/>
              <p:nvPr/>
            </p:nvSpPr>
            <p:spPr>
              <a:xfrm>
                <a:off x="6201645" y="1337662"/>
                <a:ext cx="92130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35"/>
              <p:cNvSpPr/>
              <p:nvPr/>
            </p:nvSpPr>
            <p:spPr>
              <a:xfrm>
                <a:off x="6202763" y="2684660"/>
                <a:ext cx="1347026" cy="9126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6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09" y="326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35"/>
              <p:cNvSpPr/>
              <p:nvPr/>
            </p:nvSpPr>
            <p:spPr>
              <a:xfrm>
                <a:off x="6202204" y="2684102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89"/>
                    </a:lnTo>
                    <a:lnTo>
                      <a:pt x="48229" y="3307"/>
                    </a:lnTo>
                    <a:lnTo>
                      <a:pt x="48249" y="3307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35"/>
              <p:cNvSpPr/>
              <p:nvPr/>
            </p:nvSpPr>
            <p:spPr>
              <a:xfrm>
                <a:off x="6206646" y="262630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35"/>
              <p:cNvSpPr/>
              <p:nvPr/>
            </p:nvSpPr>
            <p:spPr>
              <a:xfrm>
                <a:off x="6206087" y="262546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2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35"/>
              <p:cNvSpPr/>
              <p:nvPr/>
            </p:nvSpPr>
            <p:spPr>
              <a:xfrm>
                <a:off x="6210501" y="256766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35"/>
              <p:cNvSpPr/>
              <p:nvPr/>
            </p:nvSpPr>
            <p:spPr>
              <a:xfrm>
                <a:off x="6209942" y="256711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35"/>
              <p:cNvSpPr/>
              <p:nvPr/>
            </p:nvSpPr>
            <p:spPr>
              <a:xfrm>
                <a:off x="6214384" y="25090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35"/>
              <p:cNvSpPr/>
              <p:nvPr/>
            </p:nvSpPr>
            <p:spPr>
              <a:xfrm>
                <a:off x="6213825" y="2508502"/>
                <a:ext cx="134811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35"/>
              <p:cNvSpPr/>
              <p:nvPr/>
            </p:nvSpPr>
            <p:spPr>
              <a:xfrm>
                <a:off x="6218239" y="2450425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0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35"/>
              <p:cNvSpPr/>
              <p:nvPr/>
            </p:nvSpPr>
            <p:spPr>
              <a:xfrm>
                <a:off x="6217680" y="2449867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307"/>
                    </a:lnTo>
                    <a:lnTo>
                      <a:pt x="48260" y="3307"/>
                    </a:lnTo>
                    <a:lnTo>
                      <a:pt x="48269" y="3218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35"/>
              <p:cNvSpPr/>
              <p:nvPr/>
            </p:nvSpPr>
            <p:spPr>
              <a:xfrm>
                <a:off x="6222122" y="239206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35"/>
              <p:cNvSpPr/>
              <p:nvPr/>
            </p:nvSpPr>
            <p:spPr>
              <a:xfrm>
                <a:off x="6221563" y="239125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1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35"/>
              <p:cNvSpPr/>
              <p:nvPr/>
            </p:nvSpPr>
            <p:spPr>
              <a:xfrm>
                <a:off x="6226256" y="23334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35"/>
              <p:cNvSpPr/>
              <p:nvPr/>
            </p:nvSpPr>
            <p:spPr>
              <a:xfrm>
                <a:off x="6225446" y="233290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35"/>
              <p:cNvSpPr/>
              <p:nvPr/>
            </p:nvSpPr>
            <p:spPr>
              <a:xfrm>
                <a:off x="6230139" y="22748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35"/>
              <p:cNvSpPr/>
              <p:nvPr/>
            </p:nvSpPr>
            <p:spPr>
              <a:xfrm>
                <a:off x="6229301" y="2274267"/>
                <a:ext cx="1348422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35"/>
              <p:cNvSpPr/>
              <p:nvPr/>
            </p:nvSpPr>
            <p:spPr>
              <a:xfrm>
                <a:off x="6234022" y="2216190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35"/>
              <p:cNvSpPr/>
              <p:nvPr/>
            </p:nvSpPr>
            <p:spPr>
              <a:xfrm>
                <a:off x="6233463" y="2215659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40" y="40"/>
                    </a:moveTo>
                    <a:lnTo>
                      <a:pt x="48219" y="3257"/>
                    </a:lnTo>
                    <a:lnTo>
                      <a:pt x="40" y="50"/>
                    </a:lnTo>
                    <a:lnTo>
                      <a:pt x="40" y="40"/>
                    </a:lnTo>
                    <a:close/>
                    <a:moveTo>
                      <a:pt x="0" y="0"/>
                    </a:moveTo>
                    <a:lnTo>
                      <a:pt x="0" y="79"/>
                    </a:lnTo>
                    <a:lnTo>
                      <a:pt x="48229" y="3296"/>
                    </a:lnTo>
                    <a:lnTo>
                      <a:pt x="48249" y="3306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35"/>
              <p:cNvSpPr/>
              <p:nvPr/>
            </p:nvSpPr>
            <p:spPr>
              <a:xfrm>
                <a:off x="6237877" y="215786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0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9" name="Google Shape;2749;p35"/>
              <p:cNvSpPr/>
              <p:nvPr/>
            </p:nvSpPr>
            <p:spPr>
              <a:xfrm>
                <a:off x="6237318" y="2157024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90"/>
                    </a:lnTo>
                    <a:lnTo>
                      <a:pt x="48230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0" name="Google Shape;2750;p35"/>
              <p:cNvSpPr/>
              <p:nvPr/>
            </p:nvSpPr>
            <p:spPr>
              <a:xfrm>
                <a:off x="6241760" y="20992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35"/>
              <p:cNvSpPr/>
              <p:nvPr/>
            </p:nvSpPr>
            <p:spPr>
              <a:xfrm>
                <a:off x="6241201" y="2098668"/>
                <a:ext cx="1348115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8" extrusionOk="0">
                    <a:moveTo>
                      <a:pt x="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35"/>
              <p:cNvSpPr/>
              <p:nvPr/>
            </p:nvSpPr>
            <p:spPr>
              <a:xfrm>
                <a:off x="6245615" y="20405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35"/>
              <p:cNvSpPr/>
              <p:nvPr/>
            </p:nvSpPr>
            <p:spPr>
              <a:xfrm>
                <a:off x="6245056" y="2040060"/>
                <a:ext cx="1348143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7" extrusionOk="0">
                    <a:moveTo>
                      <a:pt x="1" y="0"/>
                    </a:moveTo>
                    <a:lnTo>
                      <a:pt x="1" y="79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0" y="32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35"/>
              <p:cNvSpPr/>
              <p:nvPr/>
            </p:nvSpPr>
            <p:spPr>
              <a:xfrm>
                <a:off x="6249498" y="1981983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35"/>
              <p:cNvSpPr/>
              <p:nvPr/>
            </p:nvSpPr>
            <p:spPr>
              <a:xfrm>
                <a:off x="6248939" y="1981425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0" y="0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6" name="Google Shape;2756;p35"/>
              <p:cNvSpPr/>
              <p:nvPr/>
            </p:nvSpPr>
            <p:spPr>
              <a:xfrm>
                <a:off x="6253353" y="19233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1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7" name="Google Shape;2757;p35"/>
              <p:cNvSpPr/>
              <p:nvPr/>
            </p:nvSpPr>
            <p:spPr>
              <a:xfrm>
                <a:off x="6252822" y="1922789"/>
                <a:ext cx="1348395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8" extrusionOk="0">
                    <a:moveTo>
                      <a:pt x="1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8" name="Google Shape;2758;p35"/>
              <p:cNvSpPr/>
              <p:nvPr/>
            </p:nvSpPr>
            <p:spPr>
              <a:xfrm>
                <a:off x="6257515" y="18649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1"/>
                    </a:lnTo>
                    <a:lnTo>
                      <a:pt x="48210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9" name="Google Shape;2759;p35"/>
              <p:cNvSpPr/>
              <p:nvPr/>
            </p:nvSpPr>
            <p:spPr>
              <a:xfrm>
                <a:off x="6256677" y="1864181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0"/>
                    </a:moveTo>
                    <a:lnTo>
                      <a:pt x="1" y="89"/>
                    </a:lnTo>
                    <a:lnTo>
                      <a:pt x="48240" y="3307"/>
                    </a:lnTo>
                    <a:lnTo>
                      <a:pt x="48259" y="3307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0" name="Google Shape;2760;p35"/>
              <p:cNvSpPr/>
              <p:nvPr/>
            </p:nvSpPr>
            <p:spPr>
              <a:xfrm>
                <a:off x="6261398" y="180638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1" name="Google Shape;2761;p35"/>
              <p:cNvSpPr/>
              <p:nvPr/>
            </p:nvSpPr>
            <p:spPr>
              <a:xfrm>
                <a:off x="6260560" y="1805825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2" name="Google Shape;2762;p35"/>
              <p:cNvSpPr/>
              <p:nvPr/>
            </p:nvSpPr>
            <p:spPr>
              <a:xfrm>
                <a:off x="6265253" y="17477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35"/>
              <p:cNvSpPr/>
              <p:nvPr/>
            </p:nvSpPr>
            <p:spPr>
              <a:xfrm>
                <a:off x="6264695" y="17471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0" y="3297"/>
                    </a:lnTo>
                    <a:lnTo>
                      <a:pt x="4824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35"/>
              <p:cNvSpPr/>
              <p:nvPr/>
            </p:nvSpPr>
            <p:spPr>
              <a:xfrm>
                <a:off x="6269136" y="16891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35"/>
              <p:cNvSpPr/>
              <p:nvPr/>
            </p:nvSpPr>
            <p:spPr>
              <a:xfrm>
                <a:off x="6268578" y="1688582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35"/>
              <p:cNvSpPr/>
              <p:nvPr/>
            </p:nvSpPr>
            <p:spPr>
              <a:xfrm>
                <a:off x="6272991" y="1630784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35"/>
              <p:cNvSpPr/>
              <p:nvPr/>
            </p:nvSpPr>
            <p:spPr>
              <a:xfrm>
                <a:off x="6272460" y="162994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35"/>
              <p:cNvSpPr/>
              <p:nvPr/>
            </p:nvSpPr>
            <p:spPr>
              <a:xfrm>
                <a:off x="6276874" y="15721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35"/>
              <p:cNvSpPr/>
              <p:nvPr/>
            </p:nvSpPr>
            <p:spPr>
              <a:xfrm>
                <a:off x="6276315" y="15715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35"/>
              <p:cNvSpPr/>
              <p:nvPr/>
            </p:nvSpPr>
            <p:spPr>
              <a:xfrm>
                <a:off x="6280729" y="15135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35"/>
              <p:cNvSpPr/>
              <p:nvPr/>
            </p:nvSpPr>
            <p:spPr>
              <a:xfrm>
                <a:off x="6280198" y="151298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35"/>
              <p:cNvSpPr/>
              <p:nvPr/>
            </p:nvSpPr>
            <p:spPr>
              <a:xfrm>
                <a:off x="6284612" y="145490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35"/>
              <p:cNvSpPr/>
              <p:nvPr/>
            </p:nvSpPr>
            <p:spPr>
              <a:xfrm>
                <a:off x="6284053" y="1454347"/>
                <a:ext cx="1348422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35"/>
              <p:cNvSpPr/>
              <p:nvPr/>
            </p:nvSpPr>
            <p:spPr>
              <a:xfrm>
                <a:off x="6288775" y="13965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09" y="3258"/>
                    </a:lnTo>
                    <a:lnTo>
                      <a:pt x="48219" y="320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35"/>
              <p:cNvSpPr/>
              <p:nvPr/>
            </p:nvSpPr>
            <p:spPr>
              <a:xfrm>
                <a:off x="6287936" y="139573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0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35"/>
              <p:cNvSpPr/>
              <p:nvPr/>
            </p:nvSpPr>
            <p:spPr>
              <a:xfrm>
                <a:off x="6292630" y="133794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35"/>
              <p:cNvSpPr/>
              <p:nvPr/>
            </p:nvSpPr>
            <p:spPr>
              <a:xfrm>
                <a:off x="6291791" y="1337383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1" y="0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9" y="3218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35"/>
              <p:cNvSpPr/>
              <p:nvPr/>
            </p:nvSpPr>
            <p:spPr>
              <a:xfrm>
                <a:off x="7052266" y="1390460"/>
                <a:ext cx="162638" cy="46232"/>
              </a:xfrm>
              <a:custGeom>
                <a:avLst/>
                <a:gdLst/>
                <a:ahLst/>
                <a:cxnLst/>
                <a:rect l="l" t="t" r="r" b="b"/>
                <a:pathLst>
                  <a:path w="5822" h="1655" extrusionOk="0">
                    <a:moveTo>
                      <a:pt x="100" y="1"/>
                    </a:moveTo>
                    <a:lnTo>
                      <a:pt x="1" y="1407"/>
                    </a:lnTo>
                    <a:lnTo>
                      <a:pt x="2020" y="1496"/>
                    </a:lnTo>
                    <a:lnTo>
                      <a:pt x="2109" y="130"/>
                    </a:lnTo>
                    <a:lnTo>
                      <a:pt x="100" y="1"/>
                    </a:lnTo>
                    <a:close/>
                    <a:moveTo>
                      <a:pt x="2188" y="140"/>
                    </a:moveTo>
                    <a:lnTo>
                      <a:pt x="2099" y="1496"/>
                    </a:lnTo>
                    <a:lnTo>
                      <a:pt x="4119" y="1585"/>
                    </a:lnTo>
                    <a:lnTo>
                      <a:pt x="4208" y="278"/>
                    </a:lnTo>
                    <a:lnTo>
                      <a:pt x="2188" y="140"/>
                    </a:lnTo>
                    <a:close/>
                    <a:moveTo>
                      <a:pt x="4287" y="278"/>
                    </a:moveTo>
                    <a:lnTo>
                      <a:pt x="4198" y="1585"/>
                    </a:lnTo>
                    <a:lnTo>
                      <a:pt x="5792" y="1654"/>
                    </a:lnTo>
                    <a:cubicBezTo>
                      <a:pt x="5742" y="1238"/>
                      <a:pt x="5772" y="813"/>
                      <a:pt x="5821" y="377"/>
                    </a:cubicBezTo>
                    <a:lnTo>
                      <a:pt x="4287" y="27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35"/>
              <p:cNvSpPr/>
              <p:nvPr/>
            </p:nvSpPr>
            <p:spPr>
              <a:xfrm>
                <a:off x="7168420" y="1398226"/>
                <a:ext cx="2514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90" h="1307" extrusionOk="0">
                    <a:moveTo>
                      <a:pt x="0" y="1307"/>
                    </a:moveTo>
                    <a:lnTo>
                      <a:pt x="0" y="1307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0" y="13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35"/>
              <p:cNvSpPr/>
              <p:nvPr/>
            </p:nvSpPr>
            <p:spPr>
              <a:xfrm>
                <a:off x="7167302" y="1398226"/>
                <a:ext cx="4749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170" h="1307" extrusionOk="0">
                    <a:moveTo>
                      <a:pt x="90" y="0"/>
                    </a:moveTo>
                    <a:lnTo>
                      <a:pt x="1" y="1307"/>
                    </a:lnTo>
                    <a:lnTo>
                      <a:pt x="80" y="1307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35"/>
              <p:cNvSpPr/>
              <p:nvPr/>
            </p:nvSpPr>
            <p:spPr>
              <a:xfrm>
                <a:off x="7108695" y="1394063"/>
                <a:ext cx="4721" cy="38187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367" extrusionOk="0">
                    <a:moveTo>
                      <a:pt x="89" y="1"/>
                    </a:moveTo>
                    <a:lnTo>
                      <a:pt x="0" y="1367"/>
                    </a:lnTo>
                    <a:lnTo>
                      <a:pt x="79" y="1367"/>
                    </a:lnTo>
                    <a:lnTo>
                      <a:pt x="168" y="1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35"/>
              <p:cNvSpPr/>
              <p:nvPr/>
            </p:nvSpPr>
            <p:spPr>
              <a:xfrm>
                <a:off x="6817780" y="1374704"/>
                <a:ext cx="234794" cy="55060"/>
              </a:xfrm>
              <a:custGeom>
                <a:avLst/>
                <a:gdLst/>
                <a:ahLst/>
                <a:cxnLst/>
                <a:rect l="l" t="t" r="r" b="b"/>
                <a:pathLst>
                  <a:path w="8405" h="1971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2010" y="1713"/>
                    </a:lnTo>
                    <a:lnTo>
                      <a:pt x="2119" y="139"/>
                    </a:lnTo>
                    <a:lnTo>
                      <a:pt x="109" y="1"/>
                    </a:lnTo>
                    <a:close/>
                    <a:moveTo>
                      <a:pt x="2198" y="149"/>
                    </a:moveTo>
                    <a:lnTo>
                      <a:pt x="2099" y="1713"/>
                    </a:lnTo>
                    <a:lnTo>
                      <a:pt x="4118" y="1792"/>
                    </a:lnTo>
                    <a:lnTo>
                      <a:pt x="4217" y="278"/>
                    </a:lnTo>
                    <a:lnTo>
                      <a:pt x="2198" y="149"/>
                    </a:lnTo>
                    <a:close/>
                    <a:moveTo>
                      <a:pt x="4296" y="288"/>
                    </a:moveTo>
                    <a:lnTo>
                      <a:pt x="4197" y="1802"/>
                    </a:lnTo>
                    <a:lnTo>
                      <a:pt x="6217" y="1882"/>
                    </a:lnTo>
                    <a:lnTo>
                      <a:pt x="6316" y="417"/>
                    </a:lnTo>
                    <a:lnTo>
                      <a:pt x="4296" y="288"/>
                    </a:lnTo>
                    <a:close/>
                    <a:moveTo>
                      <a:pt x="6395" y="426"/>
                    </a:moveTo>
                    <a:lnTo>
                      <a:pt x="6296" y="1891"/>
                    </a:lnTo>
                    <a:lnTo>
                      <a:pt x="8316" y="1971"/>
                    </a:lnTo>
                    <a:lnTo>
                      <a:pt x="8405" y="555"/>
                    </a:lnTo>
                    <a:lnTo>
                      <a:pt x="6395" y="42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35"/>
              <p:cNvSpPr/>
              <p:nvPr/>
            </p:nvSpPr>
            <p:spPr>
              <a:xfrm>
                <a:off x="7050059" y="1390208"/>
                <a:ext cx="5000" cy="39556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416" extrusionOk="0">
                    <a:moveTo>
                      <a:pt x="90" y="0"/>
                    </a:moveTo>
                    <a:lnTo>
                      <a:pt x="1" y="1416"/>
                    </a:lnTo>
                    <a:lnTo>
                      <a:pt x="80" y="1416"/>
                    </a:lnTo>
                    <a:lnTo>
                      <a:pt x="179" y="1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35"/>
              <p:cNvSpPr/>
              <p:nvPr/>
            </p:nvSpPr>
            <p:spPr>
              <a:xfrm>
                <a:off x="6991424" y="1386325"/>
                <a:ext cx="5028" cy="41232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476" extrusionOk="0">
                    <a:moveTo>
                      <a:pt x="100" y="1"/>
                    </a:moveTo>
                    <a:lnTo>
                      <a:pt x="1" y="1466"/>
                    </a:lnTo>
                    <a:lnTo>
                      <a:pt x="80" y="1475"/>
                    </a:lnTo>
                    <a:lnTo>
                      <a:pt x="179" y="10"/>
                    </a:lnTo>
                    <a:lnTo>
                      <a:pt x="10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35"/>
              <p:cNvSpPr/>
              <p:nvPr/>
            </p:nvSpPr>
            <p:spPr>
              <a:xfrm>
                <a:off x="6932816" y="1382442"/>
                <a:ext cx="5000" cy="42629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526" extrusionOk="0">
                    <a:moveTo>
                      <a:pt x="99" y="1"/>
                    </a:moveTo>
                    <a:lnTo>
                      <a:pt x="0" y="1515"/>
                    </a:lnTo>
                    <a:lnTo>
                      <a:pt x="79" y="1525"/>
                    </a:lnTo>
                    <a:lnTo>
                      <a:pt x="178" y="11"/>
                    </a:lnTo>
                    <a:lnTo>
                      <a:pt x="9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35"/>
              <p:cNvSpPr/>
              <p:nvPr/>
            </p:nvSpPr>
            <p:spPr>
              <a:xfrm>
                <a:off x="6873901" y="1378587"/>
                <a:ext cx="5280" cy="43998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575" extrusionOk="0">
                    <a:moveTo>
                      <a:pt x="110" y="0"/>
                    </a:moveTo>
                    <a:lnTo>
                      <a:pt x="1" y="1574"/>
                    </a:lnTo>
                    <a:lnTo>
                      <a:pt x="90" y="1574"/>
                    </a:lnTo>
                    <a:lnTo>
                      <a:pt x="189" y="1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35"/>
              <p:cNvSpPr/>
              <p:nvPr/>
            </p:nvSpPr>
            <p:spPr>
              <a:xfrm>
                <a:off x="6772972" y="1371659"/>
                <a:ext cx="45366" cy="48439"/>
              </a:xfrm>
              <a:custGeom>
                <a:avLst/>
                <a:gdLst/>
                <a:ahLst/>
                <a:cxnLst/>
                <a:rect l="l" t="t" r="r" b="b"/>
                <a:pathLst>
                  <a:path w="1624" h="1734" extrusionOk="0">
                    <a:moveTo>
                      <a:pt x="80" y="1"/>
                    </a:moveTo>
                    <a:cubicBezTo>
                      <a:pt x="60" y="555"/>
                      <a:pt x="40" y="1110"/>
                      <a:pt x="1" y="1664"/>
                    </a:cubicBezTo>
                    <a:lnTo>
                      <a:pt x="1515" y="1733"/>
                    </a:lnTo>
                    <a:lnTo>
                      <a:pt x="1624" y="110"/>
                    </a:lnTo>
                    <a:lnTo>
                      <a:pt x="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35"/>
              <p:cNvSpPr/>
              <p:nvPr/>
            </p:nvSpPr>
            <p:spPr>
              <a:xfrm>
                <a:off x="6775179" y="1279306"/>
                <a:ext cx="443608" cy="119478"/>
              </a:xfrm>
              <a:custGeom>
                <a:avLst/>
                <a:gdLst/>
                <a:ahLst/>
                <a:cxnLst/>
                <a:rect l="l" t="t" r="r" b="b"/>
                <a:pathLst>
                  <a:path w="15880" h="4277" extrusionOk="0">
                    <a:moveTo>
                      <a:pt x="40" y="1"/>
                    </a:moveTo>
                    <a:lnTo>
                      <a:pt x="40" y="1"/>
                    </a:lnTo>
                    <a:cubicBezTo>
                      <a:pt x="169" y="456"/>
                      <a:pt x="50" y="1198"/>
                      <a:pt x="40" y="1555"/>
                    </a:cubicBezTo>
                    <a:cubicBezTo>
                      <a:pt x="30" y="2109"/>
                      <a:pt x="21" y="2673"/>
                      <a:pt x="1" y="3228"/>
                    </a:cubicBezTo>
                    <a:lnTo>
                      <a:pt x="15750" y="4277"/>
                    </a:lnTo>
                    <a:cubicBezTo>
                      <a:pt x="15790" y="3930"/>
                      <a:pt x="15830" y="3584"/>
                      <a:pt x="15839" y="3238"/>
                    </a:cubicBezTo>
                    <a:cubicBezTo>
                      <a:pt x="15869" y="2624"/>
                      <a:pt x="15800" y="2020"/>
                      <a:pt x="15820" y="1406"/>
                    </a:cubicBezTo>
                    <a:cubicBezTo>
                      <a:pt x="15820" y="1188"/>
                      <a:pt x="15820" y="891"/>
                      <a:pt x="15879" y="664"/>
                    </a:cubicBezTo>
                    <a:lnTo>
                      <a:pt x="4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35"/>
              <p:cNvSpPr/>
              <p:nvPr/>
            </p:nvSpPr>
            <p:spPr>
              <a:xfrm>
                <a:off x="6815293" y="1374704"/>
                <a:ext cx="5559" cy="45394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625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89" y="1624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35"/>
              <p:cNvSpPr/>
              <p:nvPr/>
            </p:nvSpPr>
            <p:spPr>
              <a:xfrm>
                <a:off x="6775179" y="1370570"/>
                <a:ext cx="439725" cy="29332"/>
              </a:xfrm>
              <a:custGeom>
                <a:avLst/>
                <a:gdLst/>
                <a:ahLst/>
                <a:cxnLst/>
                <a:rect l="l" t="t" r="r" b="b"/>
                <a:pathLst>
                  <a:path w="15741" h="1050" extrusionOk="0">
                    <a:moveTo>
                      <a:pt x="15740" y="105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5740" y="1050"/>
                    </a:lnTo>
                    <a:lnTo>
                      <a:pt x="15740" y="10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35"/>
              <p:cNvSpPr/>
              <p:nvPr/>
            </p:nvSpPr>
            <p:spPr>
              <a:xfrm>
                <a:off x="6775179" y="1369452"/>
                <a:ext cx="440004" cy="31567"/>
              </a:xfrm>
              <a:custGeom>
                <a:avLst/>
                <a:gdLst/>
                <a:ahLst/>
                <a:cxnLst/>
                <a:rect l="l" t="t" r="r" b="b"/>
                <a:pathLst>
                  <a:path w="15751" h="1130" extrusionOk="0">
                    <a:moveTo>
                      <a:pt x="1" y="1"/>
                    </a:moveTo>
                    <a:cubicBezTo>
                      <a:pt x="1" y="11"/>
                      <a:pt x="1" y="30"/>
                      <a:pt x="1" y="40"/>
                    </a:cubicBezTo>
                    <a:lnTo>
                      <a:pt x="1" y="80"/>
                    </a:lnTo>
                    <a:lnTo>
                      <a:pt x="1545" y="189"/>
                    </a:lnTo>
                    <a:lnTo>
                      <a:pt x="1634" y="189"/>
                    </a:lnTo>
                    <a:lnTo>
                      <a:pt x="3644" y="327"/>
                    </a:lnTo>
                    <a:lnTo>
                      <a:pt x="3723" y="337"/>
                    </a:lnTo>
                    <a:lnTo>
                      <a:pt x="5742" y="466"/>
                    </a:lnTo>
                    <a:lnTo>
                      <a:pt x="5821" y="476"/>
                    </a:lnTo>
                    <a:lnTo>
                      <a:pt x="7841" y="605"/>
                    </a:lnTo>
                    <a:lnTo>
                      <a:pt x="7920" y="614"/>
                    </a:lnTo>
                    <a:lnTo>
                      <a:pt x="9930" y="743"/>
                    </a:lnTo>
                    <a:lnTo>
                      <a:pt x="10019" y="753"/>
                    </a:lnTo>
                    <a:lnTo>
                      <a:pt x="12028" y="882"/>
                    </a:lnTo>
                    <a:lnTo>
                      <a:pt x="12107" y="892"/>
                    </a:lnTo>
                    <a:lnTo>
                      <a:pt x="14127" y="1030"/>
                    </a:lnTo>
                    <a:lnTo>
                      <a:pt x="14206" y="1030"/>
                    </a:lnTo>
                    <a:lnTo>
                      <a:pt x="15740" y="1129"/>
                    </a:lnTo>
                    <a:cubicBezTo>
                      <a:pt x="15740" y="1119"/>
                      <a:pt x="15740" y="1109"/>
                      <a:pt x="15740" y="1090"/>
                    </a:cubicBezTo>
                    <a:cubicBezTo>
                      <a:pt x="15740" y="1080"/>
                      <a:pt x="15750" y="1070"/>
                      <a:pt x="15750" y="105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92" name="Google Shape;2792;p35"/>
            <p:cNvGrpSpPr/>
            <p:nvPr/>
          </p:nvGrpSpPr>
          <p:grpSpPr>
            <a:xfrm>
              <a:off x="6282318" y="1583426"/>
              <a:ext cx="1281564" cy="854029"/>
              <a:chOff x="6346031" y="1429944"/>
              <a:chExt cx="1343499" cy="895302"/>
            </a:xfrm>
          </p:grpSpPr>
          <p:sp>
            <p:nvSpPr>
              <p:cNvPr id="2793" name="Google Shape;2793;p35"/>
              <p:cNvSpPr txBox="1"/>
              <p:nvPr/>
            </p:nvSpPr>
            <p:spPr>
              <a:xfrm rot="176857">
                <a:off x="6346031" y="1888746"/>
                <a:ext cx="13431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Subrayar o escribir en mayusculas lo mas relevante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794" name="Google Shape;2794;p35"/>
              <p:cNvSpPr txBox="1"/>
              <p:nvPr/>
            </p:nvSpPr>
            <p:spPr>
              <a:xfrm rot="217561">
                <a:off x="6346430" y="1429944"/>
                <a:ext cx="13431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8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801" name="Google Shape;2801;p35"/>
          <p:cNvGrpSpPr/>
          <p:nvPr/>
        </p:nvGrpSpPr>
        <p:grpSpPr>
          <a:xfrm>
            <a:off x="3769704" y="1320607"/>
            <a:ext cx="1517373" cy="1529525"/>
            <a:chOff x="3756772" y="1274054"/>
            <a:chExt cx="1517373" cy="1529525"/>
          </a:xfrm>
        </p:grpSpPr>
        <p:grpSp>
          <p:nvGrpSpPr>
            <p:cNvPr id="2802" name="Google Shape;2802;p35"/>
            <p:cNvGrpSpPr/>
            <p:nvPr/>
          </p:nvGrpSpPr>
          <p:grpSpPr>
            <a:xfrm>
              <a:off x="3756772" y="1274054"/>
              <a:ext cx="1517373" cy="1529525"/>
              <a:chOff x="2365950" y="616575"/>
              <a:chExt cx="1357950" cy="1368825"/>
            </a:xfrm>
          </p:grpSpPr>
          <p:sp>
            <p:nvSpPr>
              <p:cNvPr id="2803" name="Google Shape;2803;p35"/>
              <p:cNvSpPr/>
              <p:nvPr/>
            </p:nvSpPr>
            <p:spPr>
              <a:xfrm>
                <a:off x="2428800" y="649975"/>
                <a:ext cx="1295100" cy="1335425"/>
              </a:xfrm>
              <a:custGeom>
                <a:avLst/>
                <a:gdLst/>
                <a:ahLst/>
                <a:cxnLst/>
                <a:rect l="l" t="t" r="r" b="b"/>
                <a:pathLst>
                  <a:path w="51804" h="53417" extrusionOk="0">
                    <a:moveTo>
                      <a:pt x="1218" y="6485"/>
                    </a:moveTo>
                    <a:cubicBezTo>
                      <a:pt x="1179" y="6485"/>
                      <a:pt x="1129" y="6485"/>
                      <a:pt x="1090" y="6494"/>
                    </a:cubicBezTo>
                    <a:cubicBezTo>
                      <a:pt x="456" y="6564"/>
                      <a:pt x="1" y="7138"/>
                      <a:pt x="70" y="7771"/>
                    </a:cubicBezTo>
                    <a:cubicBezTo>
                      <a:pt x="129" y="8296"/>
                      <a:pt x="535" y="8702"/>
                      <a:pt x="1040" y="8781"/>
                    </a:cubicBezTo>
                    <a:cubicBezTo>
                      <a:pt x="1000" y="8702"/>
                      <a:pt x="981" y="8603"/>
                      <a:pt x="971" y="8514"/>
                    </a:cubicBezTo>
                    <a:cubicBezTo>
                      <a:pt x="901" y="7880"/>
                      <a:pt x="1357" y="7306"/>
                      <a:pt x="1990" y="7237"/>
                    </a:cubicBezTo>
                    <a:cubicBezTo>
                      <a:pt x="2030" y="7227"/>
                      <a:pt x="2079" y="7227"/>
                      <a:pt x="2119" y="7227"/>
                    </a:cubicBezTo>
                    <a:cubicBezTo>
                      <a:pt x="2178" y="7227"/>
                      <a:pt x="2238" y="7227"/>
                      <a:pt x="2297" y="7237"/>
                    </a:cubicBezTo>
                    <a:cubicBezTo>
                      <a:pt x="2129" y="6791"/>
                      <a:pt x="1703" y="6485"/>
                      <a:pt x="1218" y="6485"/>
                    </a:cubicBezTo>
                    <a:close/>
                    <a:moveTo>
                      <a:pt x="1802" y="11711"/>
                    </a:moveTo>
                    <a:cubicBezTo>
                      <a:pt x="1763" y="11711"/>
                      <a:pt x="1723" y="11711"/>
                      <a:pt x="1674" y="11721"/>
                    </a:cubicBezTo>
                    <a:cubicBezTo>
                      <a:pt x="1040" y="11790"/>
                      <a:pt x="585" y="12365"/>
                      <a:pt x="654" y="12998"/>
                    </a:cubicBezTo>
                    <a:cubicBezTo>
                      <a:pt x="713" y="13523"/>
                      <a:pt x="1119" y="13929"/>
                      <a:pt x="1624" y="14008"/>
                    </a:cubicBezTo>
                    <a:cubicBezTo>
                      <a:pt x="1594" y="13919"/>
                      <a:pt x="1565" y="13830"/>
                      <a:pt x="1555" y="13731"/>
                    </a:cubicBezTo>
                    <a:cubicBezTo>
                      <a:pt x="1486" y="13097"/>
                      <a:pt x="1941" y="12533"/>
                      <a:pt x="2574" y="12454"/>
                    </a:cubicBezTo>
                    <a:lnTo>
                      <a:pt x="2713" y="12454"/>
                    </a:lnTo>
                    <a:cubicBezTo>
                      <a:pt x="2772" y="12454"/>
                      <a:pt x="2832" y="12454"/>
                      <a:pt x="2891" y="12464"/>
                    </a:cubicBezTo>
                    <a:cubicBezTo>
                      <a:pt x="2723" y="12018"/>
                      <a:pt x="2287" y="11711"/>
                      <a:pt x="1802" y="11711"/>
                    </a:cubicBezTo>
                    <a:close/>
                    <a:moveTo>
                      <a:pt x="2396" y="16938"/>
                    </a:moveTo>
                    <a:cubicBezTo>
                      <a:pt x="2347" y="16938"/>
                      <a:pt x="2307" y="16938"/>
                      <a:pt x="2258" y="16948"/>
                    </a:cubicBezTo>
                    <a:cubicBezTo>
                      <a:pt x="1624" y="17017"/>
                      <a:pt x="1169" y="17591"/>
                      <a:pt x="1238" y="18225"/>
                    </a:cubicBezTo>
                    <a:cubicBezTo>
                      <a:pt x="1297" y="18750"/>
                      <a:pt x="1713" y="19155"/>
                      <a:pt x="2208" y="19235"/>
                    </a:cubicBezTo>
                    <a:cubicBezTo>
                      <a:pt x="2178" y="19146"/>
                      <a:pt x="2159" y="19056"/>
                      <a:pt x="2149" y="18957"/>
                    </a:cubicBezTo>
                    <a:cubicBezTo>
                      <a:pt x="2070" y="18324"/>
                      <a:pt x="2535" y="17760"/>
                      <a:pt x="3168" y="17680"/>
                    </a:cubicBezTo>
                    <a:lnTo>
                      <a:pt x="3297" y="17680"/>
                    </a:lnTo>
                    <a:cubicBezTo>
                      <a:pt x="3356" y="17680"/>
                      <a:pt x="3416" y="17680"/>
                      <a:pt x="3475" y="17690"/>
                    </a:cubicBezTo>
                    <a:cubicBezTo>
                      <a:pt x="3307" y="17245"/>
                      <a:pt x="2881" y="16938"/>
                      <a:pt x="2396" y="16938"/>
                    </a:cubicBezTo>
                    <a:close/>
                    <a:moveTo>
                      <a:pt x="2980" y="22165"/>
                    </a:moveTo>
                    <a:cubicBezTo>
                      <a:pt x="2941" y="22165"/>
                      <a:pt x="2891" y="22165"/>
                      <a:pt x="2852" y="22175"/>
                    </a:cubicBezTo>
                    <a:cubicBezTo>
                      <a:pt x="2218" y="22244"/>
                      <a:pt x="1763" y="22818"/>
                      <a:pt x="1832" y="23452"/>
                    </a:cubicBezTo>
                    <a:cubicBezTo>
                      <a:pt x="1891" y="23976"/>
                      <a:pt x="2297" y="24382"/>
                      <a:pt x="2802" y="24461"/>
                    </a:cubicBezTo>
                    <a:cubicBezTo>
                      <a:pt x="2763" y="24372"/>
                      <a:pt x="2743" y="24283"/>
                      <a:pt x="2733" y="24184"/>
                    </a:cubicBezTo>
                    <a:cubicBezTo>
                      <a:pt x="2664" y="23551"/>
                      <a:pt x="3119" y="22977"/>
                      <a:pt x="3752" y="22907"/>
                    </a:cubicBezTo>
                    <a:cubicBezTo>
                      <a:pt x="3792" y="22907"/>
                      <a:pt x="3842" y="22897"/>
                      <a:pt x="3881" y="22897"/>
                    </a:cubicBezTo>
                    <a:cubicBezTo>
                      <a:pt x="3941" y="22897"/>
                      <a:pt x="4000" y="22907"/>
                      <a:pt x="4059" y="22917"/>
                    </a:cubicBezTo>
                    <a:cubicBezTo>
                      <a:pt x="3891" y="22472"/>
                      <a:pt x="3465" y="22165"/>
                      <a:pt x="2980" y="22165"/>
                    </a:cubicBezTo>
                    <a:close/>
                    <a:moveTo>
                      <a:pt x="3436" y="27392"/>
                    </a:moveTo>
                    <a:cubicBezTo>
                      <a:pt x="2802" y="27471"/>
                      <a:pt x="2347" y="28035"/>
                      <a:pt x="2416" y="28678"/>
                    </a:cubicBezTo>
                    <a:cubicBezTo>
                      <a:pt x="2475" y="29203"/>
                      <a:pt x="2881" y="29609"/>
                      <a:pt x="3386" y="29688"/>
                    </a:cubicBezTo>
                    <a:cubicBezTo>
                      <a:pt x="3356" y="29599"/>
                      <a:pt x="3327" y="29510"/>
                      <a:pt x="3317" y="29411"/>
                    </a:cubicBezTo>
                    <a:cubicBezTo>
                      <a:pt x="3248" y="28777"/>
                      <a:pt x="3703" y="28203"/>
                      <a:pt x="4336" y="28134"/>
                    </a:cubicBezTo>
                    <a:cubicBezTo>
                      <a:pt x="4386" y="28134"/>
                      <a:pt x="4426" y="28124"/>
                      <a:pt x="4465" y="28124"/>
                    </a:cubicBezTo>
                    <a:cubicBezTo>
                      <a:pt x="4534" y="28124"/>
                      <a:pt x="4594" y="28134"/>
                      <a:pt x="4643" y="28144"/>
                    </a:cubicBezTo>
                    <a:cubicBezTo>
                      <a:pt x="4485" y="27698"/>
                      <a:pt x="4049" y="27392"/>
                      <a:pt x="3564" y="27392"/>
                    </a:cubicBezTo>
                    <a:close/>
                    <a:moveTo>
                      <a:pt x="4020" y="32618"/>
                    </a:moveTo>
                    <a:cubicBezTo>
                      <a:pt x="3386" y="32697"/>
                      <a:pt x="2931" y="33262"/>
                      <a:pt x="3000" y="33895"/>
                    </a:cubicBezTo>
                    <a:cubicBezTo>
                      <a:pt x="3059" y="34430"/>
                      <a:pt x="3465" y="34836"/>
                      <a:pt x="3970" y="34915"/>
                    </a:cubicBezTo>
                    <a:cubicBezTo>
                      <a:pt x="3941" y="34826"/>
                      <a:pt x="3921" y="34737"/>
                      <a:pt x="3911" y="34638"/>
                    </a:cubicBezTo>
                    <a:cubicBezTo>
                      <a:pt x="3832" y="34004"/>
                      <a:pt x="4287" y="33430"/>
                      <a:pt x="4930" y="33361"/>
                    </a:cubicBezTo>
                    <a:cubicBezTo>
                      <a:pt x="4970" y="33351"/>
                      <a:pt x="5010" y="33351"/>
                      <a:pt x="5059" y="33351"/>
                    </a:cubicBezTo>
                    <a:cubicBezTo>
                      <a:pt x="5119" y="33351"/>
                      <a:pt x="5178" y="33361"/>
                      <a:pt x="5237" y="33371"/>
                    </a:cubicBezTo>
                    <a:cubicBezTo>
                      <a:pt x="5069" y="32925"/>
                      <a:pt x="4643" y="32618"/>
                      <a:pt x="4148" y="32618"/>
                    </a:cubicBezTo>
                    <a:close/>
                    <a:moveTo>
                      <a:pt x="4614" y="37845"/>
                    </a:moveTo>
                    <a:cubicBezTo>
                      <a:pt x="3980" y="37914"/>
                      <a:pt x="3515" y="38488"/>
                      <a:pt x="3594" y="39122"/>
                    </a:cubicBezTo>
                    <a:cubicBezTo>
                      <a:pt x="3653" y="39657"/>
                      <a:pt x="4059" y="40062"/>
                      <a:pt x="4554" y="40142"/>
                    </a:cubicBezTo>
                    <a:cubicBezTo>
                      <a:pt x="4525" y="40053"/>
                      <a:pt x="4505" y="39963"/>
                      <a:pt x="4495" y="39864"/>
                    </a:cubicBezTo>
                    <a:cubicBezTo>
                      <a:pt x="4426" y="39231"/>
                      <a:pt x="4881" y="38657"/>
                      <a:pt x="5514" y="38587"/>
                    </a:cubicBezTo>
                    <a:cubicBezTo>
                      <a:pt x="5554" y="38578"/>
                      <a:pt x="5604" y="38578"/>
                      <a:pt x="5643" y="38578"/>
                    </a:cubicBezTo>
                    <a:cubicBezTo>
                      <a:pt x="5703" y="38578"/>
                      <a:pt x="5762" y="38587"/>
                      <a:pt x="5821" y="38597"/>
                    </a:cubicBezTo>
                    <a:cubicBezTo>
                      <a:pt x="5653" y="38142"/>
                      <a:pt x="5227" y="37845"/>
                      <a:pt x="4742" y="37845"/>
                    </a:cubicBezTo>
                    <a:close/>
                    <a:moveTo>
                      <a:pt x="5326" y="43062"/>
                    </a:moveTo>
                    <a:cubicBezTo>
                      <a:pt x="5287" y="43062"/>
                      <a:pt x="5237" y="43072"/>
                      <a:pt x="5198" y="43072"/>
                    </a:cubicBezTo>
                    <a:cubicBezTo>
                      <a:pt x="4564" y="43141"/>
                      <a:pt x="4109" y="43715"/>
                      <a:pt x="4178" y="44349"/>
                    </a:cubicBezTo>
                    <a:cubicBezTo>
                      <a:pt x="4237" y="44883"/>
                      <a:pt x="4643" y="45289"/>
                      <a:pt x="5148" y="45368"/>
                    </a:cubicBezTo>
                    <a:cubicBezTo>
                      <a:pt x="5119" y="45279"/>
                      <a:pt x="5089" y="45190"/>
                      <a:pt x="5079" y="45091"/>
                    </a:cubicBezTo>
                    <a:cubicBezTo>
                      <a:pt x="5010" y="44458"/>
                      <a:pt x="5465" y="43884"/>
                      <a:pt x="6099" y="43814"/>
                    </a:cubicBezTo>
                    <a:cubicBezTo>
                      <a:pt x="6148" y="43804"/>
                      <a:pt x="6188" y="43804"/>
                      <a:pt x="6227" y="43804"/>
                    </a:cubicBezTo>
                    <a:cubicBezTo>
                      <a:pt x="6287" y="43804"/>
                      <a:pt x="6346" y="43814"/>
                      <a:pt x="6405" y="43814"/>
                    </a:cubicBezTo>
                    <a:cubicBezTo>
                      <a:pt x="6247" y="43369"/>
                      <a:pt x="5811" y="43062"/>
                      <a:pt x="5326" y="43062"/>
                    </a:cubicBezTo>
                    <a:close/>
                    <a:moveTo>
                      <a:pt x="5910" y="48289"/>
                    </a:moveTo>
                    <a:cubicBezTo>
                      <a:pt x="5871" y="48289"/>
                      <a:pt x="5831" y="48299"/>
                      <a:pt x="5782" y="48299"/>
                    </a:cubicBezTo>
                    <a:cubicBezTo>
                      <a:pt x="5148" y="48368"/>
                      <a:pt x="4693" y="48942"/>
                      <a:pt x="4762" y="49576"/>
                    </a:cubicBezTo>
                    <a:cubicBezTo>
                      <a:pt x="4822" y="50110"/>
                      <a:pt x="5227" y="50506"/>
                      <a:pt x="5732" y="50585"/>
                    </a:cubicBezTo>
                    <a:cubicBezTo>
                      <a:pt x="5703" y="50506"/>
                      <a:pt x="5683" y="50407"/>
                      <a:pt x="5663" y="50318"/>
                    </a:cubicBezTo>
                    <a:cubicBezTo>
                      <a:pt x="5594" y="49684"/>
                      <a:pt x="6049" y="49110"/>
                      <a:pt x="6683" y="49041"/>
                    </a:cubicBezTo>
                    <a:cubicBezTo>
                      <a:pt x="6732" y="49031"/>
                      <a:pt x="6772" y="49031"/>
                      <a:pt x="6821" y="49031"/>
                    </a:cubicBezTo>
                    <a:cubicBezTo>
                      <a:pt x="6881" y="49031"/>
                      <a:pt x="6940" y="49031"/>
                      <a:pt x="6999" y="49041"/>
                    </a:cubicBezTo>
                    <a:cubicBezTo>
                      <a:pt x="6831" y="48596"/>
                      <a:pt x="6396" y="48289"/>
                      <a:pt x="5910" y="48289"/>
                    </a:cubicBezTo>
                    <a:close/>
                    <a:moveTo>
                      <a:pt x="46408" y="1"/>
                    </a:moveTo>
                    <a:lnTo>
                      <a:pt x="45596" y="90"/>
                    </a:lnTo>
                    <a:lnTo>
                      <a:pt x="50902" y="47289"/>
                    </a:lnTo>
                    <a:lnTo>
                      <a:pt x="3693" y="52585"/>
                    </a:lnTo>
                    <a:lnTo>
                      <a:pt x="3782" y="53416"/>
                    </a:lnTo>
                    <a:lnTo>
                      <a:pt x="51803" y="48021"/>
                    </a:lnTo>
                    <a:lnTo>
                      <a:pt x="464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35"/>
              <p:cNvSpPr/>
              <p:nvPr/>
            </p:nvSpPr>
            <p:spPr>
              <a:xfrm>
                <a:off x="2365950" y="631675"/>
                <a:ext cx="1335425" cy="1335400"/>
              </a:xfrm>
              <a:custGeom>
                <a:avLst/>
                <a:gdLst/>
                <a:ahLst/>
                <a:cxnLst/>
                <a:rect l="l" t="t" r="r" b="b"/>
                <a:pathLst>
                  <a:path w="53417" h="53416" extrusionOk="0">
                    <a:moveTo>
                      <a:pt x="3731" y="7219"/>
                    </a:moveTo>
                    <a:cubicBezTo>
                      <a:pt x="4312" y="7219"/>
                      <a:pt x="4816" y="7655"/>
                      <a:pt x="4881" y="8246"/>
                    </a:cubicBezTo>
                    <a:cubicBezTo>
                      <a:pt x="4950" y="8880"/>
                      <a:pt x="4494" y="9454"/>
                      <a:pt x="3861" y="9523"/>
                    </a:cubicBezTo>
                    <a:cubicBezTo>
                      <a:pt x="3818" y="9528"/>
                      <a:pt x="3776" y="9530"/>
                      <a:pt x="3733" y="9530"/>
                    </a:cubicBezTo>
                    <a:cubicBezTo>
                      <a:pt x="3152" y="9530"/>
                      <a:pt x="2649" y="9094"/>
                      <a:pt x="2584" y="8503"/>
                    </a:cubicBezTo>
                    <a:cubicBezTo>
                      <a:pt x="2515" y="7870"/>
                      <a:pt x="2970" y="7296"/>
                      <a:pt x="3604" y="7226"/>
                    </a:cubicBezTo>
                    <a:cubicBezTo>
                      <a:pt x="3646" y="7222"/>
                      <a:pt x="3689" y="7219"/>
                      <a:pt x="3731" y="7219"/>
                    </a:cubicBezTo>
                    <a:close/>
                    <a:moveTo>
                      <a:pt x="4315" y="12446"/>
                    </a:moveTo>
                    <a:cubicBezTo>
                      <a:pt x="4896" y="12446"/>
                      <a:pt x="5400" y="12882"/>
                      <a:pt x="5465" y="13473"/>
                    </a:cubicBezTo>
                    <a:cubicBezTo>
                      <a:pt x="5534" y="14106"/>
                      <a:pt x="5079" y="14680"/>
                      <a:pt x="4445" y="14750"/>
                    </a:cubicBezTo>
                    <a:cubicBezTo>
                      <a:pt x="4402" y="14754"/>
                      <a:pt x="4360" y="14757"/>
                      <a:pt x="4318" y="14757"/>
                    </a:cubicBezTo>
                    <a:cubicBezTo>
                      <a:pt x="3736" y="14757"/>
                      <a:pt x="3233" y="14321"/>
                      <a:pt x="3168" y="13730"/>
                    </a:cubicBezTo>
                    <a:cubicBezTo>
                      <a:pt x="3099" y="13097"/>
                      <a:pt x="3554" y="12522"/>
                      <a:pt x="4188" y="12453"/>
                    </a:cubicBezTo>
                    <a:cubicBezTo>
                      <a:pt x="4230" y="12448"/>
                      <a:pt x="4273" y="12446"/>
                      <a:pt x="4315" y="12446"/>
                    </a:cubicBezTo>
                    <a:close/>
                    <a:moveTo>
                      <a:pt x="4899" y="17673"/>
                    </a:moveTo>
                    <a:cubicBezTo>
                      <a:pt x="5480" y="17673"/>
                      <a:pt x="5984" y="18109"/>
                      <a:pt x="6049" y="18700"/>
                    </a:cubicBezTo>
                    <a:cubicBezTo>
                      <a:pt x="6128" y="19333"/>
                      <a:pt x="5672" y="19907"/>
                      <a:pt x="5029" y="19977"/>
                    </a:cubicBezTo>
                    <a:cubicBezTo>
                      <a:pt x="4986" y="19981"/>
                      <a:pt x="4944" y="19983"/>
                      <a:pt x="4902" y="19983"/>
                    </a:cubicBezTo>
                    <a:cubicBezTo>
                      <a:pt x="4321" y="19983"/>
                      <a:pt x="3826" y="19548"/>
                      <a:pt x="3752" y="18957"/>
                    </a:cubicBezTo>
                    <a:cubicBezTo>
                      <a:pt x="3683" y="18323"/>
                      <a:pt x="4138" y="17749"/>
                      <a:pt x="4772" y="17680"/>
                    </a:cubicBezTo>
                    <a:cubicBezTo>
                      <a:pt x="4814" y="17675"/>
                      <a:pt x="4857" y="17673"/>
                      <a:pt x="4899" y="17673"/>
                    </a:cubicBezTo>
                    <a:close/>
                    <a:moveTo>
                      <a:pt x="5509" y="22898"/>
                    </a:moveTo>
                    <a:cubicBezTo>
                      <a:pt x="6083" y="22898"/>
                      <a:pt x="6579" y="23332"/>
                      <a:pt x="6643" y="23926"/>
                    </a:cubicBezTo>
                    <a:cubicBezTo>
                      <a:pt x="6712" y="24560"/>
                      <a:pt x="6257" y="25124"/>
                      <a:pt x="5623" y="25203"/>
                    </a:cubicBezTo>
                    <a:cubicBezTo>
                      <a:pt x="5580" y="25208"/>
                      <a:pt x="5538" y="25210"/>
                      <a:pt x="5496" y="25210"/>
                    </a:cubicBezTo>
                    <a:cubicBezTo>
                      <a:pt x="4914" y="25210"/>
                      <a:pt x="4411" y="24774"/>
                      <a:pt x="4346" y="24184"/>
                    </a:cubicBezTo>
                    <a:cubicBezTo>
                      <a:pt x="4277" y="23550"/>
                      <a:pt x="4732" y="22976"/>
                      <a:pt x="5366" y="22907"/>
                    </a:cubicBezTo>
                    <a:cubicBezTo>
                      <a:pt x="5414" y="22901"/>
                      <a:pt x="5461" y="22898"/>
                      <a:pt x="5509" y="22898"/>
                    </a:cubicBezTo>
                    <a:close/>
                    <a:moveTo>
                      <a:pt x="6077" y="28117"/>
                    </a:moveTo>
                    <a:cubicBezTo>
                      <a:pt x="6658" y="28117"/>
                      <a:pt x="7162" y="28552"/>
                      <a:pt x="7227" y="29143"/>
                    </a:cubicBezTo>
                    <a:cubicBezTo>
                      <a:pt x="7296" y="29787"/>
                      <a:pt x="6841" y="30351"/>
                      <a:pt x="6207" y="30420"/>
                    </a:cubicBezTo>
                    <a:cubicBezTo>
                      <a:pt x="6159" y="30426"/>
                      <a:pt x="6111" y="30429"/>
                      <a:pt x="6064" y="30429"/>
                    </a:cubicBezTo>
                    <a:cubicBezTo>
                      <a:pt x="5489" y="30429"/>
                      <a:pt x="4994" y="29996"/>
                      <a:pt x="4930" y="29410"/>
                    </a:cubicBezTo>
                    <a:cubicBezTo>
                      <a:pt x="4861" y="28767"/>
                      <a:pt x="5316" y="28203"/>
                      <a:pt x="5950" y="28124"/>
                    </a:cubicBezTo>
                    <a:cubicBezTo>
                      <a:pt x="5992" y="28119"/>
                      <a:pt x="6035" y="28117"/>
                      <a:pt x="6077" y="28117"/>
                    </a:cubicBezTo>
                    <a:close/>
                    <a:moveTo>
                      <a:pt x="6661" y="33343"/>
                    </a:moveTo>
                    <a:cubicBezTo>
                      <a:pt x="7243" y="33343"/>
                      <a:pt x="7746" y="33779"/>
                      <a:pt x="7811" y="34370"/>
                    </a:cubicBezTo>
                    <a:cubicBezTo>
                      <a:pt x="7890" y="35003"/>
                      <a:pt x="7425" y="35578"/>
                      <a:pt x="6791" y="35647"/>
                    </a:cubicBezTo>
                    <a:cubicBezTo>
                      <a:pt x="6744" y="35653"/>
                      <a:pt x="6697" y="35656"/>
                      <a:pt x="6651" y="35656"/>
                    </a:cubicBezTo>
                    <a:cubicBezTo>
                      <a:pt x="6076" y="35656"/>
                      <a:pt x="5587" y="35214"/>
                      <a:pt x="5514" y="34627"/>
                    </a:cubicBezTo>
                    <a:cubicBezTo>
                      <a:pt x="5445" y="33994"/>
                      <a:pt x="5900" y="33429"/>
                      <a:pt x="6534" y="33350"/>
                    </a:cubicBezTo>
                    <a:cubicBezTo>
                      <a:pt x="6576" y="33346"/>
                      <a:pt x="6619" y="33343"/>
                      <a:pt x="6661" y="33343"/>
                    </a:cubicBezTo>
                    <a:close/>
                    <a:moveTo>
                      <a:pt x="7255" y="38570"/>
                    </a:moveTo>
                    <a:cubicBezTo>
                      <a:pt x="7835" y="38570"/>
                      <a:pt x="8331" y="39006"/>
                      <a:pt x="8405" y="39597"/>
                    </a:cubicBezTo>
                    <a:cubicBezTo>
                      <a:pt x="8474" y="40230"/>
                      <a:pt x="8019" y="40804"/>
                      <a:pt x="7385" y="40874"/>
                    </a:cubicBezTo>
                    <a:cubicBezTo>
                      <a:pt x="7342" y="40878"/>
                      <a:pt x="7300" y="40881"/>
                      <a:pt x="7258" y="40881"/>
                    </a:cubicBezTo>
                    <a:cubicBezTo>
                      <a:pt x="6676" y="40881"/>
                      <a:pt x="6173" y="40445"/>
                      <a:pt x="6108" y="39854"/>
                    </a:cubicBezTo>
                    <a:cubicBezTo>
                      <a:pt x="6029" y="39220"/>
                      <a:pt x="6494" y="38646"/>
                      <a:pt x="7128" y="38577"/>
                    </a:cubicBezTo>
                    <a:cubicBezTo>
                      <a:pt x="7170" y="38572"/>
                      <a:pt x="7213" y="38570"/>
                      <a:pt x="7255" y="38570"/>
                    </a:cubicBezTo>
                    <a:close/>
                    <a:moveTo>
                      <a:pt x="7839" y="43797"/>
                    </a:moveTo>
                    <a:cubicBezTo>
                      <a:pt x="8421" y="43797"/>
                      <a:pt x="8924" y="44233"/>
                      <a:pt x="8989" y="44823"/>
                    </a:cubicBezTo>
                    <a:cubicBezTo>
                      <a:pt x="9058" y="45457"/>
                      <a:pt x="8603" y="46031"/>
                      <a:pt x="7969" y="46100"/>
                    </a:cubicBezTo>
                    <a:cubicBezTo>
                      <a:pt x="7926" y="46105"/>
                      <a:pt x="7884" y="46107"/>
                      <a:pt x="7842" y="46107"/>
                    </a:cubicBezTo>
                    <a:cubicBezTo>
                      <a:pt x="7260" y="46107"/>
                      <a:pt x="6757" y="45672"/>
                      <a:pt x="6692" y="45081"/>
                    </a:cubicBezTo>
                    <a:cubicBezTo>
                      <a:pt x="6623" y="44447"/>
                      <a:pt x="7078" y="43873"/>
                      <a:pt x="7712" y="43804"/>
                    </a:cubicBezTo>
                    <a:cubicBezTo>
                      <a:pt x="7754" y="43799"/>
                      <a:pt x="7797" y="43797"/>
                      <a:pt x="7839" y="43797"/>
                    </a:cubicBezTo>
                    <a:close/>
                    <a:moveTo>
                      <a:pt x="8423" y="49024"/>
                    </a:moveTo>
                    <a:cubicBezTo>
                      <a:pt x="9005" y="49024"/>
                      <a:pt x="9508" y="49459"/>
                      <a:pt x="9573" y="50050"/>
                    </a:cubicBezTo>
                    <a:cubicBezTo>
                      <a:pt x="9642" y="50684"/>
                      <a:pt x="9187" y="51258"/>
                      <a:pt x="8553" y="51327"/>
                    </a:cubicBezTo>
                    <a:cubicBezTo>
                      <a:pt x="8510" y="51332"/>
                      <a:pt x="8468" y="51334"/>
                      <a:pt x="8426" y="51334"/>
                    </a:cubicBezTo>
                    <a:cubicBezTo>
                      <a:pt x="7844" y="51334"/>
                      <a:pt x="7341" y="50898"/>
                      <a:pt x="7276" y="50308"/>
                    </a:cubicBezTo>
                    <a:cubicBezTo>
                      <a:pt x="7207" y="49674"/>
                      <a:pt x="7662" y="49100"/>
                      <a:pt x="8296" y="49031"/>
                    </a:cubicBezTo>
                    <a:cubicBezTo>
                      <a:pt x="8339" y="49026"/>
                      <a:pt x="8381" y="49024"/>
                      <a:pt x="8423" y="49024"/>
                    </a:cubicBezTo>
                    <a:close/>
                    <a:moveTo>
                      <a:pt x="48021" y="0"/>
                    </a:moveTo>
                    <a:lnTo>
                      <a:pt x="0" y="5395"/>
                    </a:lnTo>
                    <a:lnTo>
                      <a:pt x="5395" y="53416"/>
                    </a:lnTo>
                    <a:lnTo>
                      <a:pt x="53416" y="48021"/>
                    </a:lnTo>
                    <a:lnTo>
                      <a:pt x="4802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35"/>
              <p:cNvSpPr/>
              <p:nvPr/>
            </p:nvSpPr>
            <p:spPr>
              <a:xfrm>
                <a:off x="2498850" y="616575"/>
                <a:ext cx="491750" cy="133900"/>
              </a:xfrm>
              <a:custGeom>
                <a:avLst/>
                <a:gdLst/>
                <a:ahLst/>
                <a:cxnLst/>
                <a:rect l="l" t="t" r="r" b="b"/>
                <a:pathLst>
                  <a:path w="19670" h="5356" extrusionOk="0">
                    <a:moveTo>
                      <a:pt x="18977" y="0"/>
                    </a:moveTo>
                    <a:lnTo>
                      <a:pt x="0" y="3594"/>
                    </a:lnTo>
                    <a:cubicBezTo>
                      <a:pt x="79" y="3841"/>
                      <a:pt x="109" y="4168"/>
                      <a:pt x="158" y="4386"/>
                    </a:cubicBezTo>
                    <a:cubicBezTo>
                      <a:pt x="238" y="4712"/>
                      <a:pt x="307" y="5029"/>
                      <a:pt x="376" y="5356"/>
                    </a:cubicBezTo>
                    <a:lnTo>
                      <a:pt x="19670" y="3188"/>
                    </a:lnTo>
                    <a:cubicBezTo>
                      <a:pt x="19650" y="3069"/>
                      <a:pt x="19630" y="2940"/>
                      <a:pt x="19610" y="2812"/>
                    </a:cubicBezTo>
                    <a:cubicBezTo>
                      <a:pt x="19571" y="2524"/>
                      <a:pt x="19541" y="2237"/>
                      <a:pt x="19412" y="1970"/>
                    </a:cubicBezTo>
                    <a:cubicBezTo>
                      <a:pt x="19363" y="1871"/>
                      <a:pt x="19294" y="1772"/>
                      <a:pt x="19284" y="1663"/>
                    </a:cubicBezTo>
                    <a:cubicBezTo>
                      <a:pt x="19284" y="1574"/>
                      <a:pt x="19304" y="1485"/>
                      <a:pt x="19313" y="1406"/>
                    </a:cubicBezTo>
                    <a:cubicBezTo>
                      <a:pt x="19323" y="1267"/>
                      <a:pt x="19284" y="1148"/>
                      <a:pt x="19244" y="1020"/>
                    </a:cubicBezTo>
                    <a:cubicBezTo>
                      <a:pt x="19195" y="733"/>
                      <a:pt x="18947" y="317"/>
                      <a:pt x="189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35"/>
              <p:cNvSpPr/>
              <p:nvPr/>
            </p:nvSpPr>
            <p:spPr>
              <a:xfrm>
                <a:off x="2508250" y="696250"/>
                <a:ext cx="491525" cy="132175"/>
              </a:xfrm>
              <a:custGeom>
                <a:avLst/>
                <a:gdLst/>
                <a:ahLst/>
                <a:cxnLst/>
                <a:rect l="l" t="t" r="r" b="b"/>
                <a:pathLst>
                  <a:path w="19661" h="5287" extrusionOk="0">
                    <a:moveTo>
                      <a:pt x="19294" y="1"/>
                    </a:moveTo>
                    <a:lnTo>
                      <a:pt x="0" y="2169"/>
                    </a:lnTo>
                    <a:cubicBezTo>
                      <a:pt x="70" y="2495"/>
                      <a:pt x="139" y="2822"/>
                      <a:pt x="208" y="3159"/>
                    </a:cubicBezTo>
                    <a:cubicBezTo>
                      <a:pt x="347" y="3861"/>
                      <a:pt x="466" y="4574"/>
                      <a:pt x="594" y="5287"/>
                    </a:cubicBezTo>
                    <a:lnTo>
                      <a:pt x="19660" y="1674"/>
                    </a:lnTo>
                    <a:cubicBezTo>
                      <a:pt x="19512" y="1129"/>
                      <a:pt x="19383" y="565"/>
                      <a:pt x="192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07" name="Google Shape;2807;p35"/>
            <p:cNvGrpSpPr/>
            <p:nvPr/>
          </p:nvGrpSpPr>
          <p:grpSpPr>
            <a:xfrm>
              <a:off x="3800182" y="1622922"/>
              <a:ext cx="1409302" cy="719106"/>
              <a:chOff x="3787786" y="1471350"/>
              <a:chExt cx="1477411" cy="753860"/>
            </a:xfrm>
          </p:grpSpPr>
          <p:sp>
            <p:nvSpPr>
              <p:cNvPr id="2808" name="Google Shape;2808;p35"/>
              <p:cNvSpPr txBox="1"/>
              <p:nvPr/>
            </p:nvSpPr>
            <p:spPr>
              <a:xfrm rot="21249213">
                <a:off x="3856997" y="1788710"/>
                <a:ext cx="14082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Escribir ejemplos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809" name="Google Shape;2809;p35"/>
              <p:cNvSpPr txBox="1"/>
              <p:nvPr/>
            </p:nvSpPr>
            <p:spPr>
              <a:xfrm rot="21266554">
                <a:off x="3787786" y="1471350"/>
                <a:ext cx="14082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7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sp>
        <p:nvSpPr>
          <p:cNvPr id="2814" name="Google Shape;2814;p35"/>
          <p:cNvSpPr/>
          <p:nvPr/>
        </p:nvSpPr>
        <p:spPr>
          <a:xfrm>
            <a:off x="2999025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5" name="Google Shape;2815;p35"/>
          <p:cNvSpPr/>
          <p:nvPr/>
        </p:nvSpPr>
        <p:spPr>
          <a:xfrm>
            <a:off x="5497263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6" name="Google Shape;2816;p35"/>
          <p:cNvSpPr/>
          <p:nvPr/>
        </p:nvSpPr>
        <p:spPr>
          <a:xfrm rot="10800000">
            <a:off x="4248800" y="3706650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7" name="Google Shape;2817;p35"/>
          <p:cNvSpPr/>
          <p:nvPr/>
        </p:nvSpPr>
        <p:spPr>
          <a:xfrm rot="-5400000" flipH="1">
            <a:off x="6605400" y="3218600"/>
            <a:ext cx="736500" cy="6336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5394033"/>
      </p:ext>
    </p:extLst>
  </p:cSld>
  <p:clrMapOvr>
    <a:masterClrMapping/>
  </p:clrMapOvr>
</p:sld>
</file>

<file path=ppt/theme/theme1.xml><?xml version="1.0" encoding="utf-8"?>
<a:theme xmlns:a="http://schemas.openxmlformats.org/drawingml/2006/main" name="Sticky Notes Infographics by Slidesgo">
  <a:themeElements>
    <a:clrScheme name="Simple Light">
      <a:dk1>
        <a:srgbClr val="000000"/>
      </a:dk1>
      <a:lt1>
        <a:srgbClr val="FFFFFF"/>
      </a:lt1>
      <a:dk2>
        <a:srgbClr val="F9A85D"/>
      </a:dk2>
      <a:lt2>
        <a:srgbClr val="FFE2C8"/>
      </a:lt2>
      <a:accent1>
        <a:srgbClr val="FADE78"/>
      </a:accent1>
      <a:accent2>
        <a:srgbClr val="FFF8DE"/>
      </a:accent2>
      <a:accent3>
        <a:srgbClr val="B3E5E6"/>
      </a:accent3>
      <a:accent4>
        <a:srgbClr val="F5FBFC"/>
      </a:accent4>
      <a:accent5>
        <a:srgbClr val="D6CCBD"/>
      </a:accent5>
      <a:accent6>
        <a:srgbClr val="FAF6F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115</Words>
  <Application>Microsoft Office PowerPoint</Application>
  <PresentationFormat>Presentación en pantalla (16:9)</PresentationFormat>
  <Paragraphs>30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Sticky Notes Infographics by Slidesgo</vt:lpstr>
      <vt:lpstr>10 pasos para tomar apuntes en clase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Sticky Notes Infographics</dc:title>
  <dc:creator>Tania Lopez</dc:creator>
  <cp:lastModifiedBy>dcp026@gmail.com</cp:lastModifiedBy>
  <cp:revision>7</cp:revision>
  <dcterms:modified xsi:type="dcterms:W3CDTF">2021-05-11T19:03:27Z</dcterms:modified>
</cp:coreProperties>
</file>