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5"/>
  </p:notesMasterIdLst>
  <p:sldIdLst>
    <p:sldId id="256" r:id="rId2"/>
    <p:sldId id="274" r:id="rId3"/>
    <p:sldId id="291" r:id="rId4"/>
  </p:sldIdLst>
  <p:sldSz cx="9144000" cy="5143500" type="screen16x9"/>
  <p:notesSz cx="6858000" cy="9144000"/>
  <p:embeddedFontLst>
    <p:embeddedFont>
      <p:font typeface="Fira Sans Extra Condensed" panose="020B0604020202020204" charset="0"/>
      <p:regular r:id="rId6"/>
      <p:bold r:id="rId7"/>
      <p:italic r:id="rId8"/>
      <p:boldItalic r:id="rId9"/>
    </p:embeddedFont>
    <p:embeddedFont>
      <p:font typeface="Fira Sans Extra Condensed SemiBold" panose="020B0604020202020204" charset="0"/>
      <p:regular r:id="rId10"/>
      <p:bold r:id="rId11"/>
      <p:italic r:id="rId12"/>
      <p:boldItalic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260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23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32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98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612875" y="1508513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12900" y="3202088"/>
            <a:ext cx="43908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ctrTitle"/>
          </p:nvPr>
        </p:nvSpPr>
        <p:spPr>
          <a:xfrm>
            <a:off x="4210691" y="524256"/>
            <a:ext cx="4390800" cy="23422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 pasos para tomar apuntes en clase</a:t>
            </a:r>
            <a:endParaRPr dirty="0"/>
          </a:p>
        </p:txBody>
      </p:sp>
      <p:sp>
        <p:nvSpPr>
          <p:cNvPr id="51" name="Google Shape;51;p17"/>
          <p:cNvSpPr txBox="1">
            <a:spLocks noGrp="1"/>
          </p:cNvSpPr>
          <p:nvPr>
            <p:ph type="subTitle" idx="1"/>
          </p:nvPr>
        </p:nvSpPr>
        <p:spPr>
          <a:xfrm>
            <a:off x="4209775" y="2989327"/>
            <a:ext cx="4390800" cy="1746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Alumnas: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Diana Cristela de la Cruz Saucedo #3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Valeria Galindo Torres #4</a:t>
            </a:r>
          </a:p>
          <a:p>
            <a:pPr marL="0" indent="0"/>
            <a:r>
              <a:rPr lang="es-ES" sz="1600" dirty="0">
                <a:latin typeface="Roboto"/>
                <a:ea typeface="Roboto"/>
                <a:cs typeface="Roboto"/>
                <a:sym typeface="Roboto"/>
              </a:rPr>
              <a:t>Daisy Carolina Pérez Nuncio #17</a:t>
            </a:r>
          </a:p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Mariel Resendiz Villarreal #18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Andrea Victoria Sanguino Rocamontes #19</a:t>
            </a:r>
          </a:p>
        </p:txBody>
      </p:sp>
      <p:grpSp>
        <p:nvGrpSpPr>
          <p:cNvPr id="52" name="Google Shape;52;p17"/>
          <p:cNvGrpSpPr/>
          <p:nvPr/>
        </p:nvGrpSpPr>
        <p:grpSpPr>
          <a:xfrm>
            <a:off x="762822" y="411500"/>
            <a:ext cx="2953828" cy="4320482"/>
            <a:chOff x="762822" y="411500"/>
            <a:chExt cx="2953828" cy="4320482"/>
          </a:xfrm>
        </p:grpSpPr>
        <p:sp>
          <p:nvSpPr>
            <p:cNvPr id="53" name="Google Shape;53;p17"/>
            <p:cNvSpPr/>
            <p:nvPr/>
          </p:nvSpPr>
          <p:spPr>
            <a:xfrm>
              <a:off x="762822" y="411500"/>
              <a:ext cx="2953828" cy="4320482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762822" y="411500"/>
              <a:ext cx="2953828" cy="427342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17"/>
            <p:cNvGrpSpPr/>
            <p:nvPr/>
          </p:nvGrpSpPr>
          <p:grpSpPr>
            <a:xfrm>
              <a:off x="1692132" y="996671"/>
              <a:ext cx="1318031" cy="1254327"/>
              <a:chOff x="1846875" y="1507057"/>
              <a:chExt cx="963825" cy="917241"/>
            </a:xfrm>
          </p:grpSpPr>
          <p:sp>
            <p:nvSpPr>
              <p:cNvPr id="56" name="Google Shape;56;p17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17"/>
            <p:cNvGrpSpPr/>
            <p:nvPr/>
          </p:nvGrpSpPr>
          <p:grpSpPr>
            <a:xfrm>
              <a:off x="2079333" y="3046151"/>
              <a:ext cx="1282403" cy="1219694"/>
              <a:chOff x="2283400" y="3358321"/>
              <a:chExt cx="908475" cy="864051"/>
            </a:xfrm>
          </p:grpSpPr>
          <p:sp>
            <p:nvSpPr>
              <p:cNvPr id="59" name="Google Shape;59;p17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Google Shape;61;p17"/>
            <p:cNvSpPr txBox="1"/>
            <p:nvPr/>
          </p:nvSpPr>
          <p:spPr>
            <a:xfrm>
              <a:off x="1653469" y="1684654"/>
              <a:ext cx="1395000" cy="49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7"/>
            <p:cNvSpPr txBox="1"/>
            <p:nvPr/>
          </p:nvSpPr>
          <p:spPr>
            <a:xfrm rot="102398">
              <a:off x="1995442" y="3578188"/>
              <a:ext cx="1450543" cy="498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7"/>
            <p:cNvSpPr txBox="1"/>
            <p:nvPr/>
          </p:nvSpPr>
          <p:spPr>
            <a:xfrm rot="-936">
              <a:off x="1462066" y="2556935"/>
              <a:ext cx="1102200" cy="2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Venus</a:t>
              </a:r>
              <a:endPara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64" name="Google Shape;64;p17"/>
            <p:cNvSpPr txBox="1"/>
            <p:nvPr/>
          </p:nvSpPr>
          <p:spPr>
            <a:xfrm rot="102398">
              <a:off x="2005779" y="3407209"/>
              <a:ext cx="1450543" cy="282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grpSp>
          <p:nvGrpSpPr>
            <p:cNvPr id="65" name="Google Shape;65;p17"/>
            <p:cNvGrpSpPr/>
            <p:nvPr/>
          </p:nvGrpSpPr>
          <p:grpSpPr>
            <a:xfrm>
              <a:off x="1019106" y="3474865"/>
              <a:ext cx="1188169" cy="1130095"/>
              <a:chOff x="1351575" y="3667670"/>
              <a:chExt cx="1039700" cy="988882"/>
            </a:xfrm>
          </p:grpSpPr>
          <p:sp>
            <p:nvSpPr>
              <p:cNvPr id="66" name="Google Shape;66;p17"/>
              <p:cNvSpPr/>
              <p:nvPr/>
            </p:nvSpPr>
            <p:spPr>
              <a:xfrm>
                <a:off x="1351575" y="3667670"/>
                <a:ext cx="1039700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8" h="41589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6619" y="41588"/>
                    </a:lnTo>
                    <a:lnTo>
                      <a:pt x="41588" y="34969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1351575" y="3667670"/>
                <a:ext cx="910750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30" h="14267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1461" y="14266"/>
                    </a:lnTo>
                    <a:lnTo>
                      <a:pt x="36429" y="7647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68;p17"/>
            <p:cNvSpPr/>
            <p:nvPr/>
          </p:nvSpPr>
          <p:spPr>
            <a:xfrm rot="-620968">
              <a:off x="1448447" y="3951011"/>
              <a:ext cx="329545" cy="334035"/>
            </a:xfrm>
            <a:custGeom>
              <a:avLst/>
              <a:gdLst/>
              <a:ahLst/>
              <a:cxnLst/>
              <a:rect l="l" t="t" r="r" b="b"/>
              <a:pathLst>
                <a:path w="12477" h="12647" extrusionOk="0">
                  <a:moveTo>
                    <a:pt x="3750" y="4538"/>
                  </a:moveTo>
                  <a:cubicBezTo>
                    <a:pt x="4223" y="4538"/>
                    <a:pt x="4601" y="4884"/>
                    <a:pt x="4601" y="5357"/>
                  </a:cubicBezTo>
                  <a:cubicBezTo>
                    <a:pt x="4601" y="5829"/>
                    <a:pt x="4223" y="6176"/>
                    <a:pt x="3750" y="6176"/>
                  </a:cubicBezTo>
                  <a:cubicBezTo>
                    <a:pt x="3277" y="6176"/>
                    <a:pt x="2931" y="5829"/>
                    <a:pt x="2931" y="5357"/>
                  </a:cubicBezTo>
                  <a:cubicBezTo>
                    <a:pt x="2931" y="4884"/>
                    <a:pt x="3277" y="4538"/>
                    <a:pt x="3750" y="4538"/>
                  </a:cubicBezTo>
                  <a:close/>
                  <a:moveTo>
                    <a:pt x="6239" y="4538"/>
                  </a:moveTo>
                  <a:cubicBezTo>
                    <a:pt x="6711" y="4538"/>
                    <a:pt x="7058" y="4884"/>
                    <a:pt x="7058" y="5357"/>
                  </a:cubicBezTo>
                  <a:cubicBezTo>
                    <a:pt x="7058" y="5829"/>
                    <a:pt x="6711" y="6176"/>
                    <a:pt x="6239" y="6176"/>
                  </a:cubicBezTo>
                  <a:cubicBezTo>
                    <a:pt x="5766" y="6176"/>
                    <a:pt x="5420" y="5829"/>
                    <a:pt x="5420" y="5357"/>
                  </a:cubicBezTo>
                  <a:cubicBezTo>
                    <a:pt x="5420" y="4884"/>
                    <a:pt x="5766" y="4538"/>
                    <a:pt x="6239" y="4538"/>
                  </a:cubicBezTo>
                  <a:close/>
                  <a:moveTo>
                    <a:pt x="8728" y="4538"/>
                  </a:moveTo>
                  <a:cubicBezTo>
                    <a:pt x="9200" y="4538"/>
                    <a:pt x="9547" y="4884"/>
                    <a:pt x="9547" y="5357"/>
                  </a:cubicBezTo>
                  <a:cubicBezTo>
                    <a:pt x="9547" y="5829"/>
                    <a:pt x="9200" y="6176"/>
                    <a:pt x="8728" y="6176"/>
                  </a:cubicBezTo>
                  <a:cubicBezTo>
                    <a:pt x="8255" y="6176"/>
                    <a:pt x="7877" y="5829"/>
                    <a:pt x="7877" y="5357"/>
                  </a:cubicBezTo>
                  <a:cubicBezTo>
                    <a:pt x="7877" y="4884"/>
                    <a:pt x="8255" y="4538"/>
                    <a:pt x="8728" y="4538"/>
                  </a:cubicBezTo>
                  <a:close/>
                  <a:moveTo>
                    <a:pt x="6239" y="1"/>
                  </a:moveTo>
                  <a:cubicBezTo>
                    <a:pt x="2805" y="1"/>
                    <a:pt x="1" y="2395"/>
                    <a:pt x="1" y="5357"/>
                  </a:cubicBezTo>
                  <a:cubicBezTo>
                    <a:pt x="1" y="7436"/>
                    <a:pt x="1387" y="9200"/>
                    <a:pt x="3309" y="10082"/>
                  </a:cubicBezTo>
                  <a:lnTo>
                    <a:pt x="3309" y="12256"/>
                  </a:lnTo>
                  <a:cubicBezTo>
                    <a:pt x="3309" y="12486"/>
                    <a:pt x="3502" y="12646"/>
                    <a:pt x="3715" y="12646"/>
                  </a:cubicBezTo>
                  <a:cubicBezTo>
                    <a:pt x="3824" y="12646"/>
                    <a:pt x="3938" y="12604"/>
                    <a:pt x="4034" y="12508"/>
                  </a:cubicBezTo>
                  <a:lnTo>
                    <a:pt x="5609" y="10681"/>
                  </a:lnTo>
                  <a:cubicBezTo>
                    <a:pt x="5798" y="10681"/>
                    <a:pt x="5987" y="10713"/>
                    <a:pt x="6239" y="10713"/>
                  </a:cubicBezTo>
                  <a:cubicBezTo>
                    <a:pt x="9641" y="10713"/>
                    <a:pt x="12477" y="8350"/>
                    <a:pt x="12477" y="5357"/>
                  </a:cubicBezTo>
                  <a:cubicBezTo>
                    <a:pt x="12477" y="2395"/>
                    <a:pt x="9704" y="1"/>
                    <a:pt x="6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7"/>
            <p:cNvGrpSpPr/>
            <p:nvPr/>
          </p:nvGrpSpPr>
          <p:grpSpPr>
            <a:xfrm>
              <a:off x="1423329" y="2431835"/>
              <a:ext cx="1102116" cy="541502"/>
              <a:chOff x="1517050" y="2642991"/>
              <a:chExt cx="964400" cy="473838"/>
            </a:xfrm>
          </p:grpSpPr>
          <p:sp>
            <p:nvSpPr>
              <p:cNvPr id="70" name="Google Shape;70;p17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17"/>
            <p:cNvGrpSpPr/>
            <p:nvPr/>
          </p:nvGrpSpPr>
          <p:grpSpPr>
            <a:xfrm>
              <a:off x="2181452" y="1385717"/>
              <a:ext cx="339359" cy="339253"/>
              <a:chOff x="5642475" y="1435075"/>
              <a:chExt cx="481975" cy="481825"/>
            </a:xfrm>
          </p:grpSpPr>
          <p:sp>
            <p:nvSpPr>
              <p:cNvPr id="73" name="Google Shape;73;p1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76" name="Google Shape;76;p17"/>
            <p:cNvGrpSpPr/>
            <p:nvPr/>
          </p:nvGrpSpPr>
          <p:grpSpPr>
            <a:xfrm>
              <a:off x="1804771" y="2528448"/>
              <a:ext cx="339253" cy="339253"/>
              <a:chOff x="5651375" y="3806450"/>
              <a:chExt cx="481825" cy="481825"/>
            </a:xfrm>
          </p:grpSpPr>
          <p:sp>
            <p:nvSpPr>
              <p:cNvPr id="77" name="Google Shape;77;p17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sp>
        <p:nvSpPr>
          <p:cNvPr id="36" name="Google Shape;51;p17">
            <a:extLst>
              <a:ext uri="{FF2B5EF4-FFF2-40B4-BE49-F238E27FC236}">
                <a16:creationId xmlns:a16="http://schemas.microsoft.com/office/drawing/2014/main" id="{60D84892-E8B7-4849-87DD-BD1C4D8FA952}"/>
              </a:ext>
            </a:extLst>
          </p:cNvPr>
          <p:cNvSpPr txBox="1">
            <a:spLocks/>
          </p:cNvSpPr>
          <p:nvPr/>
        </p:nvSpPr>
        <p:spPr>
          <a:xfrm>
            <a:off x="3863283" y="4737537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Tutoria Grupal 2 “A”</a:t>
            </a:r>
          </a:p>
        </p:txBody>
      </p:sp>
      <p:sp>
        <p:nvSpPr>
          <p:cNvPr id="37" name="Google Shape;51;p17">
            <a:extLst>
              <a:ext uri="{FF2B5EF4-FFF2-40B4-BE49-F238E27FC236}">
                <a16:creationId xmlns:a16="http://schemas.microsoft.com/office/drawing/2014/main" id="{F95F9D27-B627-4BFD-A861-EC3E5C54B7F5}"/>
              </a:ext>
            </a:extLst>
          </p:cNvPr>
          <p:cNvSpPr txBox="1">
            <a:spLocks/>
          </p:cNvSpPr>
          <p:nvPr/>
        </p:nvSpPr>
        <p:spPr>
          <a:xfrm>
            <a:off x="6775354" y="4731982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11 mayo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80214" y="316147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6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4417" y="3351798"/>
              <a:ext cx="1183723" cy="877350"/>
              <a:chOff x="5543523" y="3283783"/>
              <a:chExt cx="1240929" cy="919751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178374">
                <a:off x="5543523" y="3767035"/>
                <a:ext cx="1220700" cy="4364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Escribir una idea general con base en el titulo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>
                <a:off x="5566152" y="3283783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4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6" name="Google Shape;2636;p35"/>
              <p:cNvSpPr/>
              <p:nvPr/>
            </p:nvSpPr>
            <p:spPr>
              <a:xfrm>
                <a:off x="850625" y="93805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2" name="Google Shape;2652;p35"/>
            <p:cNvSpPr txBox="1"/>
            <p:nvPr/>
          </p:nvSpPr>
          <p:spPr>
            <a:xfrm>
              <a:off x="1566277" y="1974500"/>
              <a:ext cx="1164426" cy="4163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Elegir una hoja en blanco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60907" y="3480007"/>
              <a:ext cx="1263515" cy="713238"/>
              <a:chOff x="2391034" y="3418183"/>
              <a:chExt cx="1324578" cy="747707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152459">
                <a:off x="2494912" y="3729390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Escuchar con atención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101546">
                <a:off x="2391034" y="3418183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5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78" name="Google Shape;2678;p35"/>
          <p:cNvGrpSpPr/>
          <p:nvPr/>
        </p:nvGrpSpPr>
        <p:grpSpPr>
          <a:xfrm>
            <a:off x="6201645" y="1279306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68597" y="1542010"/>
              <a:ext cx="1344281" cy="821067"/>
              <a:chOff x="6331652" y="1386528"/>
              <a:chExt cx="1409248" cy="860748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217025">
                <a:off x="6331652" y="181077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titulo del tema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23524">
                <a:off x="6397800" y="1386528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3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56772" y="1274054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13047" y="1580286"/>
              <a:ext cx="1423927" cy="724121"/>
              <a:chOff x="3801271" y="1426653"/>
              <a:chExt cx="1492742" cy="759117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25564">
                <a:off x="3885813" y="174927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materia y fecha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307008">
                <a:off x="3801271" y="1426653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2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809;p35">
            <a:extLst>
              <a:ext uri="{FF2B5EF4-FFF2-40B4-BE49-F238E27FC236}">
                <a16:creationId xmlns:a16="http://schemas.microsoft.com/office/drawing/2014/main" id="{3848F21C-666C-44E5-8B0D-A97EDE467E75}"/>
              </a:ext>
            </a:extLst>
          </p:cNvPr>
          <p:cNvSpPr txBox="1"/>
          <p:nvPr/>
        </p:nvSpPr>
        <p:spPr>
          <a:xfrm>
            <a:off x="1499156" y="1682212"/>
            <a:ext cx="1343282" cy="235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Paso 1</a:t>
            </a:r>
            <a:endParaRPr dirty="0"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66561" y="316713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5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1397" y="3372928"/>
              <a:ext cx="1175048" cy="814978"/>
              <a:chOff x="5540358" y="3305932"/>
              <a:chExt cx="1231835" cy="854364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229813">
                <a:off x="5540358" y="3723796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Darle color y agregar viñetas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 rot="179182">
                <a:off x="5553893" y="3305932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9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51" name="Google Shape;2651;p35"/>
            <p:cNvGrpSpPr/>
            <p:nvPr/>
          </p:nvGrpSpPr>
          <p:grpSpPr>
            <a:xfrm>
              <a:off x="1608062" y="1677076"/>
              <a:ext cx="1170515" cy="759227"/>
              <a:chOff x="1467972" y="1528121"/>
              <a:chExt cx="1227083" cy="795918"/>
            </a:xfrm>
          </p:grpSpPr>
          <p:sp>
            <p:nvSpPr>
              <p:cNvPr id="2652" name="Google Shape;2652;p35"/>
              <p:cNvSpPr txBox="1"/>
              <p:nvPr/>
            </p:nvSpPr>
            <p:spPr>
              <a:xfrm>
                <a:off x="1474355" y="1887539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palabras clave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53" name="Google Shape;2653;p35"/>
              <p:cNvSpPr txBox="1"/>
              <p:nvPr/>
            </p:nvSpPr>
            <p:spPr>
              <a:xfrm>
                <a:off x="1467972" y="1528121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6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52581" y="3434013"/>
              <a:ext cx="1267855" cy="783391"/>
              <a:chOff x="2382304" y="3369965"/>
              <a:chExt cx="1329127" cy="821250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053417">
                <a:off x="2490731" y="3754715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Consultar conceptos desconocidos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206852">
                <a:off x="2382304" y="3369965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10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sp>
          <p:nvSpPr>
            <p:cNvPr id="2674" name="Google Shape;2674;p35"/>
            <p:cNvSpPr/>
            <p:nvPr/>
          </p:nvSpPr>
          <p:spPr>
            <a:xfrm>
              <a:off x="3136873" y="3614163"/>
              <a:ext cx="29080" cy="29080"/>
            </a:xfrm>
            <a:custGeom>
              <a:avLst/>
              <a:gdLst/>
              <a:ahLst/>
              <a:cxnLst/>
              <a:rect l="l" t="t" r="r" b="b"/>
              <a:pathLst>
                <a:path w="1732" h="1732" extrusionOk="0">
                  <a:moveTo>
                    <a:pt x="864" y="0"/>
                  </a:moveTo>
                  <a:cubicBezTo>
                    <a:pt x="386" y="0"/>
                    <a:pt x="0" y="386"/>
                    <a:pt x="0" y="865"/>
                  </a:cubicBezTo>
                  <a:cubicBezTo>
                    <a:pt x="0" y="1343"/>
                    <a:pt x="386" y="1732"/>
                    <a:pt x="864" y="1732"/>
                  </a:cubicBezTo>
                  <a:cubicBezTo>
                    <a:pt x="1343" y="1732"/>
                    <a:pt x="1732" y="1343"/>
                    <a:pt x="1732" y="865"/>
                  </a:cubicBezTo>
                  <a:cubicBezTo>
                    <a:pt x="1732" y="386"/>
                    <a:pt x="1343" y="0"/>
                    <a:pt x="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678" name="Google Shape;2678;p35"/>
          <p:cNvGrpSpPr/>
          <p:nvPr/>
        </p:nvGrpSpPr>
        <p:grpSpPr>
          <a:xfrm>
            <a:off x="6133422" y="1165332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82318" y="1583426"/>
              <a:ext cx="1281564" cy="854029"/>
              <a:chOff x="6346031" y="1429944"/>
              <a:chExt cx="1343499" cy="895302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176857">
                <a:off x="6346031" y="188874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Subrayar o escribir en mayusculas lo mas relevante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17561">
                <a:off x="6346430" y="1429944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8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69704" y="1320607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00182" y="1622922"/>
              <a:ext cx="1409302" cy="719106"/>
              <a:chOff x="3787786" y="1471350"/>
              <a:chExt cx="1477411" cy="753860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49213">
                <a:off x="3856997" y="178871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ejemplos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266554">
                <a:off x="3787786" y="1471350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7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5394033"/>
      </p:ext>
    </p:extLst>
  </p:cSld>
  <p:clrMapOvr>
    <a:masterClrMapping/>
  </p:clrMapOvr>
</p:sld>
</file>

<file path=ppt/theme/theme1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Presentación en pantalla (16:9)</PresentationFormat>
  <Paragraphs>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Fira Sans Extra Condensed SemiBold</vt:lpstr>
      <vt:lpstr>Fira Sans Extra Condensed</vt:lpstr>
      <vt:lpstr>Roboto</vt:lpstr>
      <vt:lpstr>Sticky Notes Infographics by Slidesgo</vt:lpstr>
      <vt:lpstr>10 pasos para tomar apuntes en clase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Notes Infographics</dc:title>
  <dc:creator>Tania Lopez</dc:creator>
  <cp:lastModifiedBy>ANDREA VICTORIA SANGUINO ROCAMONTES</cp:lastModifiedBy>
  <cp:revision>6</cp:revision>
  <dcterms:modified xsi:type="dcterms:W3CDTF">2021-05-11T19:20:39Z</dcterms:modified>
</cp:coreProperties>
</file>