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9"/>
  </p:notesMasterIdLst>
  <p:sldIdLst>
    <p:sldId id="316" r:id="rId2"/>
    <p:sldId id="256" r:id="rId3"/>
    <p:sldId id="257" r:id="rId4"/>
    <p:sldId id="259" r:id="rId5"/>
    <p:sldId id="265" r:id="rId6"/>
    <p:sldId id="312" r:id="rId7"/>
    <p:sldId id="274" r:id="rId8"/>
    <p:sldId id="313" r:id="rId9"/>
    <p:sldId id="260" r:id="rId10"/>
    <p:sldId id="261" r:id="rId11"/>
    <p:sldId id="314" r:id="rId12"/>
    <p:sldId id="263" r:id="rId13"/>
    <p:sldId id="315" r:id="rId14"/>
    <p:sldId id="262" r:id="rId15"/>
    <p:sldId id="278" r:id="rId16"/>
    <p:sldId id="286" r:id="rId17"/>
    <p:sldId id="285" r:id="rId18"/>
  </p:sldIdLst>
  <p:sldSz cx="9144000" cy="5143500" type="screen16x9"/>
  <p:notesSz cx="6858000" cy="9144000"/>
  <p:embeddedFontLst>
    <p:embeddedFont>
      <p:font typeface="Ubuntu"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Gochi Hand" panose="020B0604020202020204" charset="0"/>
      <p:regular r:id="rId28"/>
    </p:embeddedFont>
    <p:embeddedFont>
      <p:font typeface="Robot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51">
          <p15:clr>
            <a:srgbClr val="9AA0A6"/>
          </p15:clr>
        </p15:guide>
        <p15:guide id="2" pos="5301">
          <p15:clr>
            <a:srgbClr val="9AA0A6"/>
          </p15:clr>
        </p15:guide>
        <p15:guide id="3" orient="horz" pos="531">
          <p15:clr>
            <a:srgbClr val="9AA0A6"/>
          </p15:clr>
        </p15:guide>
        <p15:guide id="4" orient="horz" pos="2906">
          <p15:clr>
            <a:srgbClr val="9AA0A6"/>
          </p15:clr>
        </p15:guide>
        <p15:guide id="5" orient="horz" pos="52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63F721-45CB-43F2-8972-C4CB3E630559}">
  <a:tblStyle styleId="{4B63F721-45CB-43F2-8972-C4CB3E63055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snapToGrid="0">
      <p:cViewPr varScale="1">
        <p:scale>
          <a:sx n="92" d="100"/>
          <a:sy n="92" d="100"/>
        </p:scale>
        <p:origin x="768" y="174"/>
      </p:cViewPr>
      <p:guideLst>
        <p:guide pos="451"/>
        <p:guide pos="5301"/>
        <p:guide orient="horz" pos="531"/>
        <p:guide orient="horz" pos="2906"/>
        <p:guide orient="horz" pos="5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ac85b9cf0f_0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ac85b9cf0f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8296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ba81873962_0_3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ba81873962_0_3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ac85b9cf0f_0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ac85b9cf0f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4148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0"/>
        <p:cNvGrpSpPr/>
        <p:nvPr/>
      </p:nvGrpSpPr>
      <p:grpSpPr>
        <a:xfrm>
          <a:off x="0" y="0"/>
          <a:ext cx="0" cy="0"/>
          <a:chOff x="0" y="0"/>
          <a:chExt cx="0" cy="0"/>
        </a:xfrm>
      </p:grpSpPr>
      <p:sp>
        <p:nvSpPr>
          <p:cNvPr id="2181" name="Google Shape;2181;gbe0e1090f1_0_4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2" name="Google Shape;2182;gbe0e1090f1_0_4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6"/>
        <p:cNvGrpSpPr/>
        <p:nvPr/>
      </p:nvGrpSpPr>
      <p:grpSpPr>
        <a:xfrm>
          <a:off x="0" y="0"/>
          <a:ext cx="0" cy="0"/>
          <a:chOff x="0" y="0"/>
          <a:chExt cx="0" cy="0"/>
        </a:xfrm>
      </p:grpSpPr>
      <p:sp>
        <p:nvSpPr>
          <p:cNvPr id="2577" name="Google Shape;2577;gbe0e1090f1_0_4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8" name="Google Shape;2578;gbe0e1090f1_0_4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1"/>
        <p:cNvGrpSpPr/>
        <p:nvPr/>
      </p:nvGrpSpPr>
      <p:grpSpPr>
        <a:xfrm>
          <a:off x="0" y="0"/>
          <a:ext cx="0" cy="0"/>
          <a:chOff x="0" y="0"/>
          <a:chExt cx="0" cy="0"/>
        </a:xfrm>
      </p:grpSpPr>
      <p:sp>
        <p:nvSpPr>
          <p:cNvPr id="2432" name="Google Shape;2432;gbe0e1090f1_0_4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3" name="Google Shape;2433;gbe0e1090f1_0_4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ac85b9cf0f_0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ac85b9cf0f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be0e1090f1_0_4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be0e1090f1_0_4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ac85b9cf0f_0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ac85b9cf0f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2555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be0e1090f1_0_4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be0e1090f1_0_4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ac85b9cf0f_0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ac85b9cf0f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505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b774fc40e9_0_1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b774fc40e9_0_1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gbe0e1090f1_0_2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0" name="Google Shape;1320;gbe0e1090f1_0_2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571728">
            <a:off x="4886874" y="-773592"/>
            <a:ext cx="2623949" cy="189309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796424" y="1727652"/>
            <a:ext cx="3002891" cy="1608179"/>
          </a:xfrm>
          <a:custGeom>
            <a:avLst/>
            <a:gdLst/>
            <a:ahLst/>
            <a:cxnLst/>
            <a:rect l="l" t="t" r="r" b="b"/>
            <a:pathLst>
              <a:path w="75611" h="40493" extrusionOk="0">
                <a:moveTo>
                  <a:pt x="56636" y="0"/>
                </a:moveTo>
                <a:cubicBezTo>
                  <a:pt x="53130" y="0"/>
                  <a:pt x="49674" y="1375"/>
                  <a:pt x="47095" y="3991"/>
                </a:cubicBezTo>
                <a:cubicBezTo>
                  <a:pt x="45798" y="3427"/>
                  <a:pt x="44448" y="3161"/>
                  <a:pt x="43120" y="3161"/>
                </a:cubicBezTo>
                <a:cubicBezTo>
                  <a:pt x="39124" y="3161"/>
                  <a:pt x="35330" y="5575"/>
                  <a:pt x="33784" y="9552"/>
                </a:cubicBezTo>
                <a:cubicBezTo>
                  <a:pt x="33009" y="9173"/>
                  <a:pt x="32176" y="8988"/>
                  <a:pt x="31349" y="8988"/>
                </a:cubicBezTo>
                <a:cubicBezTo>
                  <a:pt x="29917" y="8988"/>
                  <a:pt x="28503" y="9542"/>
                  <a:pt x="27438" y="10599"/>
                </a:cubicBezTo>
                <a:cubicBezTo>
                  <a:pt x="25732" y="7406"/>
                  <a:pt x="22431" y="5510"/>
                  <a:pt x="18952" y="5510"/>
                </a:cubicBezTo>
                <a:cubicBezTo>
                  <a:pt x="18086" y="5510"/>
                  <a:pt x="17208" y="5628"/>
                  <a:pt x="16341" y="5873"/>
                </a:cubicBezTo>
                <a:cubicBezTo>
                  <a:pt x="11984" y="7099"/>
                  <a:pt x="9079" y="11195"/>
                  <a:pt x="9353" y="15707"/>
                </a:cubicBezTo>
                <a:cubicBezTo>
                  <a:pt x="9269" y="15695"/>
                  <a:pt x="9198" y="15671"/>
                  <a:pt x="9114" y="15659"/>
                </a:cubicBezTo>
                <a:lnTo>
                  <a:pt x="9114" y="15671"/>
                </a:lnTo>
                <a:cubicBezTo>
                  <a:pt x="8693" y="15601"/>
                  <a:pt x="8275" y="15567"/>
                  <a:pt x="7865" y="15567"/>
                </a:cubicBezTo>
                <a:cubicBezTo>
                  <a:pt x="3538" y="15567"/>
                  <a:pt x="1" y="19323"/>
                  <a:pt x="447" y="23803"/>
                </a:cubicBezTo>
                <a:cubicBezTo>
                  <a:pt x="850" y="27760"/>
                  <a:pt x="4188" y="30531"/>
                  <a:pt x="7882" y="30531"/>
                </a:cubicBezTo>
                <a:cubicBezTo>
                  <a:pt x="8769" y="30531"/>
                  <a:pt x="9675" y="30371"/>
                  <a:pt x="10567" y="30030"/>
                </a:cubicBezTo>
                <a:cubicBezTo>
                  <a:pt x="11317" y="33828"/>
                  <a:pt x="14079" y="36888"/>
                  <a:pt x="17782" y="38019"/>
                </a:cubicBezTo>
                <a:cubicBezTo>
                  <a:pt x="18781" y="38322"/>
                  <a:pt x="19803" y="38470"/>
                  <a:pt x="20818" y="38470"/>
                </a:cubicBezTo>
                <a:cubicBezTo>
                  <a:pt x="23551" y="38470"/>
                  <a:pt x="26223" y="37397"/>
                  <a:pt x="28212" y="35400"/>
                </a:cubicBezTo>
                <a:cubicBezTo>
                  <a:pt x="29131" y="35647"/>
                  <a:pt x="30067" y="35769"/>
                  <a:pt x="30999" y="35769"/>
                </a:cubicBezTo>
                <a:cubicBezTo>
                  <a:pt x="33205" y="35769"/>
                  <a:pt x="35380" y="35087"/>
                  <a:pt x="37213" y="33781"/>
                </a:cubicBezTo>
                <a:cubicBezTo>
                  <a:pt x="39004" y="37859"/>
                  <a:pt x="42944" y="40144"/>
                  <a:pt x="46978" y="40144"/>
                </a:cubicBezTo>
                <a:cubicBezTo>
                  <a:pt x="49327" y="40144"/>
                  <a:pt x="51708" y="39369"/>
                  <a:pt x="53715" y="37722"/>
                </a:cubicBezTo>
                <a:cubicBezTo>
                  <a:pt x="55691" y="39546"/>
                  <a:pt x="58234" y="40493"/>
                  <a:pt x="60806" y="40493"/>
                </a:cubicBezTo>
                <a:cubicBezTo>
                  <a:pt x="62481" y="40493"/>
                  <a:pt x="64167" y="40091"/>
                  <a:pt x="65717" y="39270"/>
                </a:cubicBezTo>
                <a:cubicBezTo>
                  <a:pt x="69646" y="37174"/>
                  <a:pt x="71813" y="32840"/>
                  <a:pt x="71134" y="28447"/>
                </a:cubicBezTo>
                <a:cubicBezTo>
                  <a:pt x="73908" y="27363"/>
                  <a:pt x="75611" y="24553"/>
                  <a:pt x="75301" y="21589"/>
                </a:cubicBezTo>
                <a:cubicBezTo>
                  <a:pt x="74992" y="18636"/>
                  <a:pt x="72729" y="16243"/>
                  <a:pt x="69801" y="15767"/>
                </a:cubicBezTo>
                <a:cubicBezTo>
                  <a:pt x="69812" y="15695"/>
                  <a:pt x="69824" y="15636"/>
                  <a:pt x="69836" y="15564"/>
                </a:cubicBezTo>
                <a:cubicBezTo>
                  <a:pt x="70789" y="9814"/>
                  <a:pt x="67896" y="4110"/>
                  <a:pt x="62704" y="1455"/>
                </a:cubicBezTo>
                <a:cubicBezTo>
                  <a:pt x="60777" y="476"/>
                  <a:pt x="58698" y="0"/>
                  <a:pt x="56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71728">
            <a:off x="1818749" y="309283"/>
            <a:ext cx="2623949" cy="189309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93512" y="-59374"/>
            <a:ext cx="9378009" cy="5262252"/>
            <a:chOff x="-93512" y="-59374"/>
            <a:chExt cx="9378009" cy="5262252"/>
          </a:xfrm>
        </p:grpSpPr>
        <p:grpSp>
          <p:nvGrpSpPr>
            <p:cNvPr id="13" name="Google Shape;13;p2"/>
            <p:cNvGrpSpPr/>
            <p:nvPr/>
          </p:nvGrpSpPr>
          <p:grpSpPr>
            <a:xfrm>
              <a:off x="-93512" y="-59374"/>
              <a:ext cx="9331015" cy="5262252"/>
              <a:chOff x="-46525" y="7001"/>
              <a:chExt cx="9331015" cy="5262252"/>
            </a:xfrm>
          </p:grpSpPr>
          <p:sp>
            <p:nvSpPr>
              <p:cNvPr id="14" name="Google Shape;14;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56901"/>
                    </a:lnTo>
                    <a:cubicBezTo>
                      <a:pt x="271190" y="100184"/>
                      <a:pt x="231433" y="122889"/>
                      <a:pt x="190368" y="128117"/>
                    </a:cubicBezTo>
                    <a:cubicBezTo>
                      <a:pt x="184259" y="128908"/>
                      <a:pt x="178088" y="129303"/>
                      <a:pt x="171948" y="129303"/>
                    </a:cubicBezTo>
                    <a:cubicBezTo>
                      <a:pt x="171592" y="129308"/>
                      <a:pt x="171237" y="129311"/>
                      <a:pt x="170883" y="129311"/>
                    </a:cubicBezTo>
                    <a:cubicBezTo>
                      <a:pt x="169311" y="129311"/>
                      <a:pt x="167767" y="129261"/>
                      <a:pt x="166204" y="129212"/>
                    </a:cubicBezTo>
                    <a:cubicBezTo>
                      <a:pt x="165413" y="129181"/>
                      <a:pt x="164593" y="129151"/>
                      <a:pt x="163802" y="129090"/>
                    </a:cubicBezTo>
                    <a:cubicBezTo>
                      <a:pt x="152951" y="128573"/>
                      <a:pt x="142222" y="126719"/>
                      <a:pt x="131857" y="123588"/>
                    </a:cubicBezTo>
                    <a:cubicBezTo>
                      <a:pt x="121856" y="120518"/>
                      <a:pt x="112677" y="116263"/>
                      <a:pt x="104804" y="110853"/>
                    </a:cubicBezTo>
                    <a:lnTo>
                      <a:pt x="103984" y="110275"/>
                    </a:lnTo>
                    <a:cubicBezTo>
                      <a:pt x="92129" y="101947"/>
                      <a:pt x="83375" y="90944"/>
                      <a:pt x="79546" y="77570"/>
                    </a:cubicBezTo>
                    <a:cubicBezTo>
                      <a:pt x="77296" y="69636"/>
                      <a:pt x="74621" y="61855"/>
                      <a:pt x="71521" y="54226"/>
                    </a:cubicBezTo>
                    <a:cubicBezTo>
                      <a:pt x="70883" y="52645"/>
                      <a:pt x="70244" y="51095"/>
                      <a:pt x="69576" y="49606"/>
                    </a:cubicBezTo>
                    <a:cubicBezTo>
                      <a:pt x="68816" y="47873"/>
                      <a:pt x="68056" y="46232"/>
                      <a:pt x="67296" y="44621"/>
                    </a:cubicBezTo>
                    <a:cubicBezTo>
                      <a:pt x="48208" y="4833"/>
                      <a:pt x="26110" y="0"/>
                      <a:pt x="26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85594"/>
                    </a:lnTo>
                    <a:cubicBezTo>
                      <a:pt x="275811" y="102676"/>
                      <a:pt x="258546" y="121522"/>
                      <a:pt x="218241" y="133315"/>
                    </a:cubicBezTo>
                    <a:cubicBezTo>
                      <a:pt x="203695" y="137570"/>
                      <a:pt x="188105" y="139661"/>
                      <a:pt x="172631" y="139661"/>
                    </a:cubicBezTo>
                    <a:cubicBezTo>
                      <a:pt x="123438" y="139661"/>
                      <a:pt x="75424" y="118521"/>
                      <a:pt x="65898" y="78542"/>
                    </a:cubicBezTo>
                    <a:cubicBezTo>
                      <a:pt x="53405" y="25988"/>
                      <a:pt x="10395" y="0"/>
                      <a:pt x="10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6525" y="427955"/>
                <a:ext cx="9331015" cy="4841295"/>
              </a:xfrm>
              <a:custGeom>
                <a:avLst/>
                <a:gdLst/>
                <a:ahLst/>
                <a:cxnLst/>
                <a:rect l="l" t="t" r="r" b="b"/>
                <a:pathLst>
                  <a:path w="284960" h="174776" extrusionOk="0">
                    <a:moveTo>
                      <a:pt x="0" y="1"/>
                    </a:moveTo>
                    <a:lnTo>
                      <a:pt x="0" y="174775"/>
                    </a:lnTo>
                    <a:lnTo>
                      <a:pt x="284960" y="174775"/>
                    </a:lnTo>
                    <a:lnTo>
                      <a:pt x="284960" y="97084"/>
                    </a:lnTo>
                    <a:cubicBezTo>
                      <a:pt x="273835" y="111401"/>
                      <a:pt x="253318" y="126690"/>
                      <a:pt x="212162" y="135291"/>
                    </a:cubicBezTo>
                    <a:cubicBezTo>
                      <a:pt x="198601" y="138120"/>
                      <a:pt x="184547" y="139671"/>
                      <a:pt x="170599" y="139671"/>
                    </a:cubicBezTo>
                    <a:cubicBezTo>
                      <a:pt x="120831" y="139671"/>
                      <a:pt x="72399" y="119915"/>
                      <a:pt x="52433" y="67874"/>
                    </a:cubicBezTo>
                    <a:cubicBezTo>
                      <a:pt x="26870" y="1277"/>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525" y="1070370"/>
                <a:ext cx="9331015" cy="4198877"/>
              </a:xfrm>
              <a:custGeom>
                <a:avLst/>
                <a:gdLst/>
                <a:ahLst/>
                <a:cxnLst/>
                <a:rect l="l" t="t" r="r" b="b"/>
                <a:pathLst>
                  <a:path w="284960" h="151584" extrusionOk="0">
                    <a:moveTo>
                      <a:pt x="0" y="1"/>
                    </a:moveTo>
                    <a:lnTo>
                      <a:pt x="0" y="151583"/>
                    </a:lnTo>
                    <a:lnTo>
                      <a:pt x="284960" y="151583"/>
                    </a:lnTo>
                    <a:lnTo>
                      <a:pt x="284960" y="102616"/>
                    </a:lnTo>
                    <a:cubicBezTo>
                      <a:pt x="257060" y="128494"/>
                      <a:pt x="218375" y="139934"/>
                      <a:pt x="179725" y="139934"/>
                    </a:cubicBezTo>
                    <a:cubicBezTo>
                      <a:pt x="119590" y="139934"/>
                      <a:pt x="59541" y="112241"/>
                      <a:pt x="40335" y="68147"/>
                    </a:cubicBezTo>
                    <a:cubicBezTo>
                      <a:pt x="21703" y="25351"/>
                      <a:pt x="7933" y="744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6525" y="2363621"/>
                <a:ext cx="3143193" cy="2905619"/>
              </a:xfrm>
              <a:custGeom>
                <a:avLst/>
                <a:gdLst/>
                <a:ahLst/>
                <a:cxnLst/>
                <a:rect l="l" t="t" r="r" b="b"/>
                <a:pathLst>
                  <a:path w="95990" h="104896" extrusionOk="0">
                    <a:moveTo>
                      <a:pt x="0" y="0"/>
                    </a:moveTo>
                    <a:lnTo>
                      <a:pt x="0" y="104895"/>
                    </a:lnTo>
                    <a:lnTo>
                      <a:pt x="95990" y="104895"/>
                    </a:lnTo>
                    <a:cubicBezTo>
                      <a:pt x="52007" y="88208"/>
                      <a:pt x="27174" y="60548"/>
                      <a:pt x="19909" y="38481"/>
                    </a:cubicBezTo>
                    <a:cubicBezTo>
                      <a:pt x="10395" y="9666"/>
                      <a:pt x="0"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525" y="4224332"/>
                <a:ext cx="1119748" cy="1044899"/>
              </a:xfrm>
              <a:custGeom>
                <a:avLst/>
                <a:gdLst/>
                <a:ahLst/>
                <a:cxnLst/>
                <a:rect l="l" t="t" r="r" b="b"/>
                <a:pathLst>
                  <a:path w="34196" h="37722" extrusionOk="0">
                    <a:moveTo>
                      <a:pt x="0" y="0"/>
                    </a:moveTo>
                    <a:lnTo>
                      <a:pt x="0" y="37721"/>
                    </a:lnTo>
                    <a:lnTo>
                      <a:pt x="34195" y="37721"/>
                    </a:lnTo>
                    <a:cubicBezTo>
                      <a:pt x="17356" y="27873"/>
                      <a:pt x="6018" y="1200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8652452" y="4829600"/>
              <a:ext cx="632044" cy="373260"/>
            </a:xfrm>
            <a:custGeom>
              <a:avLst/>
              <a:gdLst/>
              <a:ahLst/>
              <a:cxnLst/>
              <a:rect l="l" t="t" r="r" b="b"/>
              <a:pathLst>
                <a:path w="19302" h="11399" extrusionOk="0">
                  <a:moveTo>
                    <a:pt x="19302" y="0"/>
                  </a:moveTo>
                  <a:cubicBezTo>
                    <a:pt x="13891" y="4286"/>
                    <a:pt x="7387" y="8086"/>
                    <a:pt x="0" y="11399"/>
                  </a:cubicBezTo>
                  <a:lnTo>
                    <a:pt x="19302" y="11399"/>
                  </a:lnTo>
                  <a:lnTo>
                    <a:pt x="193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txBox="1">
            <a:spLocks noGrp="1"/>
          </p:cNvSpPr>
          <p:nvPr>
            <p:ph type="title"/>
          </p:nvPr>
        </p:nvSpPr>
        <p:spPr>
          <a:xfrm>
            <a:off x="3711688" y="503000"/>
            <a:ext cx="4821900" cy="1805100"/>
          </a:xfrm>
          <a:prstGeom prst="rect">
            <a:avLst/>
          </a:prstGeom>
        </p:spPr>
        <p:txBody>
          <a:bodyPr spcFirstLastPara="1" wrap="square" lIns="91425" tIns="91425" rIns="91425" bIns="91425" anchor="ctr" anchorCtr="0">
            <a:noAutofit/>
          </a:bodyPr>
          <a:lstStyle>
            <a:lvl1pPr lvl="0">
              <a:lnSpc>
                <a:spcPct val="70000"/>
              </a:lnSpc>
              <a:spcBef>
                <a:spcPts val="0"/>
              </a:spcBef>
              <a:spcAft>
                <a:spcPts val="0"/>
              </a:spcAft>
              <a:buSzPts val="3600"/>
              <a:buNone/>
              <a:defRPr sz="6000" b="0">
                <a:solidFill>
                  <a:schemeClr val="dk1"/>
                </a:solidFill>
              </a:defRPr>
            </a:lvl1pPr>
            <a:lvl2pPr lvl="1">
              <a:spcBef>
                <a:spcPts val="0"/>
              </a:spcBef>
              <a:spcAft>
                <a:spcPts val="0"/>
              </a:spcAft>
              <a:buSzPts val="3600"/>
              <a:buNone/>
              <a:defRPr>
                <a:latin typeface="Roboto"/>
                <a:ea typeface="Roboto"/>
                <a:cs typeface="Roboto"/>
                <a:sym typeface="Roboto"/>
              </a:defRPr>
            </a:lvl2pPr>
            <a:lvl3pPr lvl="2">
              <a:spcBef>
                <a:spcPts val="0"/>
              </a:spcBef>
              <a:spcAft>
                <a:spcPts val="0"/>
              </a:spcAft>
              <a:buSzPts val="3600"/>
              <a:buNone/>
              <a:defRPr>
                <a:latin typeface="Roboto"/>
                <a:ea typeface="Roboto"/>
                <a:cs typeface="Roboto"/>
                <a:sym typeface="Roboto"/>
              </a:defRPr>
            </a:lvl3pPr>
            <a:lvl4pPr lvl="3">
              <a:spcBef>
                <a:spcPts val="0"/>
              </a:spcBef>
              <a:spcAft>
                <a:spcPts val="0"/>
              </a:spcAft>
              <a:buSzPts val="3600"/>
              <a:buNone/>
              <a:defRPr>
                <a:latin typeface="Roboto"/>
                <a:ea typeface="Roboto"/>
                <a:cs typeface="Roboto"/>
                <a:sym typeface="Roboto"/>
              </a:defRPr>
            </a:lvl4pPr>
            <a:lvl5pPr lvl="4">
              <a:spcBef>
                <a:spcPts val="0"/>
              </a:spcBef>
              <a:spcAft>
                <a:spcPts val="0"/>
              </a:spcAft>
              <a:buSzPts val="3600"/>
              <a:buNone/>
              <a:defRPr>
                <a:latin typeface="Roboto"/>
                <a:ea typeface="Roboto"/>
                <a:cs typeface="Roboto"/>
                <a:sym typeface="Roboto"/>
              </a:defRPr>
            </a:lvl5pPr>
            <a:lvl6pPr lvl="5">
              <a:spcBef>
                <a:spcPts val="0"/>
              </a:spcBef>
              <a:spcAft>
                <a:spcPts val="0"/>
              </a:spcAft>
              <a:buSzPts val="3600"/>
              <a:buNone/>
              <a:defRPr>
                <a:latin typeface="Roboto"/>
                <a:ea typeface="Roboto"/>
                <a:cs typeface="Roboto"/>
                <a:sym typeface="Roboto"/>
              </a:defRPr>
            </a:lvl6pPr>
            <a:lvl7pPr lvl="6">
              <a:spcBef>
                <a:spcPts val="0"/>
              </a:spcBef>
              <a:spcAft>
                <a:spcPts val="0"/>
              </a:spcAft>
              <a:buSzPts val="3600"/>
              <a:buNone/>
              <a:defRPr>
                <a:latin typeface="Roboto"/>
                <a:ea typeface="Roboto"/>
                <a:cs typeface="Roboto"/>
                <a:sym typeface="Roboto"/>
              </a:defRPr>
            </a:lvl7pPr>
            <a:lvl8pPr lvl="7">
              <a:spcBef>
                <a:spcPts val="0"/>
              </a:spcBef>
              <a:spcAft>
                <a:spcPts val="0"/>
              </a:spcAft>
              <a:buSzPts val="3600"/>
              <a:buNone/>
              <a:defRPr>
                <a:latin typeface="Roboto"/>
                <a:ea typeface="Roboto"/>
                <a:cs typeface="Roboto"/>
                <a:sym typeface="Roboto"/>
              </a:defRPr>
            </a:lvl8pPr>
            <a:lvl9pPr lvl="8">
              <a:spcBef>
                <a:spcPts val="0"/>
              </a:spcBef>
              <a:spcAft>
                <a:spcPts val="0"/>
              </a:spcAft>
              <a:buSzPts val="3600"/>
              <a:buNone/>
              <a:defRPr>
                <a:latin typeface="Roboto"/>
                <a:ea typeface="Roboto"/>
                <a:cs typeface="Roboto"/>
                <a:sym typeface="Roboto"/>
              </a:defRPr>
            </a:lvl9pPr>
          </a:lstStyle>
          <a:p>
            <a:endParaRPr/>
          </a:p>
        </p:txBody>
      </p:sp>
      <p:sp>
        <p:nvSpPr>
          <p:cNvPr id="22" name="Google Shape;22;p2"/>
          <p:cNvSpPr txBox="1">
            <a:spLocks noGrp="1"/>
          </p:cNvSpPr>
          <p:nvPr>
            <p:ph type="subTitle" idx="1"/>
          </p:nvPr>
        </p:nvSpPr>
        <p:spPr>
          <a:xfrm>
            <a:off x="3661438" y="2133688"/>
            <a:ext cx="4922400" cy="4356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None/>
              <a:defRPr sz="1600">
                <a:solidFill>
                  <a:schemeClr val="dk1"/>
                </a:solidFill>
                <a:latin typeface="Ubuntu"/>
                <a:ea typeface="Ubuntu"/>
                <a:cs typeface="Ubuntu"/>
                <a:sym typeface="Ubuntu"/>
              </a:defRPr>
            </a:lvl1pPr>
            <a:lvl2pPr lvl="1">
              <a:spcBef>
                <a:spcPts val="0"/>
              </a:spcBef>
              <a:spcAft>
                <a:spcPts val="0"/>
              </a:spcAft>
              <a:buSzPts val="2200"/>
              <a:buNone/>
              <a:defRPr>
                <a:latin typeface="Roboto"/>
                <a:ea typeface="Roboto"/>
                <a:cs typeface="Roboto"/>
                <a:sym typeface="Roboto"/>
              </a:defRPr>
            </a:lvl2pPr>
            <a:lvl3pPr lvl="2">
              <a:spcBef>
                <a:spcPts val="0"/>
              </a:spcBef>
              <a:spcAft>
                <a:spcPts val="0"/>
              </a:spcAft>
              <a:buSzPts val="2200"/>
              <a:buNone/>
              <a:defRPr>
                <a:latin typeface="Roboto"/>
                <a:ea typeface="Roboto"/>
                <a:cs typeface="Roboto"/>
                <a:sym typeface="Roboto"/>
              </a:defRPr>
            </a:lvl3pPr>
            <a:lvl4pPr lvl="3">
              <a:spcBef>
                <a:spcPts val="0"/>
              </a:spcBef>
              <a:spcAft>
                <a:spcPts val="0"/>
              </a:spcAft>
              <a:buSzPts val="2200"/>
              <a:buNone/>
              <a:defRPr>
                <a:latin typeface="Roboto"/>
                <a:ea typeface="Roboto"/>
                <a:cs typeface="Roboto"/>
                <a:sym typeface="Roboto"/>
              </a:defRPr>
            </a:lvl4pPr>
            <a:lvl5pPr lvl="4">
              <a:spcBef>
                <a:spcPts val="0"/>
              </a:spcBef>
              <a:spcAft>
                <a:spcPts val="0"/>
              </a:spcAft>
              <a:buSzPts val="2200"/>
              <a:buNone/>
              <a:defRPr>
                <a:latin typeface="Roboto"/>
                <a:ea typeface="Roboto"/>
                <a:cs typeface="Roboto"/>
                <a:sym typeface="Roboto"/>
              </a:defRPr>
            </a:lvl5pPr>
            <a:lvl6pPr lvl="5">
              <a:spcBef>
                <a:spcPts val="0"/>
              </a:spcBef>
              <a:spcAft>
                <a:spcPts val="0"/>
              </a:spcAft>
              <a:buSzPts val="2200"/>
              <a:buNone/>
              <a:defRPr>
                <a:latin typeface="Roboto"/>
                <a:ea typeface="Roboto"/>
                <a:cs typeface="Roboto"/>
                <a:sym typeface="Roboto"/>
              </a:defRPr>
            </a:lvl6pPr>
            <a:lvl7pPr lvl="6">
              <a:spcBef>
                <a:spcPts val="0"/>
              </a:spcBef>
              <a:spcAft>
                <a:spcPts val="0"/>
              </a:spcAft>
              <a:buSzPts val="2200"/>
              <a:buNone/>
              <a:defRPr>
                <a:latin typeface="Roboto"/>
                <a:ea typeface="Roboto"/>
                <a:cs typeface="Roboto"/>
                <a:sym typeface="Roboto"/>
              </a:defRPr>
            </a:lvl7pPr>
            <a:lvl8pPr lvl="7">
              <a:spcBef>
                <a:spcPts val="0"/>
              </a:spcBef>
              <a:spcAft>
                <a:spcPts val="0"/>
              </a:spcAft>
              <a:buSzPts val="2200"/>
              <a:buNone/>
              <a:defRPr>
                <a:latin typeface="Roboto"/>
                <a:ea typeface="Roboto"/>
                <a:cs typeface="Roboto"/>
                <a:sym typeface="Roboto"/>
              </a:defRPr>
            </a:lvl8pPr>
            <a:lvl9pPr lvl="8">
              <a:spcBef>
                <a:spcPts val="0"/>
              </a:spcBef>
              <a:spcAft>
                <a:spcPts val="0"/>
              </a:spcAft>
              <a:buSzPts val="2200"/>
              <a:buNone/>
              <a:defRPr>
                <a:latin typeface="Roboto"/>
                <a:ea typeface="Roboto"/>
                <a:cs typeface="Roboto"/>
                <a:sym typeface="Roboto"/>
              </a:defRPr>
            </a:lvl9pPr>
          </a:lstStyle>
          <a:p>
            <a:endParaRPr/>
          </a:p>
        </p:txBody>
      </p:sp>
      <p:grpSp>
        <p:nvGrpSpPr>
          <p:cNvPr id="23" name="Google Shape;23;p2"/>
          <p:cNvGrpSpPr/>
          <p:nvPr/>
        </p:nvGrpSpPr>
        <p:grpSpPr>
          <a:xfrm>
            <a:off x="81864" y="105159"/>
            <a:ext cx="9523161" cy="5123759"/>
            <a:chOff x="81864" y="105159"/>
            <a:chExt cx="9523161" cy="5123759"/>
          </a:xfrm>
        </p:grpSpPr>
        <p:sp>
          <p:nvSpPr>
            <p:cNvPr id="24" name="Google Shape;24;p2"/>
            <p:cNvSpPr/>
            <p:nvPr/>
          </p:nvSpPr>
          <p:spPr>
            <a:xfrm>
              <a:off x="5073375" y="3782263"/>
              <a:ext cx="322506" cy="315531"/>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1864" y="4869574"/>
              <a:ext cx="367301" cy="35934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6363" y="36697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053062" y="3669732"/>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789314" y="497159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338428" y="4930299"/>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915257" y="2526422"/>
              <a:ext cx="286680" cy="281236"/>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312825" y="4883093"/>
              <a:ext cx="242872" cy="236731"/>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02932" y="105159"/>
              <a:ext cx="430990" cy="450931"/>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915252" y="4194710"/>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42502" y="1818152"/>
              <a:ext cx="242876" cy="237624"/>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4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79"/>
        <p:cNvGrpSpPr/>
        <p:nvPr/>
      </p:nvGrpSpPr>
      <p:grpSpPr>
        <a:xfrm>
          <a:off x="0" y="0"/>
          <a:ext cx="0" cy="0"/>
          <a:chOff x="0" y="0"/>
          <a:chExt cx="0" cy="0"/>
        </a:xfrm>
      </p:grpSpPr>
      <p:grpSp>
        <p:nvGrpSpPr>
          <p:cNvPr id="280" name="Google Shape;280;p14"/>
          <p:cNvGrpSpPr/>
          <p:nvPr/>
        </p:nvGrpSpPr>
        <p:grpSpPr>
          <a:xfrm rot="250396" flipH="1">
            <a:off x="-698231" y="-169888"/>
            <a:ext cx="1885137" cy="5483290"/>
            <a:chOff x="7936330" y="-198069"/>
            <a:chExt cx="2187989" cy="5483037"/>
          </a:xfrm>
        </p:grpSpPr>
        <p:sp>
          <p:nvSpPr>
            <p:cNvPr id="281" name="Google Shape;281;p14"/>
            <p:cNvSpPr/>
            <p:nvPr/>
          </p:nvSpPr>
          <p:spPr>
            <a:xfrm rot="-5058270" flipH="1">
              <a:off x="5877738" y="2147352"/>
              <a:ext cx="5356449" cy="711357"/>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rot="-5058270" flipH="1">
              <a:off x="6036836" y="2163581"/>
              <a:ext cx="5356449" cy="711357"/>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rot="-5058270" flipH="1">
              <a:off x="6194812" y="2179319"/>
              <a:ext cx="5356449" cy="712109"/>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rot="-5058270" flipH="1">
              <a:off x="6353622" y="2195980"/>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rot="-5058270" flipH="1">
              <a:off x="6511972" y="2212132"/>
              <a:ext cx="5356449" cy="71118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rot="-5058270" flipH="1">
              <a:off x="6670322" y="2228284"/>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14"/>
          <p:cNvGrpSpPr/>
          <p:nvPr/>
        </p:nvGrpSpPr>
        <p:grpSpPr>
          <a:xfrm rot="-250396">
            <a:off x="7955157" y="-110425"/>
            <a:ext cx="1885137" cy="5483290"/>
            <a:chOff x="7936330" y="-198069"/>
            <a:chExt cx="2187989" cy="5483037"/>
          </a:xfrm>
        </p:grpSpPr>
        <p:sp>
          <p:nvSpPr>
            <p:cNvPr id="289" name="Google Shape;289;p14"/>
            <p:cNvSpPr/>
            <p:nvPr/>
          </p:nvSpPr>
          <p:spPr>
            <a:xfrm rot="-5058270" flipH="1">
              <a:off x="5877738" y="2147352"/>
              <a:ext cx="5356449" cy="711357"/>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rot="-5058270" flipH="1">
              <a:off x="6036836" y="2163581"/>
              <a:ext cx="5356449" cy="711357"/>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rot="-5058270" flipH="1">
              <a:off x="6194812" y="2179319"/>
              <a:ext cx="5356449" cy="712109"/>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rot="-5058270" flipH="1">
              <a:off x="6353622" y="2195980"/>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rot="-5058270" flipH="1">
              <a:off x="6511972" y="2212132"/>
              <a:ext cx="5356449" cy="71118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rot="-5058270" flipH="1">
              <a:off x="6670322" y="2228284"/>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14"/>
          <p:cNvSpPr/>
          <p:nvPr/>
        </p:nvSpPr>
        <p:spPr>
          <a:xfrm flipH="1">
            <a:off x="8623274" y="4359073"/>
            <a:ext cx="367286" cy="38341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flipH="1">
            <a:off x="8685487" y="193447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510926" y="-69051"/>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flipH="1">
            <a:off x="8895896" y="218670"/>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407620" y="3300425"/>
            <a:ext cx="322506" cy="314548"/>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69326" y="458717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226676" y="188682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txBox="1">
            <a:spLocks noGrp="1"/>
          </p:cNvSpPr>
          <p:nvPr>
            <p:ph type="title"/>
          </p:nvPr>
        </p:nvSpPr>
        <p:spPr>
          <a:xfrm>
            <a:off x="972900" y="287175"/>
            <a:ext cx="7198200" cy="738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
  <p:cSld name="CUSTOM_18_2">
    <p:spTree>
      <p:nvGrpSpPr>
        <p:cNvPr id="1" name="Shape 378"/>
        <p:cNvGrpSpPr/>
        <p:nvPr/>
      </p:nvGrpSpPr>
      <p:grpSpPr>
        <a:xfrm>
          <a:off x="0" y="0"/>
          <a:ext cx="0" cy="0"/>
          <a:chOff x="0" y="0"/>
          <a:chExt cx="0" cy="0"/>
        </a:xfrm>
      </p:grpSpPr>
      <p:sp>
        <p:nvSpPr>
          <p:cNvPr id="379" name="Google Shape;379;p18"/>
          <p:cNvSpPr txBox="1">
            <a:spLocks noGrp="1"/>
          </p:cNvSpPr>
          <p:nvPr>
            <p:ph type="subTitle" idx="1"/>
          </p:nvPr>
        </p:nvSpPr>
        <p:spPr>
          <a:xfrm>
            <a:off x="6225677" y="2993988"/>
            <a:ext cx="1380900" cy="414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380" name="Google Shape;380;p18"/>
          <p:cNvSpPr txBox="1">
            <a:spLocks noGrp="1"/>
          </p:cNvSpPr>
          <p:nvPr>
            <p:ph type="subTitle" idx="2"/>
          </p:nvPr>
        </p:nvSpPr>
        <p:spPr>
          <a:xfrm>
            <a:off x="5641727" y="3348481"/>
            <a:ext cx="2548800" cy="76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Ubuntu"/>
                <a:ea typeface="Ubuntu"/>
                <a:cs typeface="Ubuntu"/>
                <a:sym typeface="Ubuntu"/>
              </a:defRPr>
            </a:lvl1pPr>
            <a:lvl2pPr lvl="1" algn="ctr" rtl="0">
              <a:spcBef>
                <a:spcPts val="0"/>
              </a:spcBef>
              <a:spcAft>
                <a:spcPts val="0"/>
              </a:spcAft>
              <a:buNone/>
              <a:defRPr sz="1400">
                <a:latin typeface="Ubuntu"/>
                <a:ea typeface="Ubuntu"/>
                <a:cs typeface="Ubuntu"/>
                <a:sym typeface="Ubuntu"/>
              </a:defRPr>
            </a:lvl2pPr>
            <a:lvl3pPr lvl="2" algn="ctr" rtl="0">
              <a:spcBef>
                <a:spcPts val="0"/>
              </a:spcBef>
              <a:spcAft>
                <a:spcPts val="0"/>
              </a:spcAft>
              <a:buNone/>
              <a:defRPr sz="1400">
                <a:latin typeface="Ubuntu"/>
                <a:ea typeface="Ubuntu"/>
                <a:cs typeface="Ubuntu"/>
                <a:sym typeface="Ubuntu"/>
              </a:defRPr>
            </a:lvl3pPr>
            <a:lvl4pPr lvl="3" algn="ctr" rtl="0">
              <a:spcBef>
                <a:spcPts val="0"/>
              </a:spcBef>
              <a:spcAft>
                <a:spcPts val="0"/>
              </a:spcAft>
              <a:buNone/>
              <a:defRPr sz="1400">
                <a:latin typeface="Ubuntu"/>
                <a:ea typeface="Ubuntu"/>
                <a:cs typeface="Ubuntu"/>
                <a:sym typeface="Ubuntu"/>
              </a:defRPr>
            </a:lvl4pPr>
            <a:lvl5pPr lvl="4" algn="ctr" rtl="0">
              <a:spcBef>
                <a:spcPts val="0"/>
              </a:spcBef>
              <a:spcAft>
                <a:spcPts val="0"/>
              </a:spcAft>
              <a:buNone/>
              <a:defRPr sz="1400">
                <a:latin typeface="Ubuntu"/>
                <a:ea typeface="Ubuntu"/>
                <a:cs typeface="Ubuntu"/>
                <a:sym typeface="Ubuntu"/>
              </a:defRPr>
            </a:lvl5pPr>
            <a:lvl6pPr lvl="5" algn="ctr" rtl="0">
              <a:spcBef>
                <a:spcPts val="0"/>
              </a:spcBef>
              <a:spcAft>
                <a:spcPts val="0"/>
              </a:spcAft>
              <a:buNone/>
              <a:defRPr sz="1400">
                <a:latin typeface="Ubuntu"/>
                <a:ea typeface="Ubuntu"/>
                <a:cs typeface="Ubuntu"/>
                <a:sym typeface="Ubuntu"/>
              </a:defRPr>
            </a:lvl6pPr>
            <a:lvl7pPr lvl="6" algn="ctr" rtl="0">
              <a:spcBef>
                <a:spcPts val="0"/>
              </a:spcBef>
              <a:spcAft>
                <a:spcPts val="0"/>
              </a:spcAft>
              <a:buNone/>
              <a:defRPr sz="1400">
                <a:latin typeface="Ubuntu"/>
                <a:ea typeface="Ubuntu"/>
                <a:cs typeface="Ubuntu"/>
                <a:sym typeface="Ubuntu"/>
              </a:defRPr>
            </a:lvl7pPr>
            <a:lvl8pPr lvl="7" algn="ctr" rtl="0">
              <a:spcBef>
                <a:spcPts val="0"/>
              </a:spcBef>
              <a:spcAft>
                <a:spcPts val="0"/>
              </a:spcAft>
              <a:buNone/>
              <a:defRPr sz="1400">
                <a:latin typeface="Ubuntu"/>
                <a:ea typeface="Ubuntu"/>
                <a:cs typeface="Ubuntu"/>
                <a:sym typeface="Ubuntu"/>
              </a:defRPr>
            </a:lvl8pPr>
            <a:lvl9pPr lvl="8" algn="ctr" rtl="0">
              <a:spcBef>
                <a:spcPts val="0"/>
              </a:spcBef>
              <a:spcAft>
                <a:spcPts val="0"/>
              </a:spcAft>
              <a:buNone/>
              <a:defRPr sz="1400">
                <a:latin typeface="Ubuntu"/>
                <a:ea typeface="Ubuntu"/>
                <a:cs typeface="Ubuntu"/>
                <a:sym typeface="Ubuntu"/>
              </a:defRPr>
            </a:lvl9pPr>
          </a:lstStyle>
          <a:p>
            <a:endParaRPr/>
          </a:p>
        </p:txBody>
      </p:sp>
      <p:sp>
        <p:nvSpPr>
          <p:cNvPr id="381" name="Google Shape;381;p18"/>
          <p:cNvSpPr txBox="1">
            <a:spLocks noGrp="1"/>
          </p:cNvSpPr>
          <p:nvPr>
            <p:ph type="subTitle" idx="3"/>
          </p:nvPr>
        </p:nvSpPr>
        <p:spPr>
          <a:xfrm>
            <a:off x="1537423" y="2993988"/>
            <a:ext cx="1380900" cy="414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382" name="Google Shape;382;p18"/>
          <p:cNvSpPr txBox="1">
            <a:spLocks noGrp="1"/>
          </p:cNvSpPr>
          <p:nvPr>
            <p:ph type="subTitle" idx="4"/>
          </p:nvPr>
        </p:nvSpPr>
        <p:spPr>
          <a:xfrm>
            <a:off x="953473" y="3348481"/>
            <a:ext cx="2548800" cy="76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Ubuntu"/>
                <a:ea typeface="Ubuntu"/>
                <a:cs typeface="Ubuntu"/>
                <a:sym typeface="Ubuntu"/>
              </a:defRPr>
            </a:lvl1pPr>
            <a:lvl2pPr lvl="1" algn="ctr" rtl="0">
              <a:spcBef>
                <a:spcPts val="0"/>
              </a:spcBef>
              <a:spcAft>
                <a:spcPts val="0"/>
              </a:spcAft>
              <a:buNone/>
              <a:defRPr sz="1400">
                <a:latin typeface="Ubuntu"/>
                <a:ea typeface="Ubuntu"/>
                <a:cs typeface="Ubuntu"/>
                <a:sym typeface="Ubuntu"/>
              </a:defRPr>
            </a:lvl2pPr>
            <a:lvl3pPr lvl="2" algn="ctr" rtl="0">
              <a:spcBef>
                <a:spcPts val="0"/>
              </a:spcBef>
              <a:spcAft>
                <a:spcPts val="0"/>
              </a:spcAft>
              <a:buNone/>
              <a:defRPr sz="1400">
                <a:latin typeface="Ubuntu"/>
                <a:ea typeface="Ubuntu"/>
                <a:cs typeface="Ubuntu"/>
                <a:sym typeface="Ubuntu"/>
              </a:defRPr>
            </a:lvl3pPr>
            <a:lvl4pPr lvl="3" algn="ctr" rtl="0">
              <a:spcBef>
                <a:spcPts val="0"/>
              </a:spcBef>
              <a:spcAft>
                <a:spcPts val="0"/>
              </a:spcAft>
              <a:buNone/>
              <a:defRPr sz="1400">
                <a:latin typeface="Ubuntu"/>
                <a:ea typeface="Ubuntu"/>
                <a:cs typeface="Ubuntu"/>
                <a:sym typeface="Ubuntu"/>
              </a:defRPr>
            </a:lvl4pPr>
            <a:lvl5pPr lvl="4" algn="ctr" rtl="0">
              <a:spcBef>
                <a:spcPts val="0"/>
              </a:spcBef>
              <a:spcAft>
                <a:spcPts val="0"/>
              </a:spcAft>
              <a:buNone/>
              <a:defRPr sz="1400">
                <a:latin typeface="Ubuntu"/>
                <a:ea typeface="Ubuntu"/>
                <a:cs typeface="Ubuntu"/>
                <a:sym typeface="Ubuntu"/>
              </a:defRPr>
            </a:lvl5pPr>
            <a:lvl6pPr lvl="5" algn="ctr" rtl="0">
              <a:spcBef>
                <a:spcPts val="0"/>
              </a:spcBef>
              <a:spcAft>
                <a:spcPts val="0"/>
              </a:spcAft>
              <a:buNone/>
              <a:defRPr sz="1400">
                <a:latin typeface="Ubuntu"/>
                <a:ea typeface="Ubuntu"/>
                <a:cs typeface="Ubuntu"/>
                <a:sym typeface="Ubuntu"/>
              </a:defRPr>
            </a:lvl6pPr>
            <a:lvl7pPr lvl="6" algn="ctr" rtl="0">
              <a:spcBef>
                <a:spcPts val="0"/>
              </a:spcBef>
              <a:spcAft>
                <a:spcPts val="0"/>
              </a:spcAft>
              <a:buNone/>
              <a:defRPr sz="1400">
                <a:latin typeface="Ubuntu"/>
                <a:ea typeface="Ubuntu"/>
                <a:cs typeface="Ubuntu"/>
                <a:sym typeface="Ubuntu"/>
              </a:defRPr>
            </a:lvl7pPr>
            <a:lvl8pPr lvl="7" algn="ctr" rtl="0">
              <a:spcBef>
                <a:spcPts val="0"/>
              </a:spcBef>
              <a:spcAft>
                <a:spcPts val="0"/>
              </a:spcAft>
              <a:buNone/>
              <a:defRPr sz="1400">
                <a:latin typeface="Ubuntu"/>
                <a:ea typeface="Ubuntu"/>
                <a:cs typeface="Ubuntu"/>
                <a:sym typeface="Ubuntu"/>
              </a:defRPr>
            </a:lvl8pPr>
            <a:lvl9pPr lvl="8" algn="ctr" rtl="0">
              <a:spcBef>
                <a:spcPts val="0"/>
              </a:spcBef>
              <a:spcAft>
                <a:spcPts val="0"/>
              </a:spcAft>
              <a:buNone/>
              <a:defRPr sz="1400">
                <a:latin typeface="Ubuntu"/>
                <a:ea typeface="Ubuntu"/>
                <a:cs typeface="Ubuntu"/>
                <a:sym typeface="Ubuntu"/>
              </a:defRPr>
            </a:lvl9pPr>
          </a:lstStyle>
          <a:p>
            <a:endParaRPr/>
          </a:p>
        </p:txBody>
      </p:sp>
      <p:sp>
        <p:nvSpPr>
          <p:cNvPr id="383" name="Google Shape;383;p18"/>
          <p:cNvSpPr txBox="1">
            <a:spLocks noGrp="1"/>
          </p:cNvSpPr>
          <p:nvPr>
            <p:ph type="subTitle" idx="5"/>
          </p:nvPr>
        </p:nvSpPr>
        <p:spPr>
          <a:xfrm>
            <a:off x="3881550" y="2407463"/>
            <a:ext cx="1380900" cy="414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384" name="Google Shape;384;p18"/>
          <p:cNvSpPr txBox="1">
            <a:spLocks noGrp="1"/>
          </p:cNvSpPr>
          <p:nvPr>
            <p:ph type="subTitle" idx="6"/>
          </p:nvPr>
        </p:nvSpPr>
        <p:spPr>
          <a:xfrm>
            <a:off x="3297600" y="2770531"/>
            <a:ext cx="2548800" cy="76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Ubuntu"/>
                <a:ea typeface="Ubuntu"/>
                <a:cs typeface="Ubuntu"/>
                <a:sym typeface="Ubuntu"/>
              </a:defRPr>
            </a:lvl1pPr>
            <a:lvl2pPr lvl="1" algn="ctr" rtl="0">
              <a:spcBef>
                <a:spcPts val="0"/>
              </a:spcBef>
              <a:spcAft>
                <a:spcPts val="0"/>
              </a:spcAft>
              <a:buNone/>
              <a:defRPr sz="1400">
                <a:latin typeface="Ubuntu"/>
                <a:ea typeface="Ubuntu"/>
                <a:cs typeface="Ubuntu"/>
                <a:sym typeface="Ubuntu"/>
              </a:defRPr>
            </a:lvl2pPr>
            <a:lvl3pPr lvl="2" algn="ctr" rtl="0">
              <a:spcBef>
                <a:spcPts val="0"/>
              </a:spcBef>
              <a:spcAft>
                <a:spcPts val="0"/>
              </a:spcAft>
              <a:buNone/>
              <a:defRPr sz="1400">
                <a:latin typeface="Ubuntu"/>
                <a:ea typeface="Ubuntu"/>
                <a:cs typeface="Ubuntu"/>
                <a:sym typeface="Ubuntu"/>
              </a:defRPr>
            </a:lvl3pPr>
            <a:lvl4pPr lvl="3" algn="ctr" rtl="0">
              <a:spcBef>
                <a:spcPts val="0"/>
              </a:spcBef>
              <a:spcAft>
                <a:spcPts val="0"/>
              </a:spcAft>
              <a:buNone/>
              <a:defRPr sz="1400">
                <a:latin typeface="Ubuntu"/>
                <a:ea typeface="Ubuntu"/>
                <a:cs typeface="Ubuntu"/>
                <a:sym typeface="Ubuntu"/>
              </a:defRPr>
            </a:lvl4pPr>
            <a:lvl5pPr lvl="4" algn="ctr" rtl="0">
              <a:spcBef>
                <a:spcPts val="0"/>
              </a:spcBef>
              <a:spcAft>
                <a:spcPts val="0"/>
              </a:spcAft>
              <a:buNone/>
              <a:defRPr sz="1400">
                <a:latin typeface="Ubuntu"/>
                <a:ea typeface="Ubuntu"/>
                <a:cs typeface="Ubuntu"/>
                <a:sym typeface="Ubuntu"/>
              </a:defRPr>
            </a:lvl5pPr>
            <a:lvl6pPr lvl="5" algn="ctr" rtl="0">
              <a:spcBef>
                <a:spcPts val="0"/>
              </a:spcBef>
              <a:spcAft>
                <a:spcPts val="0"/>
              </a:spcAft>
              <a:buNone/>
              <a:defRPr sz="1400">
                <a:latin typeface="Ubuntu"/>
                <a:ea typeface="Ubuntu"/>
                <a:cs typeface="Ubuntu"/>
                <a:sym typeface="Ubuntu"/>
              </a:defRPr>
            </a:lvl6pPr>
            <a:lvl7pPr lvl="6" algn="ctr" rtl="0">
              <a:spcBef>
                <a:spcPts val="0"/>
              </a:spcBef>
              <a:spcAft>
                <a:spcPts val="0"/>
              </a:spcAft>
              <a:buNone/>
              <a:defRPr sz="1400">
                <a:latin typeface="Ubuntu"/>
                <a:ea typeface="Ubuntu"/>
                <a:cs typeface="Ubuntu"/>
                <a:sym typeface="Ubuntu"/>
              </a:defRPr>
            </a:lvl7pPr>
            <a:lvl8pPr lvl="7" algn="ctr" rtl="0">
              <a:spcBef>
                <a:spcPts val="0"/>
              </a:spcBef>
              <a:spcAft>
                <a:spcPts val="0"/>
              </a:spcAft>
              <a:buNone/>
              <a:defRPr sz="1400">
                <a:latin typeface="Ubuntu"/>
                <a:ea typeface="Ubuntu"/>
                <a:cs typeface="Ubuntu"/>
                <a:sym typeface="Ubuntu"/>
              </a:defRPr>
            </a:lvl8pPr>
            <a:lvl9pPr lvl="8" algn="ctr" rtl="0">
              <a:spcBef>
                <a:spcPts val="0"/>
              </a:spcBef>
              <a:spcAft>
                <a:spcPts val="0"/>
              </a:spcAft>
              <a:buNone/>
              <a:defRPr sz="1400">
                <a:latin typeface="Ubuntu"/>
                <a:ea typeface="Ubuntu"/>
                <a:cs typeface="Ubuntu"/>
                <a:sym typeface="Ubuntu"/>
              </a:defRPr>
            </a:lvl9pPr>
          </a:lstStyle>
          <a:p>
            <a:endParaRPr/>
          </a:p>
        </p:txBody>
      </p:sp>
      <p:sp>
        <p:nvSpPr>
          <p:cNvPr id="385" name="Google Shape;385;p18"/>
          <p:cNvSpPr txBox="1">
            <a:spLocks noGrp="1"/>
          </p:cNvSpPr>
          <p:nvPr>
            <p:ph type="title"/>
          </p:nvPr>
        </p:nvSpPr>
        <p:spPr>
          <a:xfrm>
            <a:off x="972900" y="287175"/>
            <a:ext cx="7198200" cy="738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86" name="Google Shape;386;p18"/>
          <p:cNvSpPr/>
          <p:nvPr/>
        </p:nvSpPr>
        <p:spPr>
          <a:xfrm rot="-5400000">
            <a:off x="308894" y="4935450"/>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rot="-5400000">
            <a:off x="5711619" y="4625411"/>
            <a:ext cx="322506" cy="314548"/>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rot="-5400000">
            <a:off x="7810495" y="4618892"/>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rot="-5400000">
            <a:off x="2828720" y="4901167"/>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18"/>
          <p:cNvGrpSpPr/>
          <p:nvPr/>
        </p:nvGrpSpPr>
        <p:grpSpPr>
          <a:xfrm>
            <a:off x="-144237" y="-46051"/>
            <a:ext cx="9288226" cy="2885707"/>
            <a:chOff x="-114512" y="-46051"/>
            <a:chExt cx="9288226" cy="2885707"/>
          </a:xfrm>
        </p:grpSpPr>
        <p:sp>
          <p:nvSpPr>
            <p:cNvPr id="391" name="Google Shape;391;p18"/>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8"/>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8"/>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8"/>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8"/>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8"/>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18"/>
          <p:cNvGrpSpPr/>
          <p:nvPr/>
        </p:nvGrpSpPr>
        <p:grpSpPr>
          <a:xfrm rot="-5399633" flipH="1">
            <a:off x="3616480" y="-47048"/>
            <a:ext cx="2049051" cy="9659467"/>
            <a:chOff x="7936330" y="-198069"/>
            <a:chExt cx="2187989" cy="5483037"/>
          </a:xfrm>
        </p:grpSpPr>
        <p:sp>
          <p:nvSpPr>
            <p:cNvPr id="398" name="Google Shape;398;p18"/>
            <p:cNvSpPr/>
            <p:nvPr/>
          </p:nvSpPr>
          <p:spPr>
            <a:xfrm rot="-5058270" flipH="1">
              <a:off x="5877738" y="2147352"/>
              <a:ext cx="5356449" cy="711357"/>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8"/>
            <p:cNvSpPr/>
            <p:nvPr/>
          </p:nvSpPr>
          <p:spPr>
            <a:xfrm rot="-5058270" flipH="1">
              <a:off x="6036836" y="2163581"/>
              <a:ext cx="5356449" cy="711357"/>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8"/>
            <p:cNvSpPr/>
            <p:nvPr/>
          </p:nvSpPr>
          <p:spPr>
            <a:xfrm rot="-5058270" flipH="1">
              <a:off x="6194812" y="2179319"/>
              <a:ext cx="5356449" cy="712109"/>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8"/>
            <p:cNvSpPr/>
            <p:nvPr/>
          </p:nvSpPr>
          <p:spPr>
            <a:xfrm rot="-5058270" flipH="1">
              <a:off x="6353622" y="2195980"/>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8"/>
            <p:cNvSpPr/>
            <p:nvPr/>
          </p:nvSpPr>
          <p:spPr>
            <a:xfrm rot="-5058270" flipH="1">
              <a:off x="6511972" y="2212132"/>
              <a:ext cx="5356449" cy="71118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8"/>
            <p:cNvSpPr/>
            <p:nvPr/>
          </p:nvSpPr>
          <p:spPr>
            <a:xfrm rot="-5058270" flipH="1">
              <a:off x="6670322" y="2228284"/>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8"/>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
  <p:cSld name="CUSTOM_5_1_1_1">
    <p:spTree>
      <p:nvGrpSpPr>
        <p:cNvPr id="1" name="Shape 701"/>
        <p:cNvGrpSpPr/>
        <p:nvPr/>
      </p:nvGrpSpPr>
      <p:grpSpPr>
        <a:xfrm>
          <a:off x="0" y="0"/>
          <a:ext cx="0" cy="0"/>
          <a:chOff x="0" y="0"/>
          <a:chExt cx="0" cy="0"/>
        </a:xfrm>
      </p:grpSpPr>
      <p:sp>
        <p:nvSpPr>
          <p:cNvPr id="702" name="Google Shape;702;p29"/>
          <p:cNvSpPr txBox="1">
            <a:spLocks noGrp="1"/>
          </p:cNvSpPr>
          <p:nvPr>
            <p:ph type="subTitle" idx="1"/>
          </p:nvPr>
        </p:nvSpPr>
        <p:spPr>
          <a:xfrm>
            <a:off x="937250" y="938287"/>
            <a:ext cx="2283600" cy="833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Ubuntu"/>
                <a:ea typeface="Ubuntu"/>
                <a:cs typeface="Ubuntu"/>
                <a:sym typeface="Ubuntu"/>
              </a:defRPr>
            </a:lvl1pPr>
            <a:lvl2pPr lvl="1" algn="ctr" rtl="0">
              <a:spcBef>
                <a:spcPts val="0"/>
              </a:spcBef>
              <a:spcAft>
                <a:spcPts val="0"/>
              </a:spcAft>
              <a:buNone/>
              <a:defRPr sz="1400">
                <a:latin typeface="Ubuntu"/>
                <a:ea typeface="Ubuntu"/>
                <a:cs typeface="Ubuntu"/>
                <a:sym typeface="Ubuntu"/>
              </a:defRPr>
            </a:lvl2pPr>
            <a:lvl3pPr lvl="2" algn="ctr" rtl="0">
              <a:spcBef>
                <a:spcPts val="0"/>
              </a:spcBef>
              <a:spcAft>
                <a:spcPts val="0"/>
              </a:spcAft>
              <a:buNone/>
              <a:defRPr sz="1400">
                <a:latin typeface="Ubuntu"/>
                <a:ea typeface="Ubuntu"/>
                <a:cs typeface="Ubuntu"/>
                <a:sym typeface="Ubuntu"/>
              </a:defRPr>
            </a:lvl3pPr>
            <a:lvl4pPr lvl="3" algn="ctr" rtl="0">
              <a:spcBef>
                <a:spcPts val="0"/>
              </a:spcBef>
              <a:spcAft>
                <a:spcPts val="0"/>
              </a:spcAft>
              <a:buNone/>
              <a:defRPr sz="1400">
                <a:latin typeface="Ubuntu"/>
                <a:ea typeface="Ubuntu"/>
                <a:cs typeface="Ubuntu"/>
                <a:sym typeface="Ubuntu"/>
              </a:defRPr>
            </a:lvl4pPr>
            <a:lvl5pPr lvl="4" algn="ctr" rtl="0">
              <a:spcBef>
                <a:spcPts val="0"/>
              </a:spcBef>
              <a:spcAft>
                <a:spcPts val="0"/>
              </a:spcAft>
              <a:buNone/>
              <a:defRPr sz="1400">
                <a:latin typeface="Ubuntu"/>
                <a:ea typeface="Ubuntu"/>
                <a:cs typeface="Ubuntu"/>
                <a:sym typeface="Ubuntu"/>
              </a:defRPr>
            </a:lvl5pPr>
            <a:lvl6pPr lvl="5" algn="ctr" rtl="0">
              <a:spcBef>
                <a:spcPts val="0"/>
              </a:spcBef>
              <a:spcAft>
                <a:spcPts val="0"/>
              </a:spcAft>
              <a:buNone/>
              <a:defRPr sz="1400">
                <a:latin typeface="Ubuntu"/>
                <a:ea typeface="Ubuntu"/>
                <a:cs typeface="Ubuntu"/>
                <a:sym typeface="Ubuntu"/>
              </a:defRPr>
            </a:lvl6pPr>
            <a:lvl7pPr lvl="6" algn="ctr" rtl="0">
              <a:spcBef>
                <a:spcPts val="0"/>
              </a:spcBef>
              <a:spcAft>
                <a:spcPts val="0"/>
              </a:spcAft>
              <a:buNone/>
              <a:defRPr sz="1400">
                <a:latin typeface="Ubuntu"/>
                <a:ea typeface="Ubuntu"/>
                <a:cs typeface="Ubuntu"/>
                <a:sym typeface="Ubuntu"/>
              </a:defRPr>
            </a:lvl7pPr>
            <a:lvl8pPr lvl="7" algn="ctr" rtl="0">
              <a:spcBef>
                <a:spcPts val="0"/>
              </a:spcBef>
              <a:spcAft>
                <a:spcPts val="0"/>
              </a:spcAft>
              <a:buNone/>
              <a:defRPr sz="1400">
                <a:latin typeface="Ubuntu"/>
                <a:ea typeface="Ubuntu"/>
                <a:cs typeface="Ubuntu"/>
                <a:sym typeface="Ubuntu"/>
              </a:defRPr>
            </a:lvl8pPr>
            <a:lvl9pPr lvl="8" algn="ctr" rtl="0">
              <a:spcBef>
                <a:spcPts val="0"/>
              </a:spcBef>
              <a:spcAft>
                <a:spcPts val="0"/>
              </a:spcAft>
              <a:buNone/>
              <a:defRPr sz="1400">
                <a:latin typeface="Ubuntu"/>
                <a:ea typeface="Ubuntu"/>
                <a:cs typeface="Ubuntu"/>
                <a:sym typeface="Ubuntu"/>
              </a:defRPr>
            </a:lvl9pPr>
          </a:lstStyle>
          <a:p>
            <a:endParaRPr/>
          </a:p>
        </p:txBody>
      </p:sp>
      <p:sp>
        <p:nvSpPr>
          <p:cNvPr id="703" name="Google Shape;703;p29"/>
          <p:cNvSpPr txBox="1">
            <a:spLocks noGrp="1"/>
          </p:cNvSpPr>
          <p:nvPr>
            <p:ph type="subTitle" idx="2"/>
          </p:nvPr>
        </p:nvSpPr>
        <p:spPr>
          <a:xfrm>
            <a:off x="3430196" y="938287"/>
            <a:ext cx="2283600" cy="833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595959"/>
                </a:solidFill>
                <a:latin typeface="Ubuntu"/>
                <a:ea typeface="Ubuntu"/>
                <a:cs typeface="Ubuntu"/>
                <a:sym typeface="Ubuntu"/>
              </a:defRPr>
            </a:lvl1pPr>
            <a:lvl2pPr lvl="1" algn="ctr" rtl="0">
              <a:spcBef>
                <a:spcPts val="0"/>
              </a:spcBef>
              <a:spcAft>
                <a:spcPts val="0"/>
              </a:spcAft>
              <a:buNone/>
              <a:defRPr sz="1400">
                <a:solidFill>
                  <a:srgbClr val="595959"/>
                </a:solidFill>
                <a:latin typeface="Ubuntu"/>
                <a:ea typeface="Ubuntu"/>
                <a:cs typeface="Ubuntu"/>
                <a:sym typeface="Ubuntu"/>
              </a:defRPr>
            </a:lvl2pPr>
            <a:lvl3pPr lvl="2" algn="ctr" rtl="0">
              <a:spcBef>
                <a:spcPts val="0"/>
              </a:spcBef>
              <a:spcAft>
                <a:spcPts val="0"/>
              </a:spcAft>
              <a:buNone/>
              <a:defRPr sz="1400">
                <a:solidFill>
                  <a:srgbClr val="595959"/>
                </a:solidFill>
                <a:latin typeface="Ubuntu"/>
                <a:ea typeface="Ubuntu"/>
                <a:cs typeface="Ubuntu"/>
                <a:sym typeface="Ubuntu"/>
              </a:defRPr>
            </a:lvl3pPr>
            <a:lvl4pPr lvl="3" algn="ctr" rtl="0">
              <a:spcBef>
                <a:spcPts val="0"/>
              </a:spcBef>
              <a:spcAft>
                <a:spcPts val="0"/>
              </a:spcAft>
              <a:buNone/>
              <a:defRPr sz="1400">
                <a:solidFill>
                  <a:srgbClr val="595959"/>
                </a:solidFill>
                <a:latin typeface="Ubuntu"/>
                <a:ea typeface="Ubuntu"/>
                <a:cs typeface="Ubuntu"/>
                <a:sym typeface="Ubuntu"/>
              </a:defRPr>
            </a:lvl4pPr>
            <a:lvl5pPr lvl="4" algn="ctr" rtl="0">
              <a:spcBef>
                <a:spcPts val="0"/>
              </a:spcBef>
              <a:spcAft>
                <a:spcPts val="0"/>
              </a:spcAft>
              <a:buNone/>
              <a:defRPr sz="1400">
                <a:solidFill>
                  <a:srgbClr val="595959"/>
                </a:solidFill>
                <a:latin typeface="Ubuntu"/>
                <a:ea typeface="Ubuntu"/>
                <a:cs typeface="Ubuntu"/>
                <a:sym typeface="Ubuntu"/>
              </a:defRPr>
            </a:lvl5pPr>
            <a:lvl6pPr lvl="5" algn="ctr" rtl="0">
              <a:spcBef>
                <a:spcPts val="0"/>
              </a:spcBef>
              <a:spcAft>
                <a:spcPts val="0"/>
              </a:spcAft>
              <a:buNone/>
              <a:defRPr sz="1400">
                <a:solidFill>
                  <a:srgbClr val="595959"/>
                </a:solidFill>
                <a:latin typeface="Ubuntu"/>
                <a:ea typeface="Ubuntu"/>
                <a:cs typeface="Ubuntu"/>
                <a:sym typeface="Ubuntu"/>
              </a:defRPr>
            </a:lvl6pPr>
            <a:lvl7pPr lvl="6" algn="ctr" rtl="0">
              <a:spcBef>
                <a:spcPts val="0"/>
              </a:spcBef>
              <a:spcAft>
                <a:spcPts val="0"/>
              </a:spcAft>
              <a:buNone/>
              <a:defRPr sz="1400">
                <a:solidFill>
                  <a:srgbClr val="595959"/>
                </a:solidFill>
                <a:latin typeface="Ubuntu"/>
                <a:ea typeface="Ubuntu"/>
                <a:cs typeface="Ubuntu"/>
                <a:sym typeface="Ubuntu"/>
              </a:defRPr>
            </a:lvl7pPr>
            <a:lvl8pPr lvl="7" algn="ctr" rtl="0">
              <a:spcBef>
                <a:spcPts val="0"/>
              </a:spcBef>
              <a:spcAft>
                <a:spcPts val="0"/>
              </a:spcAft>
              <a:buNone/>
              <a:defRPr sz="1400">
                <a:solidFill>
                  <a:srgbClr val="595959"/>
                </a:solidFill>
                <a:latin typeface="Ubuntu"/>
                <a:ea typeface="Ubuntu"/>
                <a:cs typeface="Ubuntu"/>
                <a:sym typeface="Ubuntu"/>
              </a:defRPr>
            </a:lvl8pPr>
            <a:lvl9pPr lvl="8" algn="ctr" rtl="0">
              <a:spcBef>
                <a:spcPts val="0"/>
              </a:spcBef>
              <a:spcAft>
                <a:spcPts val="0"/>
              </a:spcAft>
              <a:buNone/>
              <a:defRPr sz="1400">
                <a:solidFill>
                  <a:srgbClr val="595959"/>
                </a:solidFill>
                <a:latin typeface="Ubuntu"/>
                <a:ea typeface="Ubuntu"/>
                <a:cs typeface="Ubuntu"/>
                <a:sym typeface="Ubuntu"/>
              </a:defRPr>
            </a:lvl9pPr>
          </a:lstStyle>
          <a:p>
            <a:endParaRPr/>
          </a:p>
        </p:txBody>
      </p:sp>
      <p:sp>
        <p:nvSpPr>
          <p:cNvPr id="704" name="Google Shape;704;p29"/>
          <p:cNvSpPr txBox="1">
            <a:spLocks noGrp="1"/>
          </p:cNvSpPr>
          <p:nvPr>
            <p:ph type="subTitle" idx="3"/>
          </p:nvPr>
        </p:nvSpPr>
        <p:spPr>
          <a:xfrm>
            <a:off x="5923142" y="938287"/>
            <a:ext cx="2283600" cy="833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Ubuntu"/>
                <a:ea typeface="Ubuntu"/>
                <a:cs typeface="Ubuntu"/>
                <a:sym typeface="Ubuntu"/>
              </a:defRPr>
            </a:lvl1pPr>
            <a:lvl2pPr lvl="1" algn="ctr" rtl="0">
              <a:spcBef>
                <a:spcPts val="0"/>
              </a:spcBef>
              <a:spcAft>
                <a:spcPts val="0"/>
              </a:spcAft>
              <a:buNone/>
              <a:defRPr sz="1400">
                <a:latin typeface="Ubuntu"/>
                <a:ea typeface="Ubuntu"/>
                <a:cs typeface="Ubuntu"/>
                <a:sym typeface="Ubuntu"/>
              </a:defRPr>
            </a:lvl2pPr>
            <a:lvl3pPr lvl="2" algn="ctr" rtl="0">
              <a:spcBef>
                <a:spcPts val="0"/>
              </a:spcBef>
              <a:spcAft>
                <a:spcPts val="0"/>
              </a:spcAft>
              <a:buNone/>
              <a:defRPr sz="1400">
                <a:latin typeface="Ubuntu"/>
                <a:ea typeface="Ubuntu"/>
                <a:cs typeface="Ubuntu"/>
                <a:sym typeface="Ubuntu"/>
              </a:defRPr>
            </a:lvl3pPr>
            <a:lvl4pPr lvl="3" algn="ctr" rtl="0">
              <a:spcBef>
                <a:spcPts val="0"/>
              </a:spcBef>
              <a:spcAft>
                <a:spcPts val="0"/>
              </a:spcAft>
              <a:buNone/>
              <a:defRPr sz="1400">
                <a:latin typeface="Ubuntu"/>
                <a:ea typeface="Ubuntu"/>
                <a:cs typeface="Ubuntu"/>
                <a:sym typeface="Ubuntu"/>
              </a:defRPr>
            </a:lvl4pPr>
            <a:lvl5pPr lvl="4" algn="ctr" rtl="0">
              <a:spcBef>
                <a:spcPts val="0"/>
              </a:spcBef>
              <a:spcAft>
                <a:spcPts val="0"/>
              </a:spcAft>
              <a:buNone/>
              <a:defRPr sz="1400">
                <a:latin typeface="Ubuntu"/>
                <a:ea typeface="Ubuntu"/>
                <a:cs typeface="Ubuntu"/>
                <a:sym typeface="Ubuntu"/>
              </a:defRPr>
            </a:lvl5pPr>
            <a:lvl6pPr lvl="5" algn="ctr" rtl="0">
              <a:spcBef>
                <a:spcPts val="0"/>
              </a:spcBef>
              <a:spcAft>
                <a:spcPts val="0"/>
              </a:spcAft>
              <a:buNone/>
              <a:defRPr sz="1400">
                <a:latin typeface="Ubuntu"/>
                <a:ea typeface="Ubuntu"/>
                <a:cs typeface="Ubuntu"/>
                <a:sym typeface="Ubuntu"/>
              </a:defRPr>
            </a:lvl6pPr>
            <a:lvl7pPr lvl="6" algn="ctr" rtl="0">
              <a:spcBef>
                <a:spcPts val="0"/>
              </a:spcBef>
              <a:spcAft>
                <a:spcPts val="0"/>
              </a:spcAft>
              <a:buNone/>
              <a:defRPr sz="1400">
                <a:latin typeface="Ubuntu"/>
                <a:ea typeface="Ubuntu"/>
                <a:cs typeface="Ubuntu"/>
                <a:sym typeface="Ubuntu"/>
              </a:defRPr>
            </a:lvl7pPr>
            <a:lvl8pPr lvl="7" algn="ctr" rtl="0">
              <a:spcBef>
                <a:spcPts val="0"/>
              </a:spcBef>
              <a:spcAft>
                <a:spcPts val="0"/>
              </a:spcAft>
              <a:buNone/>
              <a:defRPr sz="1400">
                <a:latin typeface="Ubuntu"/>
                <a:ea typeface="Ubuntu"/>
                <a:cs typeface="Ubuntu"/>
                <a:sym typeface="Ubuntu"/>
              </a:defRPr>
            </a:lvl8pPr>
            <a:lvl9pPr lvl="8" algn="ctr" rtl="0">
              <a:spcBef>
                <a:spcPts val="0"/>
              </a:spcBef>
              <a:spcAft>
                <a:spcPts val="0"/>
              </a:spcAft>
              <a:buNone/>
              <a:defRPr sz="1400">
                <a:latin typeface="Ubuntu"/>
                <a:ea typeface="Ubuntu"/>
                <a:cs typeface="Ubuntu"/>
                <a:sym typeface="Ubuntu"/>
              </a:defRPr>
            </a:lvl9pPr>
          </a:lstStyle>
          <a:p>
            <a:endParaRPr/>
          </a:p>
        </p:txBody>
      </p:sp>
      <p:sp>
        <p:nvSpPr>
          <p:cNvPr id="705" name="Google Shape;705;p29"/>
          <p:cNvSpPr txBox="1">
            <a:spLocks noGrp="1"/>
          </p:cNvSpPr>
          <p:nvPr>
            <p:ph type="title" hasCustomPrompt="1"/>
          </p:nvPr>
        </p:nvSpPr>
        <p:spPr>
          <a:xfrm>
            <a:off x="913562" y="454750"/>
            <a:ext cx="2331000" cy="46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706" name="Google Shape;706;p29"/>
          <p:cNvSpPr txBox="1">
            <a:spLocks noGrp="1"/>
          </p:cNvSpPr>
          <p:nvPr>
            <p:ph type="title" idx="4" hasCustomPrompt="1"/>
          </p:nvPr>
        </p:nvSpPr>
        <p:spPr>
          <a:xfrm>
            <a:off x="3406500" y="454750"/>
            <a:ext cx="2331000" cy="46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707" name="Google Shape;707;p29"/>
          <p:cNvSpPr txBox="1">
            <a:spLocks noGrp="1"/>
          </p:cNvSpPr>
          <p:nvPr>
            <p:ph type="title" idx="5" hasCustomPrompt="1"/>
          </p:nvPr>
        </p:nvSpPr>
        <p:spPr>
          <a:xfrm>
            <a:off x="5899438" y="454750"/>
            <a:ext cx="2331000" cy="46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grpSp>
        <p:nvGrpSpPr>
          <p:cNvPr id="708" name="Google Shape;708;p29"/>
          <p:cNvGrpSpPr/>
          <p:nvPr/>
        </p:nvGrpSpPr>
        <p:grpSpPr>
          <a:xfrm>
            <a:off x="-218468" y="-211577"/>
            <a:ext cx="9450419" cy="5355082"/>
            <a:chOff x="-218468" y="-287777"/>
            <a:chExt cx="9450419" cy="5355082"/>
          </a:xfrm>
        </p:grpSpPr>
        <p:sp>
          <p:nvSpPr>
            <p:cNvPr id="709" name="Google Shape;709;p29"/>
            <p:cNvSpPr/>
            <p:nvPr/>
          </p:nvSpPr>
          <p:spPr>
            <a:xfrm rot="-636707">
              <a:off x="7082639" y="-2385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9"/>
            <p:cNvSpPr/>
            <p:nvPr/>
          </p:nvSpPr>
          <p:spPr>
            <a:xfrm>
              <a:off x="5451075" y="475175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9"/>
            <p:cNvSpPr/>
            <p:nvPr/>
          </p:nvSpPr>
          <p:spPr>
            <a:xfrm>
              <a:off x="-218468" y="28231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9"/>
            <p:cNvSpPr/>
            <p:nvPr/>
          </p:nvSpPr>
          <p:spPr>
            <a:xfrm>
              <a:off x="1687827" y="33462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9"/>
            <p:cNvSpPr/>
            <p:nvPr/>
          </p:nvSpPr>
          <p:spPr>
            <a:xfrm>
              <a:off x="3271006" y="84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9"/>
            <p:cNvSpPr/>
            <p:nvPr/>
          </p:nvSpPr>
          <p:spPr>
            <a:xfrm>
              <a:off x="450676" y="197649"/>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9"/>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9"/>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9"/>
            <p:cNvSpPr/>
            <p:nvPr/>
          </p:nvSpPr>
          <p:spPr>
            <a:xfrm>
              <a:off x="1434353" y="18348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29"/>
          <p:cNvGrpSpPr/>
          <p:nvPr/>
        </p:nvGrpSpPr>
        <p:grpSpPr>
          <a:xfrm>
            <a:off x="745697" y="1919172"/>
            <a:ext cx="7522089" cy="3442508"/>
            <a:chOff x="1311908" y="280885"/>
            <a:chExt cx="6408868" cy="2933039"/>
          </a:xfrm>
        </p:grpSpPr>
        <p:sp>
          <p:nvSpPr>
            <p:cNvPr id="721" name="Google Shape;721;p29"/>
            <p:cNvSpPr/>
            <p:nvPr/>
          </p:nvSpPr>
          <p:spPr>
            <a:xfrm>
              <a:off x="1584371" y="450435"/>
              <a:ext cx="5863949" cy="2758867"/>
            </a:xfrm>
            <a:custGeom>
              <a:avLst/>
              <a:gdLst/>
              <a:ahLst/>
              <a:cxnLst/>
              <a:rect l="l" t="t" r="r" b="b"/>
              <a:pathLst>
                <a:path w="50233" h="28671" extrusionOk="0">
                  <a:moveTo>
                    <a:pt x="25194" y="0"/>
                  </a:moveTo>
                  <a:cubicBezTo>
                    <a:pt x="15502" y="0"/>
                    <a:pt x="8061" y="5001"/>
                    <a:pt x="3680" y="14478"/>
                  </a:cubicBezTo>
                  <a:cubicBezTo>
                    <a:pt x="465" y="21444"/>
                    <a:pt x="12" y="28302"/>
                    <a:pt x="0" y="28587"/>
                  </a:cubicBezTo>
                  <a:lnTo>
                    <a:pt x="2537" y="28671"/>
                  </a:lnTo>
                  <a:cubicBezTo>
                    <a:pt x="2548" y="28397"/>
                    <a:pt x="4442" y="1774"/>
                    <a:pt x="25194" y="1774"/>
                  </a:cubicBezTo>
                  <a:cubicBezTo>
                    <a:pt x="45947" y="1774"/>
                    <a:pt x="47685" y="28397"/>
                    <a:pt x="47697" y="28659"/>
                  </a:cubicBezTo>
                  <a:lnTo>
                    <a:pt x="50233" y="28587"/>
                  </a:lnTo>
                  <a:cubicBezTo>
                    <a:pt x="50221" y="28302"/>
                    <a:pt x="49804" y="21455"/>
                    <a:pt x="46625" y="14490"/>
                  </a:cubicBezTo>
                  <a:cubicBezTo>
                    <a:pt x="42303" y="5001"/>
                    <a:pt x="34886" y="0"/>
                    <a:pt x="25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9"/>
            <p:cNvSpPr/>
            <p:nvPr/>
          </p:nvSpPr>
          <p:spPr>
            <a:xfrm>
              <a:off x="1311908" y="280885"/>
              <a:ext cx="6408868" cy="2916965"/>
            </a:xfrm>
            <a:custGeom>
              <a:avLst/>
              <a:gdLst/>
              <a:ahLst/>
              <a:cxnLst/>
              <a:rect l="l" t="t" r="r" b="b"/>
              <a:pathLst>
                <a:path w="54901" h="30314" extrusionOk="0">
                  <a:moveTo>
                    <a:pt x="27540" y="0"/>
                  </a:moveTo>
                  <a:cubicBezTo>
                    <a:pt x="16955" y="0"/>
                    <a:pt x="8835" y="5287"/>
                    <a:pt x="4049" y="15300"/>
                  </a:cubicBezTo>
                  <a:cubicBezTo>
                    <a:pt x="513" y="22670"/>
                    <a:pt x="13" y="29921"/>
                    <a:pt x="1" y="30230"/>
                  </a:cubicBezTo>
                  <a:lnTo>
                    <a:pt x="2537" y="30314"/>
                  </a:lnTo>
                  <a:cubicBezTo>
                    <a:pt x="2537" y="30242"/>
                    <a:pt x="3037" y="22979"/>
                    <a:pt x="6466" y="15836"/>
                  </a:cubicBezTo>
                  <a:cubicBezTo>
                    <a:pt x="10943" y="6513"/>
                    <a:pt x="18027" y="1786"/>
                    <a:pt x="27528" y="1786"/>
                  </a:cubicBezTo>
                  <a:cubicBezTo>
                    <a:pt x="37029" y="1786"/>
                    <a:pt x="44090" y="6513"/>
                    <a:pt x="48519" y="15836"/>
                  </a:cubicBezTo>
                  <a:cubicBezTo>
                    <a:pt x="51900" y="22979"/>
                    <a:pt x="52365" y="30242"/>
                    <a:pt x="52365" y="30314"/>
                  </a:cubicBezTo>
                  <a:lnTo>
                    <a:pt x="54901" y="30242"/>
                  </a:lnTo>
                  <a:cubicBezTo>
                    <a:pt x="54889" y="29933"/>
                    <a:pt x="54436" y="22682"/>
                    <a:pt x="50936" y="15300"/>
                  </a:cubicBezTo>
                  <a:cubicBezTo>
                    <a:pt x="46209" y="5287"/>
                    <a:pt x="38113" y="0"/>
                    <a:pt x="27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9"/>
            <p:cNvSpPr/>
            <p:nvPr/>
          </p:nvSpPr>
          <p:spPr>
            <a:xfrm>
              <a:off x="1876213" y="583323"/>
              <a:ext cx="5280274" cy="2625980"/>
            </a:xfrm>
            <a:custGeom>
              <a:avLst/>
              <a:gdLst/>
              <a:ahLst/>
              <a:cxnLst/>
              <a:rect l="l" t="t" r="r" b="b"/>
              <a:pathLst>
                <a:path w="45233" h="27290" extrusionOk="0">
                  <a:moveTo>
                    <a:pt x="22682" y="1"/>
                  </a:moveTo>
                  <a:cubicBezTo>
                    <a:pt x="14038" y="1"/>
                    <a:pt x="7359" y="4775"/>
                    <a:pt x="3394" y="13812"/>
                  </a:cubicBezTo>
                  <a:cubicBezTo>
                    <a:pt x="477" y="20432"/>
                    <a:pt x="25" y="26932"/>
                    <a:pt x="1" y="27206"/>
                  </a:cubicBezTo>
                  <a:lnTo>
                    <a:pt x="2537" y="27290"/>
                  </a:lnTo>
                  <a:cubicBezTo>
                    <a:pt x="2561" y="27040"/>
                    <a:pt x="4466" y="1787"/>
                    <a:pt x="22682" y="1787"/>
                  </a:cubicBezTo>
                  <a:cubicBezTo>
                    <a:pt x="40899" y="1787"/>
                    <a:pt x="42673" y="27028"/>
                    <a:pt x="42685" y="27278"/>
                  </a:cubicBezTo>
                  <a:lnTo>
                    <a:pt x="45233" y="27206"/>
                  </a:lnTo>
                  <a:cubicBezTo>
                    <a:pt x="45209" y="26932"/>
                    <a:pt x="44780" y="20432"/>
                    <a:pt x="41911" y="13812"/>
                  </a:cubicBezTo>
                  <a:cubicBezTo>
                    <a:pt x="37982" y="4775"/>
                    <a:pt x="31338" y="1"/>
                    <a:pt x="22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9"/>
            <p:cNvSpPr/>
            <p:nvPr/>
          </p:nvSpPr>
          <p:spPr>
            <a:xfrm>
              <a:off x="2070813" y="741422"/>
              <a:ext cx="4891080" cy="2472501"/>
            </a:xfrm>
            <a:custGeom>
              <a:avLst/>
              <a:gdLst/>
              <a:ahLst/>
              <a:cxnLst/>
              <a:rect l="l" t="t" r="r" b="b"/>
              <a:pathLst>
                <a:path w="41899" h="25695" extrusionOk="0">
                  <a:moveTo>
                    <a:pt x="21003" y="1"/>
                  </a:moveTo>
                  <a:cubicBezTo>
                    <a:pt x="12978" y="1"/>
                    <a:pt x="6799" y="4501"/>
                    <a:pt x="3120" y="13014"/>
                  </a:cubicBezTo>
                  <a:cubicBezTo>
                    <a:pt x="441" y="19229"/>
                    <a:pt x="13" y="25349"/>
                    <a:pt x="1" y="25611"/>
                  </a:cubicBezTo>
                  <a:lnTo>
                    <a:pt x="2537" y="25694"/>
                  </a:lnTo>
                  <a:cubicBezTo>
                    <a:pt x="2549" y="25456"/>
                    <a:pt x="4311" y="1787"/>
                    <a:pt x="21003" y="1787"/>
                  </a:cubicBezTo>
                  <a:cubicBezTo>
                    <a:pt x="37708" y="1787"/>
                    <a:pt x="39339" y="25444"/>
                    <a:pt x="39363" y="25682"/>
                  </a:cubicBezTo>
                  <a:lnTo>
                    <a:pt x="41899" y="25611"/>
                  </a:lnTo>
                  <a:cubicBezTo>
                    <a:pt x="41887" y="25349"/>
                    <a:pt x="41494" y="19241"/>
                    <a:pt x="38839" y="13014"/>
                  </a:cubicBezTo>
                  <a:cubicBezTo>
                    <a:pt x="35207" y="4501"/>
                    <a:pt x="29040" y="1"/>
                    <a:pt x="21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9"/>
            <p:cNvSpPr/>
            <p:nvPr/>
          </p:nvSpPr>
          <p:spPr>
            <a:xfrm>
              <a:off x="2261210" y="893844"/>
              <a:ext cx="4510290" cy="2307476"/>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9"/>
            <p:cNvSpPr/>
            <p:nvPr/>
          </p:nvSpPr>
          <p:spPr>
            <a:xfrm>
              <a:off x="2508839" y="1066899"/>
              <a:ext cx="4015060" cy="2054127"/>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9"/>
            <p:cNvSpPr/>
            <p:nvPr/>
          </p:nvSpPr>
          <p:spPr>
            <a:xfrm>
              <a:off x="2706712" y="1211475"/>
              <a:ext cx="3619321" cy="1851676"/>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21_1_1_1">
    <p:spTree>
      <p:nvGrpSpPr>
        <p:cNvPr id="1" name="Shape 1152"/>
        <p:cNvGrpSpPr/>
        <p:nvPr/>
      </p:nvGrpSpPr>
      <p:grpSpPr>
        <a:xfrm>
          <a:off x="0" y="0"/>
          <a:ext cx="0" cy="0"/>
          <a:chOff x="0" y="0"/>
          <a:chExt cx="0" cy="0"/>
        </a:xfrm>
      </p:grpSpPr>
      <p:grpSp>
        <p:nvGrpSpPr>
          <p:cNvPr id="1153" name="Google Shape;1153;p31"/>
          <p:cNvGrpSpPr/>
          <p:nvPr/>
        </p:nvGrpSpPr>
        <p:grpSpPr>
          <a:xfrm>
            <a:off x="-260016" y="3678122"/>
            <a:ext cx="9385943" cy="2768372"/>
            <a:chOff x="-183816" y="3601922"/>
            <a:chExt cx="9385943" cy="2768372"/>
          </a:xfrm>
        </p:grpSpPr>
        <p:sp>
          <p:nvSpPr>
            <p:cNvPr id="1154" name="Google Shape;1154;p31"/>
            <p:cNvSpPr/>
            <p:nvPr/>
          </p:nvSpPr>
          <p:spPr>
            <a:xfrm>
              <a:off x="-58157" y="3601922"/>
              <a:ext cx="9260284"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1"/>
            <p:cNvSpPr/>
            <p:nvPr/>
          </p:nvSpPr>
          <p:spPr>
            <a:xfrm>
              <a:off x="-58157" y="3940032"/>
              <a:ext cx="9260284"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1"/>
            <p:cNvSpPr/>
            <p:nvPr/>
          </p:nvSpPr>
          <p:spPr>
            <a:xfrm>
              <a:off x="-58157" y="4108028"/>
              <a:ext cx="9260284"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1"/>
            <p:cNvSpPr/>
            <p:nvPr/>
          </p:nvSpPr>
          <p:spPr>
            <a:xfrm>
              <a:off x="-58157" y="4268153"/>
              <a:ext cx="9260284"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1"/>
            <p:cNvSpPr/>
            <p:nvPr/>
          </p:nvSpPr>
          <p:spPr>
            <a:xfrm>
              <a:off x="-58157" y="4424545"/>
              <a:ext cx="9260284"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1"/>
            <p:cNvSpPr/>
            <p:nvPr/>
          </p:nvSpPr>
          <p:spPr>
            <a:xfrm>
              <a:off x="-58157" y="4578616"/>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1"/>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31"/>
          <p:cNvGrpSpPr/>
          <p:nvPr/>
        </p:nvGrpSpPr>
        <p:grpSpPr>
          <a:xfrm>
            <a:off x="-188093" y="-141477"/>
            <a:ext cx="9420044" cy="5070299"/>
            <a:chOff x="-188093" y="-370077"/>
            <a:chExt cx="9420044" cy="5070299"/>
          </a:xfrm>
        </p:grpSpPr>
        <p:sp>
          <p:nvSpPr>
            <p:cNvPr id="1162" name="Google Shape;1162;p31"/>
            <p:cNvSpPr/>
            <p:nvPr/>
          </p:nvSpPr>
          <p:spPr>
            <a:xfrm rot="-636707">
              <a:off x="7961364" y="-3208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1"/>
            <p:cNvSpPr/>
            <p:nvPr/>
          </p:nvSpPr>
          <p:spPr>
            <a:xfrm>
              <a:off x="6339325" y="436470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1"/>
            <p:cNvSpPr/>
            <p:nvPr/>
          </p:nvSpPr>
          <p:spPr>
            <a:xfrm>
              <a:off x="-188093" y="29877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1"/>
            <p:cNvSpPr/>
            <p:nvPr/>
          </p:nvSpPr>
          <p:spPr>
            <a:xfrm rot="2254481">
              <a:off x="2994003" y="420214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1"/>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1"/>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1"/>
            <p:cNvSpPr/>
            <p:nvPr/>
          </p:nvSpPr>
          <p:spPr>
            <a:xfrm>
              <a:off x="5173502" y="8409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1"/>
            <p:cNvSpPr/>
            <p:nvPr/>
          </p:nvSpPr>
          <p:spPr>
            <a:xfrm>
              <a:off x="3271006" y="-67667"/>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1"/>
            <p:cNvSpPr/>
            <p:nvPr/>
          </p:nvSpPr>
          <p:spPr>
            <a:xfrm>
              <a:off x="116101" y="-67676"/>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1"/>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1"/>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1"/>
            <p:cNvSpPr/>
            <p:nvPr/>
          </p:nvSpPr>
          <p:spPr>
            <a:xfrm>
              <a:off x="564478" y="15470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21_1_1_1_1">
    <p:spTree>
      <p:nvGrpSpPr>
        <p:cNvPr id="1" name="Shape 1174"/>
        <p:cNvGrpSpPr/>
        <p:nvPr/>
      </p:nvGrpSpPr>
      <p:grpSpPr>
        <a:xfrm>
          <a:off x="0" y="0"/>
          <a:ext cx="0" cy="0"/>
          <a:chOff x="0" y="0"/>
          <a:chExt cx="0" cy="0"/>
        </a:xfrm>
      </p:grpSpPr>
      <p:grpSp>
        <p:nvGrpSpPr>
          <p:cNvPr id="1175" name="Google Shape;1175;p32"/>
          <p:cNvGrpSpPr/>
          <p:nvPr/>
        </p:nvGrpSpPr>
        <p:grpSpPr>
          <a:xfrm flipH="1">
            <a:off x="6599026" y="-149638"/>
            <a:ext cx="3046054" cy="5442777"/>
            <a:chOff x="-514649" y="-178950"/>
            <a:chExt cx="3046054" cy="5442777"/>
          </a:xfrm>
        </p:grpSpPr>
        <p:sp>
          <p:nvSpPr>
            <p:cNvPr id="1176" name="Google Shape;1176;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3" name="Google Shape;1183;p32"/>
          <p:cNvGrpSpPr/>
          <p:nvPr/>
        </p:nvGrpSpPr>
        <p:grpSpPr>
          <a:xfrm>
            <a:off x="-514649" y="-178950"/>
            <a:ext cx="3046054" cy="5442777"/>
            <a:chOff x="-514649" y="-178950"/>
            <a:chExt cx="3046054" cy="5442777"/>
          </a:xfrm>
        </p:grpSpPr>
        <p:sp>
          <p:nvSpPr>
            <p:cNvPr id="1184" name="Google Shape;1184;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32"/>
          <p:cNvSpPr/>
          <p:nvPr/>
        </p:nvSpPr>
        <p:spPr>
          <a:xfrm rot="-636976">
            <a:off x="1699303" y="4237040"/>
            <a:ext cx="492391" cy="482419"/>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8260458" y="2924798"/>
            <a:ext cx="212147" cy="207559"/>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424753" y="2624016"/>
            <a:ext cx="307430" cy="300770"/>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2"/>
          <p:cNvSpPr/>
          <p:nvPr/>
        </p:nvSpPr>
        <p:spPr>
          <a:xfrm>
            <a:off x="7064465" y="3819272"/>
            <a:ext cx="360738" cy="376579"/>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2"/>
          <p:cNvSpPr/>
          <p:nvPr/>
        </p:nvSpPr>
        <p:spPr>
          <a:xfrm>
            <a:off x="1659080" y="3158002"/>
            <a:ext cx="133310" cy="129994"/>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271040" y="697141"/>
            <a:ext cx="307431" cy="321656"/>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8231568" y="388065"/>
            <a:ext cx="269936" cy="264099"/>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rot="-636691">
            <a:off x="6198713" y="-120356"/>
            <a:ext cx="478045" cy="468414"/>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4031652" y="23272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1866356" y="784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3"/>
          <p:cNvSpPr txBox="1">
            <a:spLocks noGrp="1"/>
          </p:cNvSpPr>
          <p:nvPr>
            <p:ph type="title"/>
          </p:nvPr>
        </p:nvSpPr>
        <p:spPr>
          <a:xfrm>
            <a:off x="2796125" y="2389300"/>
            <a:ext cx="2596800" cy="6693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4200"/>
              <a:buNone/>
              <a:defRPr b="0">
                <a:solidFill>
                  <a:schemeClr val="dk1"/>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37" name="Google Shape;37;p3"/>
          <p:cNvSpPr txBox="1">
            <a:spLocks noGrp="1"/>
          </p:cNvSpPr>
          <p:nvPr>
            <p:ph type="subTitle" idx="1"/>
          </p:nvPr>
        </p:nvSpPr>
        <p:spPr>
          <a:xfrm>
            <a:off x="2951825" y="3259350"/>
            <a:ext cx="2285400" cy="45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400">
                <a:solidFill>
                  <a:schemeClr val="dk1"/>
                </a:solidFill>
                <a:latin typeface="Ubuntu"/>
                <a:ea typeface="Ubuntu"/>
                <a:cs typeface="Ubuntu"/>
                <a:sym typeface="Ubuntu"/>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8" name="Google Shape;38;p3"/>
          <p:cNvSpPr txBox="1">
            <a:spLocks noGrp="1"/>
          </p:cNvSpPr>
          <p:nvPr>
            <p:ph type="title" idx="2" hasCustomPrompt="1"/>
          </p:nvPr>
        </p:nvSpPr>
        <p:spPr>
          <a:xfrm>
            <a:off x="3109025" y="1058150"/>
            <a:ext cx="1971000" cy="10542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3000" b="0">
                <a:solidFill>
                  <a:schemeClr val="dk1"/>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grpSp>
        <p:nvGrpSpPr>
          <p:cNvPr id="39" name="Google Shape;39;p3"/>
          <p:cNvGrpSpPr/>
          <p:nvPr/>
        </p:nvGrpSpPr>
        <p:grpSpPr>
          <a:xfrm>
            <a:off x="-26493" y="-1"/>
            <a:ext cx="9224691" cy="5147385"/>
            <a:chOff x="220107" y="-181001"/>
            <a:chExt cx="9224691" cy="5147385"/>
          </a:xfrm>
        </p:grpSpPr>
        <p:sp>
          <p:nvSpPr>
            <p:cNvPr id="40" name="Google Shape;40;p3"/>
            <p:cNvSpPr/>
            <p:nvPr/>
          </p:nvSpPr>
          <p:spPr>
            <a:xfrm>
              <a:off x="4819963" y="4483624"/>
              <a:ext cx="242876" cy="237624"/>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220107" y="3050418"/>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7220476" y="2601148"/>
              <a:ext cx="367286" cy="38341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2254481">
              <a:off x="2410503" y="450979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1181351" y="466612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9201928" y="2363249"/>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1277656" y="1309708"/>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817951" y="-181001"/>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8183277" y="4291510"/>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8366909" y="266395"/>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2405203" y="142126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3"/>
          <p:cNvSpPr/>
          <p:nvPr/>
        </p:nvSpPr>
        <p:spPr>
          <a:xfrm>
            <a:off x="5538651" y="620304"/>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3"/>
          <p:cNvGrpSpPr/>
          <p:nvPr/>
        </p:nvGrpSpPr>
        <p:grpSpPr>
          <a:xfrm rot="3102133">
            <a:off x="-384432" y="-1731522"/>
            <a:ext cx="10117990" cy="7312759"/>
            <a:chOff x="1349075" y="1476000"/>
            <a:chExt cx="3974275" cy="2872400"/>
          </a:xfrm>
        </p:grpSpPr>
        <p:sp>
          <p:nvSpPr>
            <p:cNvPr id="53" name="Google Shape;53;p3"/>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7"/>
        <p:cNvGrpSpPr/>
        <p:nvPr/>
      </p:nvGrpSpPr>
      <p:grpSpPr>
        <a:xfrm>
          <a:off x="0" y="0"/>
          <a:ext cx="0" cy="0"/>
          <a:chOff x="0" y="0"/>
          <a:chExt cx="0" cy="0"/>
        </a:xfrm>
      </p:grpSpPr>
      <p:grpSp>
        <p:nvGrpSpPr>
          <p:cNvPr id="68" name="Google Shape;68;p4"/>
          <p:cNvGrpSpPr/>
          <p:nvPr/>
        </p:nvGrpSpPr>
        <p:grpSpPr>
          <a:xfrm>
            <a:off x="7783886" y="-121875"/>
            <a:ext cx="1885119" cy="5483025"/>
            <a:chOff x="7936390" y="-198069"/>
            <a:chExt cx="2187928" cy="5483025"/>
          </a:xfrm>
        </p:grpSpPr>
        <p:sp>
          <p:nvSpPr>
            <p:cNvPr id="69" name="Google Shape;69;p4"/>
            <p:cNvSpPr/>
            <p:nvPr/>
          </p:nvSpPr>
          <p:spPr>
            <a:xfrm rot="-5058308" flipH="1">
              <a:off x="5877779" y="2147347"/>
              <a:ext cx="5356427" cy="711356"/>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rot="-5058308" flipH="1">
              <a:off x="6036876" y="2163575"/>
              <a:ext cx="5356427" cy="711356"/>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rot="-5058308" flipH="1">
              <a:off x="6194852" y="2179313"/>
              <a:ext cx="5356427" cy="712108"/>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rot="-5058308" flipH="1">
              <a:off x="6353662" y="2195975"/>
              <a:ext cx="5356427" cy="711183"/>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rot="-5058308" flipH="1">
              <a:off x="6512012" y="2212127"/>
              <a:ext cx="5356427" cy="711183"/>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rot="-5058308" flipH="1">
              <a:off x="6670362" y="2228279"/>
              <a:ext cx="5356427" cy="711183"/>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4"/>
          <p:cNvSpPr txBox="1">
            <a:spLocks noGrp="1"/>
          </p:cNvSpPr>
          <p:nvPr>
            <p:ph type="body" idx="1"/>
          </p:nvPr>
        </p:nvSpPr>
        <p:spPr>
          <a:xfrm>
            <a:off x="714575" y="1008625"/>
            <a:ext cx="7467300" cy="3597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200"/>
            </a:lvl1pPr>
            <a:lvl2pPr marL="914400" lvl="1" indent="-317500" rtl="0">
              <a:spcBef>
                <a:spcPts val="0"/>
              </a:spcBef>
              <a:spcAft>
                <a:spcPts val="0"/>
              </a:spcAft>
              <a:buSzPts val="1400"/>
              <a:buFont typeface="Arial"/>
              <a:buChar char="○"/>
              <a:defRPr/>
            </a:lvl2pPr>
            <a:lvl3pPr marL="1371600" lvl="2" indent="-317500" rtl="0">
              <a:spcBef>
                <a:spcPts val="0"/>
              </a:spcBef>
              <a:spcAft>
                <a:spcPts val="0"/>
              </a:spcAft>
              <a:buSzPts val="1400"/>
              <a:buFont typeface="Arial"/>
              <a:buChar char="■"/>
              <a:defRPr/>
            </a:lvl3pPr>
            <a:lvl4pPr marL="1828800" lvl="3" indent="-317500" rtl="0">
              <a:spcBef>
                <a:spcPts val="0"/>
              </a:spcBef>
              <a:spcAft>
                <a:spcPts val="0"/>
              </a:spcAft>
              <a:buSzPts val="1400"/>
              <a:buFont typeface="Arial"/>
              <a:buChar char="●"/>
              <a:defRPr/>
            </a:lvl4pPr>
            <a:lvl5pPr marL="2286000" lvl="4" indent="-317500" rtl="0">
              <a:spcBef>
                <a:spcPts val="0"/>
              </a:spcBef>
              <a:spcAft>
                <a:spcPts val="0"/>
              </a:spcAft>
              <a:buSzPts val="1400"/>
              <a:buFont typeface="Arial"/>
              <a:buChar char="○"/>
              <a:defRPr/>
            </a:lvl5pPr>
            <a:lvl6pPr marL="2743200" lvl="5" indent="-317500" rtl="0">
              <a:spcBef>
                <a:spcPts val="0"/>
              </a:spcBef>
              <a:spcAft>
                <a:spcPts val="0"/>
              </a:spcAft>
              <a:buSzPts val="1400"/>
              <a:buFont typeface="Arial"/>
              <a:buChar char="■"/>
              <a:defRPr/>
            </a:lvl6pPr>
            <a:lvl7pPr marL="3200400" lvl="6" indent="-317500" rtl="0">
              <a:spcBef>
                <a:spcPts val="0"/>
              </a:spcBef>
              <a:spcAft>
                <a:spcPts val="0"/>
              </a:spcAft>
              <a:buSzPts val="1400"/>
              <a:buFont typeface="Arial"/>
              <a:buChar char="●"/>
              <a:defRPr/>
            </a:lvl7pPr>
            <a:lvl8pPr marL="3657600" lvl="7" indent="-317500" rtl="0">
              <a:spcBef>
                <a:spcPts val="0"/>
              </a:spcBef>
              <a:spcAft>
                <a:spcPts val="0"/>
              </a:spcAft>
              <a:buSzPts val="1400"/>
              <a:buFont typeface="Arial"/>
              <a:buChar char="○"/>
              <a:defRPr/>
            </a:lvl8pPr>
            <a:lvl9pPr marL="4114800" lvl="8" indent="-317500" rtl="0">
              <a:spcBef>
                <a:spcPts val="0"/>
              </a:spcBef>
              <a:spcAft>
                <a:spcPts val="0"/>
              </a:spcAft>
              <a:buSzPts val="1400"/>
              <a:buFont typeface="Arial"/>
              <a:buChar char="■"/>
              <a:defRPr/>
            </a:lvl9pPr>
          </a:lstStyle>
          <a:p>
            <a:endParaRPr/>
          </a:p>
        </p:txBody>
      </p:sp>
      <p:sp>
        <p:nvSpPr>
          <p:cNvPr id="77" name="Google Shape;77;p4"/>
          <p:cNvSpPr txBox="1">
            <a:spLocks noGrp="1"/>
          </p:cNvSpPr>
          <p:nvPr>
            <p:ph type="title"/>
          </p:nvPr>
        </p:nvSpPr>
        <p:spPr>
          <a:xfrm>
            <a:off x="972900" y="287175"/>
            <a:ext cx="7198200" cy="738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8" name="Google Shape;78;p4"/>
          <p:cNvSpPr/>
          <p:nvPr/>
        </p:nvSpPr>
        <p:spPr>
          <a:xfrm>
            <a:off x="-210918" y="3213818"/>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8689426" y="4253251"/>
            <a:ext cx="337836" cy="352671"/>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rot="2254481">
            <a:off x="4326790" y="500994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7219412" y="4680882"/>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1925001" y="480527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982528" y="21038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140207" y="4742322"/>
            <a:ext cx="286680" cy="281236"/>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3271006" y="579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605614" y="-172051"/>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366909" y="342595"/>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7286895" y="-137175"/>
            <a:ext cx="322506" cy="314548"/>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140203" y="1463724"/>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0"/>
        <p:cNvGrpSpPr/>
        <p:nvPr/>
      </p:nvGrpSpPr>
      <p:grpSpPr>
        <a:xfrm>
          <a:off x="0" y="0"/>
          <a:ext cx="0" cy="0"/>
          <a:chOff x="0" y="0"/>
          <a:chExt cx="0" cy="0"/>
        </a:xfrm>
      </p:grpSpPr>
      <p:sp>
        <p:nvSpPr>
          <p:cNvPr id="91" name="Google Shape;91;p5"/>
          <p:cNvSpPr txBox="1">
            <a:spLocks noGrp="1"/>
          </p:cNvSpPr>
          <p:nvPr>
            <p:ph type="subTitle" idx="1"/>
          </p:nvPr>
        </p:nvSpPr>
        <p:spPr>
          <a:xfrm>
            <a:off x="1672900" y="3470875"/>
            <a:ext cx="2651100" cy="699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Ubuntu"/>
                <a:ea typeface="Ubuntu"/>
                <a:cs typeface="Ubuntu"/>
                <a:sym typeface="Ubuntu"/>
              </a:defRPr>
            </a:lvl1pPr>
            <a:lvl2pPr lvl="1" algn="ctr" rtl="0">
              <a:spcBef>
                <a:spcPts val="0"/>
              </a:spcBef>
              <a:spcAft>
                <a:spcPts val="0"/>
              </a:spcAft>
              <a:buNone/>
              <a:defRPr sz="1400">
                <a:solidFill>
                  <a:schemeClr val="dk1"/>
                </a:solidFill>
                <a:latin typeface="Ubuntu"/>
                <a:ea typeface="Ubuntu"/>
                <a:cs typeface="Ubuntu"/>
                <a:sym typeface="Ubuntu"/>
              </a:defRPr>
            </a:lvl2pPr>
            <a:lvl3pPr lvl="2" algn="ctr" rtl="0">
              <a:spcBef>
                <a:spcPts val="0"/>
              </a:spcBef>
              <a:spcAft>
                <a:spcPts val="0"/>
              </a:spcAft>
              <a:buNone/>
              <a:defRPr sz="1400">
                <a:solidFill>
                  <a:schemeClr val="dk1"/>
                </a:solidFill>
                <a:latin typeface="Ubuntu"/>
                <a:ea typeface="Ubuntu"/>
                <a:cs typeface="Ubuntu"/>
                <a:sym typeface="Ubuntu"/>
              </a:defRPr>
            </a:lvl3pPr>
            <a:lvl4pPr lvl="3" algn="ctr" rtl="0">
              <a:spcBef>
                <a:spcPts val="0"/>
              </a:spcBef>
              <a:spcAft>
                <a:spcPts val="0"/>
              </a:spcAft>
              <a:buNone/>
              <a:defRPr sz="1400">
                <a:solidFill>
                  <a:schemeClr val="dk1"/>
                </a:solidFill>
                <a:latin typeface="Ubuntu"/>
                <a:ea typeface="Ubuntu"/>
                <a:cs typeface="Ubuntu"/>
                <a:sym typeface="Ubuntu"/>
              </a:defRPr>
            </a:lvl4pPr>
            <a:lvl5pPr lvl="4" algn="ctr" rtl="0">
              <a:spcBef>
                <a:spcPts val="0"/>
              </a:spcBef>
              <a:spcAft>
                <a:spcPts val="0"/>
              </a:spcAft>
              <a:buNone/>
              <a:defRPr sz="1400">
                <a:solidFill>
                  <a:schemeClr val="dk1"/>
                </a:solidFill>
                <a:latin typeface="Ubuntu"/>
                <a:ea typeface="Ubuntu"/>
                <a:cs typeface="Ubuntu"/>
                <a:sym typeface="Ubuntu"/>
              </a:defRPr>
            </a:lvl5pPr>
            <a:lvl6pPr lvl="5" algn="ctr" rtl="0">
              <a:spcBef>
                <a:spcPts val="0"/>
              </a:spcBef>
              <a:spcAft>
                <a:spcPts val="0"/>
              </a:spcAft>
              <a:buNone/>
              <a:defRPr sz="1400">
                <a:solidFill>
                  <a:schemeClr val="dk1"/>
                </a:solidFill>
                <a:latin typeface="Ubuntu"/>
                <a:ea typeface="Ubuntu"/>
                <a:cs typeface="Ubuntu"/>
                <a:sym typeface="Ubuntu"/>
              </a:defRPr>
            </a:lvl6pPr>
            <a:lvl7pPr lvl="6" algn="ctr" rtl="0">
              <a:spcBef>
                <a:spcPts val="0"/>
              </a:spcBef>
              <a:spcAft>
                <a:spcPts val="0"/>
              </a:spcAft>
              <a:buNone/>
              <a:defRPr sz="1400">
                <a:solidFill>
                  <a:schemeClr val="dk1"/>
                </a:solidFill>
                <a:latin typeface="Ubuntu"/>
                <a:ea typeface="Ubuntu"/>
                <a:cs typeface="Ubuntu"/>
                <a:sym typeface="Ubuntu"/>
              </a:defRPr>
            </a:lvl7pPr>
            <a:lvl8pPr lvl="7" algn="ctr" rtl="0">
              <a:spcBef>
                <a:spcPts val="0"/>
              </a:spcBef>
              <a:spcAft>
                <a:spcPts val="0"/>
              </a:spcAft>
              <a:buNone/>
              <a:defRPr sz="1400">
                <a:solidFill>
                  <a:schemeClr val="dk1"/>
                </a:solidFill>
                <a:latin typeface="Ubuntu"/>
                <a:ea typeface="Ubuntu"/>
                <a:cs typeface="Ubuntu"/>
                <a:sym typeface="Ubuntu"/>
              </a:defRPr>
            </a:lvl8pPr>
            <a:lvl9pPr lvl="8" algn="ctr" rtl="0">
              <a:spcBef>
                <a:spcPts val="0"/>
              </a:spcBef>
              <a:spcAft>
                <a:spcPts val="0"/>
              </a:spcAft>
              <a:buNone/>
              <a:defRPr sz="1400">
                <a:solidFill>
                  <a:schemeClr val="dk1"/>
                </a:solidFill>
                <a:latin typeface="Ubuntu"/>
                <a:ea typeface="Ubuntu"/>
                <a:cs typeface="Ubuntu"/>
                <a:sym typeface="Ubuntu"/>
              </a:defRPr>
            </a:lvl9pPr>
          </a:lstStyle>
          <a:p>
            <a:endParaRPr/>
          </a:p>
        </p:txBody>
      </p:sp>
      <p:sp>
        <p:nvSpPr>
          <p:cNvPr id="92" name="Google Shape;92;p5"/>
          <p:cNvSpPr txBox="1">
            <a:spLocks noGrp="1"/>
          </p:cNvSpPr>
          <p:nvPr>
            <p:ph type="title"/>
          </p:nvPr>
        </p:nvSpPr>
        <p:spPr>
          <a:xfrm>
            <a:off x="2240650" y="3077762"/>
            <a:ext cx="15156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2200"/>
              <a:buNone/>
              <a:defRPr sz="2400" i="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93" name="Google Shape;93;p5"/>
          <p:cNvSpPr txBox="1">
            <a:spLocks noGrp="1"/>
          </p:cNvSpPr>
          <p:nvPr>
            <p:ph type="subTitle" idx="2"/>
          </p:nvPr>
        </p:nvSpPr>
        <p:spPr>
          <a:xfrm>
            <a:off x="4820000" y="3470875"/>
            <a:ext cx="2651100" cy="699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Ubuntu"/>
                <a:ea typeface="Ubuntu"/>
                <a:cs typeface="Ubuntu"/>
                <a:sym typeface="Ubuntu"/>
              </a:defRPr>
            </a:lvl1pPr>
            <a:lvl2pPr lvl="1" algn="ctr" rtl="0">
              <a:spcBef>
                <a:spcPts val="0"/>
              </a:spcBef>
              <a:spcAft>
                <a:spcPts val="0"/>
              </a:spcAft>
              <a:buNone/>
              <a:defRPr sz="1400">
                <a:solidFill>
                  <a:schemeClr val="dk1"/>
                </a:solidFill>
                <a:latin typeface="Ubuntu"/>
                <a:ea typeface="Ubuntu"/>
                <a:cs typeface="Ubuntu"/>
                <a:sym typeface="Ubuntu"/>
              </a:defRPr>
            </a:lvl2pPr>
            <a:lvl3pPr lvl="2" algn="ctr" rtl="0">
              <a:spcBef>
                <a:spcPts val="0"/>
              </a:spcBef>
              <a:spcAft>
                <a:spcPts val="0"/>
              </a:spcAft>
              <a:buNone/>
              <a:defRPr sz="1400">
                <a:solidFill>
                  <a:schemeClr val="dk1"/>
                </a:solidFill>
                <a:latin typeface="Ubuntu"/>
                <a:ea typeface="Ubuntu"/>
                <a:cs typeface="Ubuntu"/>
                <a:sym typeface="Ubuntu"/>
              </a:defRPr>
            </a:lvl3pPr>
            <a:lvl4pPr lvl="3" algn="ctr" rtl="0">
              <a:spcBef>
                <a:spcPts val="0"/>
              </a:spcBef>
              <a:spcAft>
                <a:spcPts val="0"/>
              </a:spcAft>
              <a:buNone/>
              <a:defRPr sz="1400">
                <a:solidFill>
                  <a:schemeClr val="dk1"/>
                </a:solidFill>
                <a:latin typeface="Ubuntu"/>
                <a:ea typeface="Ubuntu"/>
                <a:cs typeface="Ubuntu"/>
                <a:sym typeface="Ubuntu"/>
              </a:defRPr>
            </a:lvl4pPr>
            <a:lvl5pPr lvl="4" algn="ctr" rtl="0">
              <a:spcBef>
                <a:spcPts val="0"/>
              </a:spcBef>
              <a:spcAft>
                <a:spcPts val="0"/>
              </a:spcAft>
              <a:buNone/>
              <a:defRPr sz="1400">
                <a:solidFill>
                  <a:schemeClr val="dk1"/>
                </a:solidFill>
                <a:latin typeface="Ubuntu"/>
                <a:ea typeface="Ubuntu"/>
                <a:cs typeface="Ubuntu"/>
                <a:sym typeface="Ubuntu"/>
              </a:defRPr>
            </a:lvl5pPr>
            <a:lvl6pPr lvl="5" algn="ctr" rtl="0">
              <a:spcBef>
                <a:spcPts val="0"/>
              </a:spcBef>
              <a:spcAft>
                <a:spcPts val="0"/>
              </a:spcAft>
              <a:buNone/>
              <a:defRPr sz="1400">
                <a:solidFill>
                  <a:schemeClr val="dk1"/>
                </a:solidFill>
                <a:latin typeface="Ubuntu"/>
                <a:ea typeface="Ubuntu"/>
                <a:cs typeface="Ubuntu"/>
                <a:sym typeface="Ubuntu"/>
              </a:defRPr>
            </a:lvl6pPr>
            <a:lvl7pPr lvl="6" algn="ctr" rtl="0">
              <a:spcBef>
                <a:spcPts val="0"/>
              </a:spcBef>
              <a:spcAft>
                <a:spcPts val="0"/>
              </a:spcAft>
              <a:buNone/>
              <a:defRPr sz="1400">
                <a:solidFill>
                  <a:schemeClr val="dk1"/>
                </a:solidFill>
                <a:latin typeface="Ubuntu"/>
                <a:ea typeface="Ubuntu"/>
                <a:cs typeface="Ubuntu"/>
                <a:sym typeface="Ubuntu"/>
              </a:defRPr>
            </a:lvl7pPr>
            <a:lvl8pPr lvl="7" algn="ctr" rtl="0">
              <a:spcBef>
                <a:spcPts val="0"/>
              </a:spcBef>
              <a:spcAft>
                <a:spcPts val="0"/>
              </a:spcAft>
              <a:buNone/>
              <a:defRPr sz="1400">
                <a:solidFill>
                  <a:schemeClr val="dk1"/>
                </a:solidFill>
                <a:latin typeface="Ubuntu"/>
                <a:ea typeface="Ubuntu"/>
                <a:cs typeface="Ubuntu"/>
                <a:sym typeface="Ubuntu"/>
              </a:defRPr>
            </a:lvl8pPr>
            <a:lvl9pPr lvl="8" algn="ctr" rtl="0">
              <a:spcBef>
                <a:spcPts val="0"/>
              </a:spcBef>
              <a:spcAft>
                <a:spcPts val="0"/>
              </a:spcAft>
              <a:buNone/>
              <a:defRPr sz="1400">
                <a:solidFill>
                  <a:schemeClr val="dk1"/>
                </a:solidFill>
                <a:latin typeface="Ubuntu"/>
                <a:ea typeface="Ubuntu"/>
                <a:cs typeface="Ubuntu"/>
                <a:sym typeface="Ubuntu"/>
              </a:defRPr>
            </a:lvl9pPr>
          </a:lstStyle>
          <a:p>
            <a:endParaRPr/>
          </a:p>
        </p:txBody>
      </p:sp>
      <p:sp>
        <p:nvSpPr>
          <p:cNvPr id="94" name="Google Shape;94;p5"/>
          <p:cNvSpPr txBox="1">
            <a:spLocks noGrp="1"/>
          </p:cNvSpPr>
          <p:nvPr>
            <p:ph type="title" idx="3"/>
          </p:nvPr>
        </p:nvSpPr>
        <p:spPr>
          <a:xfrm>
            <a:off x="5387750" y="3077762"/>
            <a:ext cx="15156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2200"/>
              <a:buNone/>
              <a:defRPr sz="2400" i="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95" name="Google Shape;95;p5"/>
          <p:cNvSpPr txBox="1">
            <a:spLocks noGrp="1"/>
          </p:cNvSpPr>
          <p:nvPr>
            <p:ph type="title" idx="4"/>
          </p:nvPr>
        </p:nvSpPr>
        <p:spPr>
          <a:xfrm>
            <a:off x="972900" y="287175"/>
            <a:ext cx="7198200" cy="738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96" name="Google Shape;96;p5"/>
          <p:cNvGrpSpPr/>
          <p:nvPr/>
        </p:nvGrpSpPr>
        <p:grpSpPr>
          <a:xfrm rot="250396" flipH="1">
            <a:off x="-698231" y="-169888"/>
            <a:ext cx="1885137" cy="5483290"/>
            <a:chOff x="7936330" y="-198069"/>
            <a:chExt cx="2187989" cy="5483037"/>
          </a:xfrm>
        </p:grpSpPr>
        <p:sp>
          <p:nvSpPr>
            <p:cNvPr id="97" name="Google Shape;97;p5"/>
            <p:cNvSpPr/>
            <p:nvPr/>
          </p:nvSpPr>
          <p:spPr>
            <a:xfrm rot="-5058270" flipH="1">
              <a:off x="5877738" y="2147352"/>
              <a:ext cx="5356449" cy="711357"/>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rot="-5058270" flipH="1">
              <a:off x="6036836" y="2163581"/>
              <a:ext cx="5356449" cy="711357"/>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rot="-5058270" flipH="1">
              <a:off x="6194812" y="2179319"/>
              <a:ext cx="5356449" cy="712109"/>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rot="-5058270" flipH="1">
              <a:off x="6353622" y="2195980"/>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rot="-5058270" flipH="1">
              <a:off x="6511972" y="2212132"/>
              <a:ext cx="5356449" cy="71118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rot="-5058270" flipH="1">
              <a:off x="6670322" y="2228284"/>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5"/>
          <p:cNvGrpSpPr/>
          <p:nvPr/>
        </p:nvGrpSpPr>
        <p:grpSpPr>
          <a:xfrm rot="-250396">
            <a:off x="7955157" y="-110425"/>
            <a:ext cx="1885137" cy="5483290"/>
            <a:chOff x="7936330" y="-198069"/>
            <a:chExt cx="2187989" cy="5483037"/>
          </a:xfrm>
        </p:grpSpPr>
        <p:sp>
          <p:nvSpPr>
            <p:cNvPr id="105" name="Google Shape;105;p5"/>
            <p:cNvSpPr/>
            <p:nvPr/>
          </p:nvSpPr>
          <p:spPr>
            <a:xfrm rot="-5058270" flipH="1">
              <a:off x="5877738" y="2147352"/>
              <a:ext cx="5356449" cy="711357"/>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rot="-5058270" flipH="1">
              <a:off x="6036836" y="2163581"/>
              <a:ext cx="5356449" cy="711357"/>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rot="-5058270" flipH="1">
              <a:off x="6194812" y="2179319"/>
              <a:ext cx="5356449" cy="712109"/>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rot="-5058270" flipH="1">
              <a:off x="6353622" y="2195980"/>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rot="-5058270" flipH="1">
              <a:off x="6511972" y="2212132"/>
              <a:ext cx="5356449" cy="71118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rot="-5058270" flipH="1">
              <a:off x="6670322" y="2228284"/>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5"/>
          <p:cNvSpPr/>
          <p:nvPr/>
        </p:nvSpPr>
        <p:spPr>
          <a:xfrm flipH="1">
            <a:off x="8623274" y="4359073"/>
            <a:ext cx="367286" cy="38341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flipH="1">
            <a:off x="8685487" y="193447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510926" y="-69051"/>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flipH="1">
            <a:off x="8895896" y="218670"/>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145058" y="3318475"/>
            <a:ext cx="322506" cy="314548"/>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69326" y="458717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226676" y="188682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
        <p:cNvGrpSpPr/>
        <p:nvPr/>
      </p:nvGrpSpPr>
      <p:grpSpPr>
        <a:xfrm>
          <a:off x="0" y="0"/>
          <a:ext cx="0" cy="0"/>
          <a:chOff x="0" y="0"/>
          <a:chExt cx="0" cy="0"/>
        </a:xfrm>
      </p:grpSpPr>
      <p:grpSp>
        <p:nvGrpSpPr>
          <p:cNvPr id="120" name="Google Shape;120;p6"/>
          <p:cNvGrpSpPr/>
          <p:nvPr/>
        </p:nvGrpSpPr>
        <p:grpSpPr>
          <a:xfrm rot="-10799601" flipH="1">
            <a:off x="-592109" y="-169774"/>
            <a:ext cx="1885171" cy="5483037"/>
            <a:chOff x="7936330" y="-198069"/>
            <a:chExt cx="2187989" cy="5483037"/>
          </a:xfrm>
        </p:grpSpPr>
        <p:sp>
          <p:nvSpPr>
            <p:cNvPr id="121" name="Google Shape;121;p6"/>
            <p:cNvSpPr/>
            <p:nvPr/>
          </p:nvSpPr>
          <p:spPr>
            <a:xfrm rot="-5058270" flipH="1">
              <a:off x="5877738" y="2147352"/>
              <a:ext cx="5356449" cy="711357"/>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rot="-5058270" flipH="1">
              <a:off x="6036836" y="2163581"/>
              <a:ext cx="5356449" cy="711357"/>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rot="-5058270" flipH="1">
              <a:off x="6194812" y="2179319"/>
              <a:ext cx="5356449" cy="712109"/>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rot="-5058270" flipH="1">
              <a:off x="6353622" y="2195980"/>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rot="-5058270" flipH="1">
              <a:off x="6511972" y="2212132"/>
              <a:ext cx="5356449" cy="71118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rot="-5058270" flipH="1">
              <a:off x="6670322" y="2228284"/>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6"/>
          <p:cNvSpPr txBox="1">
            <a:spLocks noGrp="1"/>
          </p:cNvSpPr>
          <p:nvPr>
            <p:ph type="title"/>
          </p:nvPr>
        </p:nvSpPr>
        <p:spPr>
          <a:xfrm>
            <a:off x="972900" y="287175"/>
            <a:ext cx="7198200" cy="738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9" name="Google Shape;129;p6"/>
          <p:cNvSpPr/>
          <p:nvPr/>
        </p:nvSpPr>
        <p:spPr>
          <a:xfrm>
            <a:off x="8689426" y="4253251"/>
            <a:ext cx="337836" cy="352671"/>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rot="2254481">
            <a:off x="4326790" y="500994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7219412" y="4680882"/>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1925001" y="480527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8982528" y="21038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56807" y="4519807"/>
            <a:ext cx="486699" cy="4774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3271006" y="579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426889" y="-137176"/>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366909" y="342595"/>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6905895" y="-137175"/>
            <a:ext cx="322506" cy="314548"/>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173428" y="1710624"/>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0"/>
        <p:cNvGrpSpPr/>
        <p:nvPr/>
      </p:nvGrpSpPr>
      <p:grpSpPr>
        <a:xfrm>
          <a:off x="0" y="0"/>
          <a:ext cx="0" cy="0"/>
          <a:chOff x="0" y="0"/>
          <a:chExt cx="0" cy="0"/>
        </a:xfrm>
      </p:grpSpPr>
      <p:sp>
        <p:nvSpPr>
          <p:cNvPr id="141" name="Google Shape;141;p7"/>
          <p:cNvSpPr txBox="1">
            <a:spLocks noGrp="1"/>
          </p:cNvSpPr>
          <p:nvPr>
            <p:ph type="body" idx="1"/>
          </p:nvPr>
        </p:nvSpPr>
        <p:spPr>
          <a:xfrm>
            <a:off x="706050" y="1520775"/>
            <a:ext cx="3578700" cy="2751600"/>
          </a:xfrm>
          <a:prstGeom prst="rect">
            <a:avLst/>
          </a:prstGeom>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Char char="●"/>
              <a:defRPr/>
            </a:lvl1pPr>
            <a:lvl2pPr marL="914400" lvl="1" indent="-279400">
              <a:spcBef>
                <a:spcPts val="0"/>
              </a:spcBef>
              <a:spcAft>
                <a:spcPts val="0"/>
              </a:spcAft>
              <a:buSzPts val="800"/>
              <a:buFont typeface="Open Sans"/>
              <a:buChar char="○"/>
              <a:defRPr sz="1200"/>
            </a:lvl2pPr>
            <a:lvl3pPr marL="1371600" lvl="2" indent="-279400">
              <a:spcBef>
                <a:spcPts val="0"/>
              </a:spcBef>
              <a:spcAft>
                <a:spcPts val="0"/>
              </a:spcAft>
              <a:buSzPts val="800"/>
              <a:buFont typeface="Open Sans"/>
              <a:buChar char="■"/>
              <a:defRPr sz="1200"/>
            </a:lvl3pPr>
            <a:lvl4pPr marL="1828800" lvl="3" indent="-279400">
              <a:spcBef>
                <a:spcPts val="0"/>
              </a:spcBef>
              <a:spcAft>
                <a:spcPts val="0"/>
              </a:spcAft>
              <a:buSzPts val="800"/>
              <a:buFont typeface="Open Sans"/>
              <a:buChar char="●"/>
              <a:defRPr sz="1200"/>
            </a:lvl4pPr>
            <a:lvl5pPr marL="2286000" lvl="4" indent="-317500">
              <a:spcBef>
                <a:spcPts val="0"/>
              </a:spcBef>
              <a:spcAft>
                <a:spcPts val="0"/>
              </a:spcAft>
              <a:buSzPts val="1400"/>
              <a:buFont typeface="Open Sans"/>
              <a:buChar char="○"/>
              <a:defRPr sz="1200"/>
            </a:lvl5pPr>
            <a:lvl6pPr marL="2743200" lvl="5" indent="-317500">
              <a:spcBef>
                <a:spcPts val="0"/>
              </a:spcBef>
              <a:spcAft>
                <a:spcPts val="0"/>
              </a:spcAft>
              <a:buSzPts val="1400"/>
              <a:buFont typeface="Open Sans"/>
              <a:buChar char="■"/>
              <a:defRPr sz="1200"/>
            </a:lvl6pPr>
            <a:lvl7pPr marL="3200400" lvl="6" indent="-273050">
              <a:spcBef>
                <a:spcPts val="0"/>
              </a:spcBef>
              <a:spcAft>
                <a:spcPts val="0"/>
              </a:spcAft>
              <a:buSzPts val="700"/>
              <a:buFont typeface="Open Sans"/>
              <a:buChar char="●"/>
              <a:defRPr sz="1200"/>
            </a:lvl7pPr>
            <a:lvl8pPr marL="3657600" lvl="7" indent="-273050">
              <a:spcBef>
                <a:spcPts val="0"/>
              </a:spcBef>
              <a:spcAft>
                <a:spcPts val="0"/>
              </a:spcAft>
              <a:buSzPts val="700"/>
              <a:buFont typeface="Open Sans"/>
              <a:buChar char="○"/>
              <a:defRPr sz="1200"/>
            </a:lvl8pPr>
            <a:lvl9pPr marL="4114800" lvl="8" indent="-266700">
              <a:spcBef>
                <a:spcPts val="0"/>
              </a:spcBef>
              <a:spcAft>
                <a:spcPts val="0"/>
              </a:spcAft>
              <a:buSzPts val="600"/>
              <a:buFont typeface="Open Sans"/>
              <a:buChar char="■"/>
              <a:defRPr sz="1200"/>
            </a:lvl9pPr>
          </a:lstStyle>
          <a:p>
            <a:endParaRPr/>
          </a:p>
        </p:txBody>
      </p:sp>
      <p:sp>
        <p:nvSpPr>
          <p:cNvPr id="142" name="Google Shape;142;p7"/>
          <p:cNvSpPr/>
          <p:nvPr/>
        </p:nvSpPr>
        <p:spPr>
          <a:xfrm>
            <a:off x="4687423" y="4742319"/>
            <a:ext cx="431017" cy="421720"/>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267600" y="2382297"/>
            <a:ext cx="159290" cy="152224"/>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2189526" y="476707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140207" y="4742322"/>
            <a:ext cx="286680" cy="281236"/>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3271006" y="1609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56815" y="2293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4604019" y="1210868"/>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txBox="1">
            <a:spLocks noGrp="1"/>
          </p:cNvSpPr>
          <p:nvPr>
            <p:ph type="title"/>
          </p:nvPr>
        </p:nvSpPr>
        <p:spPr>
          <a:xfrm>
            <a:off x="591900" y="287175"/>
            <a:ext cx="7198200" cy="738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b="0">
                <a:solidFill>
                  <a:schemeClr val="dk1"/>
                </a:solidFill>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150" name="Google Shape;150;p7"/>
          <p:cNvSpPr/>
          <p:nvPr/>
        </p:nvSpPr>
        <p:spPr>
          <a:xfrm>
            <a:off x="4753774" y="-326131"/>
            <a:ext cx="5889900" cy="588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4921702" y="-298381"/>
            <a:ext cx="5834400" cy="583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5107887" y="-270931"/>
            <a:ext cx="5779500" cy="5779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5286724" y="-214231"/>
            <a:ext cx="5666100" cy="5666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5473020" y="-184531"/>
            <a:ext cx="5606700" cy="5606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5653691" y="-155431"/>
            <a:ext cx="5548500" cy="5548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5828616" y="-155431"/>
            <a:ext cx="5548500" cy="5548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7"/>
        <p:cNvGrpSpPr/>
        <p:nvPr/>
      </p:nvGrpSpPr>
      <p:grpSpPr>
        <a:xfrm>
          <a:off x="0" y="0"/>
          <a:ext cx="0" cy="0"/>
          <a:chOff x="0" y="0"/>
          <a:chExt cx="0" cy="0"/>
        </a:xfrm>
      </p:grpSpPr>
      <p:grpSp>
        <p:nvGrpSpPr>
          <p:cNvPr id="158" name="Google Shape;158;p8"/>
          <p:cNvGrpSpPr/>
          <p:nvPr/>
        </p:nvGrpSpPr>
        <p:grpSpPr>
          <a:xfrm>
            <a:off x="529423" y="280885"/>
            <a:ext cx="8085133" cy="3817075"/>
            <a:chOff x="529423" y="280885"/>
            <a:chExt cx="8085133" cy="3817075"/>
          </a:xfrm>
        </p:grpSpPr>
        <p:sp>
          <p:nvSpPr>
            <p:cNvPr id="159" name="Google Shape;159;p8"/>
            <p:cNvSpPr/>
            <p:nvPr/>
          </p:nvSpPr>
          <p:spPr>
            <a:xfrm>
              <a:off x="1584371" y="450435"/>
              <a:ext cx="5863949" cy="2758867"/>
            </a:xfrm>
            <a:custGeom>
              <a:avLst/>
              <a:gdLst/>
              <a:ahLst/>
              <a:cxnLst/>
              <a:rect l="l" t="t" r="r" b="b"/>
              <a:pathLst>
                <a:path w="50233" h="28671" extrusionOk="0">
                  <a:moveTo>
                    <a:pt x="25194" y="0"/>
                  </a:moveTo>
                  <a:cubicBezTo>
                    <a:pt x="15502" y="0"/>
                    <a:pt x="8061" y="5001"/>
                    <a:pt x="3680" y="14478"/>
                  </a:cubicBezTo>
                  <a:cubicBezTo>
                    <a:pt x="465" y="21444"/>
                    <a:pt x="12" y="28302"/>
                    <a:pt x="0" y="28587"/>
                  </a:cubicBezTo>
                  <a:lnTo>
                    <a:pt x="2537" y="28671"/>
                  </a:lnTo>
                  <a:cubicBezTo>
                    <a:pt x="2548" y="28397"/>
                    <a:pt x="4442" y="1774"/>
                    <a:pt x="25194" y="1774"/>
                  </a:cubicBezTo>
                  <a:cubicBezTo>
                    <a:pt x="45947" y="1774"/>
                    <a:pt x="47685" y="28397"/>
                    <a:pt x="47697" y="28659"/>
                  </a:cubicBezTo>
                  <a:lnTo>
                    <a:pt x="50233" y="28587"/>
                  </a:lnTo>
                  <a:cubicBezTo>
                    <a:pt x="50221" y="28302"/>
                    <a:pt x="49804" y="21455"/>
                    <a:pt x="46625" y="14490"/>
                  </a:cubicBezTo>
                  <a:cubicBezTo>
                    <a:pt x="42303" y="5001"/>
                    <a:pt x="34886" y="0"/>
                    <a:pt x="25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1311908" y="280885"/>
              <a:ext cx="6408868" cy="2916965"/>
            </a:xfrm>
            <a:custGeom>
              <a:avLst/>
              <a:gdLst/>
              <a:ahLst/>
              <a:cxnLst/>
              <a:rect l="l" t="t" r="r" b="b"/>
              <a:pathLst>
                <a:path w="54901" h="30314" extrusionOk="0">
                  <a:moveTo>
                    <a:pt x="27540" y="0"/>
                  </a:moveTo>
                  <a:cubicBezTo>
                    <a:pt x="16955" y="0"/>
                    <a:pt x="8835" y="5287"/>
                    <a:pt x="4049" y="15300"/>
                  </a:cubicBezTo>
                  <a:cubicBezTo>
                    <a:pt x="513" y="22670"/>
                    <a:pt x="13" y="29921"/>
                    <a:pt x="1" y="30230"/>
                  </a:cubicBezTo>
                  <a:lnTo>
                    <a:pt x="2537" y="30314"/>
                  </a:lnTo>
                  <a:cubicBezTo>
                    <a:pt x="2537" y="30242"/>
                    <a:pt x="3037" y="22979"/>
                    <a:pt x="6466" y="15836"/>
                  </a:cubicBezTo>
                  <a:cubicBezTo>
                    <a:pt x="10943" y="6513"/>
                    <a:pt x="18027" y="1786"/>
                    <a:pt x="27528" y="1786"/>
                  </a:cubicBezTo>
                  <a:cubicBezTo>
                    <a:pt x="37029" y="1786"/>
                    <a:pt x="44090" y="6513"/>
                    <a:pt x="48519" y="15836"/>
                  </a:cubicBezTo>
                  <a:cubicBezTo>
                    <a:pt x="51900" y="22979"/>
                    <a:pt x="52365" y="30242"/>
                    <a:pt x="52365" y="30314"/>
                  </a:cubicBezTo>
                  <a:lnTo>
                    <a:pt x="54901" y="30242"/>
                  </a:lnTo>
                  <a:cubicBezTo>
                    <a:pt x="54889" y="29933"/>
                    <a:pt x="54436" y="22682"/>
                    <a:pt x="50936" y="15300"/>
                  </a:cubicBezTo>
                  <a:cubicBezTo>
                    <a:pt x="46209" y="5287"/>
                    <a:pt x="38113" y="0"/>
                    <a:pt x="27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1876213" y="583323"/>
              <a:ext cx="5280274" cy="2625980"/>
            </a:xfrm>
            <a:custGeom>
              <a:avLst/>
              <a:gdLst/>
              <a:ahLst/>
              <a:cxnLst/>
              <a:rect l="l" t="t" r="r" b="b"/>
              <a:pathLst>
                <a:path w="45233" h="27290" extrusionOk="0">
                  <a:moveTo>
                    <a:pt x="22682" y="1"/>
                  </a:moveTo>
                  <a:cubicBezTo>
                    <a:pt x="14038" y="1"/>
                    <a:pt x="7359" y="4775"/>
                    <a:pt x="3394" y="13812"/>
                  </a:cubicBezTo>
                  <a:cubicBezTo>
                    <a:pt x="477" y="20432"/>
                    <a:pt x="25" y="26932"/>
                    <a:pt x="1" y="27206"/>
                  </a:cubicBezTo>
                  <a:lnTo>
                    <a:pt x="2537" y="27290"/>
                  </a:lnTo>
                  <a:cubicBezTo>
                    <a:pt x="2561" y="27040"/>
                    <a:pt x="4466" y="1787"/>
                    <a:pt x="22682" y="1787"/>
                  </a:cubicBezTo>
                  <a:cubicBezTo>
                    <a:pt x="40899" y="1787"/>
                    <a:pt x="42673" y="27028"/>
                    <a:pt x="42685" y="27278"/>
                  </a:cubicBezTo>
                  <a:lnTo>
                    <a:pt x="45233" y="27206"/>
                  </a:lnTo>
                  <a:cubicBezTo>
                    <a:pt x="45209" y="26932"/>
                    <a:pt x="44780" y="20432"/>
                    <a:pt x="41911" y="13812"/>
                  </a:cubicBezTo>
                  <a:cubicBezTo>
                    <a:pt x="37982" y="4775"/>
                    <a:pt x="31338" y="1"/>
                    <a:pt x="22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2070813" y="741422"/>
              <a:ext cx="4891080" cy="2472501"/>
            </a:xfrm>
            <a:custGeom>
              <a:avLst/>
              <a:gdLst/>
              <a:ahLst/>
              <a:cxnLst/>
              <a:rect l="l" t="t" r="r" b="b"/>
              <a:pathLst>
                <a:path w="41899" h="25695" extrusionOk="0">
                  <a:moveTo>
                    <a:pt x="21003" y="1"/>
                  </a:moveTo>
                  <a:cubicBezTo>
                    <a:pt x="12978" y="1"/>
                    <a:pt x="6799" y="4501"/>
                    <a:pt x="3120" y="13014"/>
                  </a:cubicBezTo>
                  <a:cubicBezTo>
                    <a:pt x="441" y="19229"/>
                    <a:pt x="13" y="25349"/>
                    <a:pt x="1" y="25611"/>
                  </a:cubicBezTo>
                  <a:lnTo>
                    <a:pt x="2537" y="25694"/>
                  </a:lnTo>
                  <a:cubicBezTo>
                    <a:pt x="2549" y="25456"/>
                    <a:pt x="4311" y="1787"/>
                    <a:pt x="21003" y="1787"/>
                  </a:cubicBezTo>
                  <a:cubicBezTo>
                    <a:pt x="37708" y="1787"/>
                    <a:pt x="39339" y="25444"/>
                    <a:pt x="39363" y="25682"/>
                  </a:cubicBezTo>
                  <a:lnTo>
                    <a:pt x="41899" y="25611"/>
                  </a:lnTo>
                  <a:cubicBezTo>
                    <a:pt x="41887" y="25349"/>
                    <a:pt x="41494" y="19241"/>
                    <a:pt x="38839" y="13014"/>
                  </a:cubicBezTo>
                  <a:cubicBezTo>
                    <a:pt x="35207" y="4501"/>
                    <a:pt x="29040" y="1"/>
                    <a:pt x="21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2261210" y="893844"/>
              <a:ext cx="4510290" cy="2307476"/>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2508839" y="1066899"/>
              <a:ext cx="4015060" cy="2054127"/>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2706712" y="1211475"/>
              <a:ext cx="3619321" cy="1851676"/>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529423" y="2327901"/>
              <a:ext cx="3200990" cy="1770059"/>
            </a:xfrm>
            <a:custGeom>
              <a:avLst/>
              <a:gdLst/>
              <a:ahLst/>
              <a:cxnLst/>
              <a:rect l="l" t="t" r="r" b="b"/>
              <a:pathLst>
                <a:path w="27421" h="18395" extrusionOk="0">
                  <a:moveTo>
                    <a:pt x="11187" y="1"/>
                  </a:moveTo>
                  <a:cubicBezTo>
                    <a:pt x="10830" y="1"/>
                    <a:pt x="10470" y="29"/>
                    <a:pt x="10109" y="87"/>
                  </a:cubicBezTo>
                  <a:cubicBezTo>
                    <a:pt x="7061" y="563"/>
                    <a:pt x="4716" y="3028"/>
                    <a:pt x="4394" y="6100"/>
                  </a:cubicBezTo>
                  <a:cubicBezTo>
                    <a:pt x="4370" y="6362"/>
                    <a:pt x="4358" y="6636"/>
                    <a:pt x="4370" y="6897"/>
                  </a:cubicBezTo>
                  <a:cubicBezTo>
                    <a:pt x="1537" y="7683"/>
                    <a:pt x="1" y="10731"/>
                    <a:pt x="1048" y="13470"/>
                  </a:cubicBezTo>
                  <a:cubicBezTo>
                    <a:pt x="1816" y="15453"/>
                    <a:pt x="3701" y="16637"/>
                    <a:pt x="5678" y="16637"/>
                  </a:cubicBezTo>
                  <a:cubicBezTo>
                    <a:pt x="6430" y="16637"/>
                    <a:pt x="7196" y="16465"/>
                    <a:pt x="7918" y="16101"/>
                  </a:cubicBezTo>
                  <a:cubicBezTo>
                    <a:pt x="8556" y="17621"/>
                    <a:pt x="9963" y="18393"/>
                    <a:pt x="11372" y="18393"/>
                  </a:cubicBezTo>
                  <a:cubicBezTo>
                    <a:pt x="12700" y="18393"/>
                    <a:pt x="14029" y="17707"/>
                    <a:pt x="14717" y="16315"/>
                  </a:cubicBezTo>
                  <a:cubicBezTo>
                    <a:pt x="15607" y="17636"/>
                    <a:pt x="17089" y="18395"/>
                    <a:pt x="18631" y="18395"/>
                  </a:cubicBezTo>
                  <a:cubicBezTo>
                    <a:pt x="19008" y="18395"/>
                    <a:pt x="19389" y="18350"/>
                    <a:pt x="19765" y="18256"/>
                  </a:cubicBezTo>
                  <a:cubicBezTo>
                    <a:pt x="21694" y="17780"/>
                    <a:pt x="23111" y="16149"/>
                    <a:pt x="23325" y="14184"/>
                  </a:cubicBezTo>
                  <a:lnTo>
                    <a:pt x="23325" y="14125"/>
                  </a:lnTo>
                  <a:cubicBezTo>
                    <a:pt x="23504" y="14184"/>
                    <a:pt x="23706" y="14220"/>
                    <a:pt x="23896" y="14244"/>
                  </a:cubicBezTo>
                  <a:cubicBezTo>
                    <a:pt x="24000" y="14254"/>
                    <a:pt x="24103" y="14259"/>
                    <a:pt x="24204" y="14259"/>
                  </a:cubicBezTo>
                  <a:cubicBezTo>
                    <a:pt x="25754" y="14259"/>
                    <a:pt x="27075" y="13093"/>
                    <a:pt x="27242" y="11529"/>
                  </a:cubicBezTo>
                  <a:cubicBezTo>
                    <a:pt x="27421" y="9862"/>
                    <a:pt x="26206" y="8362"/>
                    <a:pt x="24528" y="8183"/>
                  </a:cubicBezTo>
                  <a:lnTo>
                    <a:pt x="24539" y="8183"/>
                  </a:lnTo>
                  <a:cubicBezTo>
                    <a:pt x="24436" y="8173"/>
                    <a:pt x="24332" y="8167"/>
                    <a:pt x="24229" y="8167"/>
                  </a:cubicBezTo>
                  <a:cubicBezTo>
                    <a:pt x="23759" y="8167"/>
                    <a:pt x="23292" y="8276"/>
                    <a:pt x="22873" y="8481"/>
                  </a:cubicBezTo>
                  <a:cubicBezTo>
                    <a:pt x="22551" y="6124"/>
                    <a:pt x="20670" y="4290"/>
                    <a:pt x="18301" y="4052"/>
                  </a:cubicBezTo>
                  <a:cubicBezTo>
                    <a:pt x="18137" y="4032"/>
                    <a:pt x="17969" y="4023"/>
                    <a:pt x="17802" y="4023"/>
                  </a:cubicBezTo>
                  <a:cubicBezTo>
                    <a:pt x="17666" y="4023"/>
                    <a:pt x="17529" y="4029"/>
                    <a:pt x="17396" y="4040"/>
                  </a:cubicBezTo>
                  <a:cubicBezTo>
                    <a:pt x="16284" y="1554"/>
                    <a:pt x="13831" y="1"/>
                    <a:pt x="11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5396872" y="2317605"/>
              <a:ext cx="3217684" cy="1771214"/>
            </a:xfrm>
            <a:custGeom>
              <a:avLst/>
              <a:gdLst/>
              <a:ahLst/>
              <a:cxnLst/>
              <a:rect l="l" t="t" r="r" b="b"/>
              <a:pathLst>
                <a:path w="27564" h="18407" extrusionOk="0">
                  <a:moveTo>
                    <a:pt x="16385" y="1"/>
                  </a:moveTo>
                  <a:cubicBezTo>
                    <a:pt x="13733" y="1"/>
                    <a:pt x="11282" y="1553"/>
                    <a:pt x="10180" y="4040"/>
                  </a:cubicBezTo>
                  <a:cubicBezTo>
                    <a:pt x="10041" y="4029"/>
                    <a:pt x="9902" y="4023"/>
                    <a:pt x="9764" y="4023"/>
                  </a:cubicBezTo>
                  <a:cubicBezTo>
                    <a:pt x="9595" y="4023"/>
                    <a:pt x="9427" y="4032"/>
                    <a:pt x="9263" y="4052"/>
                  </a:cubicBezTo>
                  <a:cubicBezTo>
                    <a:pt x="6906" y="4302"/>
                    <a:pt x="5013" y="6135"/>
                    <a:pt x="4703" y="8493"/>
                  </a:cubicBezTo>
                  <a:cubicBezTo>
                    <a:pt x="4286" y="8284"/>
                    <a:pt x="3838" y="8173"/>
                    <a:pt x="3384" y="8173"/>
                  </a:cubicBezTo>
                  <a:cubicBezTo>
                    <a:pt x="3268" y="8173"/>
                    <a:pt x="3152" y="8181"/>
                    <a:pt x="3036" y="8195"/>
                  </a:cubicBezTo>
                  <a:cubicBezTo>
                    <a:pt x="1239" y="8374"/>
                    <a:pt x="0" y="10064"/>
                    <a:pt x="369" y="11826"/>
                  </a:cubicBezTo>
                  <a:cubicBezTo>
                    <a:pt x="664" y="13279"/>
                    <a:pt x="1938" y="14263"/>
                    <a:pt x="3344" y="14263"/>
                  </a:cubicBezTo>
                  <a:cubicBezTo>
                    <a:pt x="3643" y="14263"/>
                    <a:pt x="3948" y="14218"/>
                    <a:pt x="4251" y="14124"/>
                  </a:cubicBezTo>
                  <a:lnTo>
                    <a:pt x="4251" y="14184"/>
                  </a:lnTo>
                  <a:cubicBezTo>
                    <a:pt x="4453" y="16160"/>
                    <a:pt x="5870" y="17792"/>
                    <a:pt x="7799" y="18268"/>
                  </a:cubicBezTo>
                  <a:cubicBezTo>
                    <a:pt x="8177" y="18361"/>
                    <a:pt x="8559" y="18406"/>
                    <a:pt x="8936" y="18406"/>
                  </a:cubicBezTo>
                  <a:cubicBezTo>
                    <a:pt x="10482" y="18406"/>
                    <a:pt x="11957" y="17645"/>
                    <a:pt x="12847" y="16315"/>
                  </a:cubicBezTo>
                  <a:cubicBezTo>
                    <a:pt x="13535" y="17707"/>
                    <a:pt x="14864" y="18393"/>
                    <a:pt x="16192" y="18393"/>
                  </a:cubicBezTo>
                  <a:cubicBezTo>
                    <a:pt x="17601" y="18393"/>
                    <a:pt x="19008" y="17621"/>
                    <a:pt x="19646" y="16101"/>
                  </a:cubicBezTo>
                  <a:cubicBezTo>
                    <a:pt x="20366" y="16464"/>
                    <a:pt x="21128" y="16635"/>
                    <a:pt x="21877" y="16635"/>
                  </a:cubicBezTo>
                  <a:cubicBezTo>
                    <a:pt x="23853" y="16635"/>
                    <a:pt x="25735" y="15447"/>
                    <a:pt x="26504" y="13470"/>
                  </a:cubicBezTo>
                  <a:cubicBezTo>
                    <a:pt x="27563" y="10731"/>
                    <a:pt x="26027" y="7683"/>
                    <a:pt x="23206" y="6909"/>
                  </a:cubicBezTo>
                  <a:cubicBezTo>
                    <a:pt x="23206" y="6635"/>
                    <a:pt x="23194" y="6362"/>
                    <a:pt x="23170" y="6100"/>
                  </a:cubicBezTo>
                  <a:cubicBezTo>
                    <a:pt x="22848" y="3040"/>
                    <a:pt x="20503" y="563"/>
                    <a:pt x="17467" y="87"/>
                  </a:cubicBezTo>
                  <a:cubicBezTo>
                    <a:pt x="17105" y="29"/>
                    <a:pt x="16743" y="1"/>
                    <a:pt x="16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8"/>
          <p:cNvSpPr txBox="1">
            <a:spLocks noGrp="1"/>
          </p:cNvSpPr>
          <p:nvPr>
            <p:ph type="title"/>
          </p:nvPr>
        </p:nvSpPr>
        <p:spPr>
          <a:xfrm>
            <a:off x="1779150" y="1456650"/>
            <a:ext cx="5585700" cy="2230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4800"/>
              <a:buNone/>
              <a:defRPr sz="9600">
                <a:solidFill>
                  <a:schemeClr val="dk1"/>
                </a:solidFill>
              </a:defRPr>
            </a:lvl1pPr>
            <a:lvl2pPr lvl="1">
              <a:spcBef>
                <a:spcPts val="0"/>
              </a:spcBef>
              <a:spcAft>
                <a:spcPts val="0"/>
              </a:spcAft>
              <a:buClr>
                <a:schemeClr val="dk1"/>
              </a:buClr>
              <a:buSzPts val="4800"/>
              <a:buNone/>
              <a:defRPr sz="4800">
                <a:solidFill>
                  <a:schemeClr val="dk1"/>
                </a:solidFill>
              </a:defRPr>
            </a:lvl2pPr>
            <a:lvl3pPr lvl="2">
              <a:spcBef>
                <a:spcPts val="0"/>
              </a:spcBef>
              <a:spcAft>
                <a:spcPts val="0"/>
              </a:spcAft>
              <a:buClr>
                <a:schemeClr val="dk1"/>
              </a:buClr>
              <a:buSzPts val="4800"/>
              <a:buNone/>
              <a:defRPr sz="4800">
                <a:solidFill>
                  <a:schemeClr val="dk1"/>
                </a:solidFill>
              </a:defRPr>
            </a:lvl3pPr>
            <a:lvl4pPr lvl="3">
              <a:spcBef>
                <a:spcPts val="0"/>
              </a:spcBef>
              <a:spcAft>
                <a:spcPts val="0"/>
              </a:spcAft>
              <a:buClr>
                <a:schemeClr val="dk1"/>
              </a:buClr>
              <a:buSzPts val="4800"/>
              <a:buNone/>
              <a:defRPr sz="4800">
                <a:solidFill>
                  <a:schemeClr val="dk1"/>
                </a:solidFill>
              </a:defRPr>
            </a:lvl4pPr>
            <a:lvl5pPr lvl="4">
              <a:spcBef>
                <a:spcPts val="0"/>
              </a:spcBef>
              <a:spcAft>
                <a:spcPts val="0"/>
              </a:spcAft>
              <a:buClr>
                <a:schemeClr val="dk1"/>
              </a:buClr>
              <a:buSzPts val="4800"/>
              <a:buNone/>
              <a:defRPr sz="4800">
                <a:solidFill>
                  <a:schemeClr val="dk1"/>
                </a:solidFill>
              </a:defRPr>
            </a:lvl5pPr>
            <a:lvl6pPr lvl="5">
              <a:spcBef>
                <a:spcPts val="0"/>
              </a:spcBef>
              <a:spcAft>
                <a:spcPts val="0"/>
              </a:spcAft>
              <a:buClr>
                <a:schemeClr val="dk1"/>
              </a:buClr>
              <a:buSzPts val="4800"/>
              <a:buNone/>
              <a:defRPr sz="4800">
                <a:solidFill>
                  <a:schemeClr val="dk1"/>
                </a:solidFill>
              </a:defRPr>
            </a:lvl6pPr>
            <a:lvl7pPr lvl="6">
              <a:spcBef>
                <a:spcPts val="0"/>
              </a:spcBef>
              <a:spcAft>
                <a:spcPts val="0"/>
              </a:spcAft>
              <a:buClr>
                <a:schemeClr val="dk1"/>
              </a:buClr>
              <a:buSzPts val="4800"/>
              <a:buNone/>
              <a:defRPr sz="4800">
                <a:solidFill>
                  <a:schemeClr val="dk1"/>
                </a:solidFill>
              </a:defRPr>
            </a:lvl7pPr>
            <a:lvl8pPr lvl="7">
              <a:spcBef>
                <a:spcPts val="0"/>
              </a:spcBef>
              <a:spcAft>
                <a:spcPts val="0"/>
              </a:spcAft>
              <a:buClr>
                <a:schemeClr val="dk1"/>
              </a:buClr>
              <a:buSzPts val="4800"/>
              <a:buNone/>
              <a:defRPr sz="4800">
                <a:solidFill>
                  <a:schemeClr val="dk1"/>
                </a:solidFill>
              </a:defRPr>
            </a:lvl8pPr>
            <a:lvl9pPr lvl="8">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9"/>
        <p:cNvGrpSpPr/>
        <p:nvPr/>
      </p:nvGrpSpPr>
      <p:grpSpPr>
        <a:xfrm>
          <a:off x="0" y="0"/>
          <a:ext cx="0" cy="0"/>
          <a:chOff x="0" y="0"/>
          <a:chExt cx="0" cy="0"/>
        </a:xfrm>
      </p:grpSpPr>
      <p:grpSp>
        <p:nvGrpSpPr>
          <p:cNvPr id="170" name="Google Shape;170;p9"/>
          <p:cNvGrpSpPr/>
          <p:nvPr/>
        </p:nvGrpSpPr>
        <p:grpSpPr>
          <a:xfrm>
            <a:off x="-183816" y="3601922"/>
            <a:ext cx="9385975" cy="2768372"/>
            <a:chOff x="-183816" y="3601922"/>
            <a:chExt cx="9385975" cy="2768372"/>
          </a:xfrm>
        </p:grpSpPr>
        <p:sp>
          <p:nvSpPr>
            <p:cNvPr id="171" name="Google Shape;171;p9"/>
            <p:cNvSpPr/>
            <p:nvPr/>
          </p:nvSpPr>
          <p:spPr>
            <a:xfrm>
              <a:off x="-58157" y="3601922"/>
              <a:ext cx="9260316"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58157" y="3940032"/>
              <a:ext cx="9260316"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58157" y="4108028"/>
              <a:ext cx="9260316"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58157" y="4268153"/>
              <a:ext cx="9260316"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58157" y="4424545"/>
              <a:ext cx="9260316"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58157" y="4578616"/>
              <a:ext cx="9260316"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9"/>
          <p:cNvSpPr txBox="1">
            <a:spLocks noGrp="1"/>
          </p:cNvSpPr>
          <p:nvPr>
            <p:ph type="title"/>
          </p:nvPr>
        </p:nvSpPr>
        <p:spPr>
          <a:xfrm>
            <a:off x="2345400" y="1325013"/>
            <a:ext cx="4453200" cy="11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6000"/>
              <a:buNone/>
              <a:defRPr sz="11300" b="0">
                <a:solidFill>
                  <a:schemeClr val="dk1"/>
                </a:solidFill>
              </a:defRPr>
            </a:lvl1pPr>
            <a:lvl2pPr lvl="1" algn="ctr" rtl="0">
              <a:spcBef>
                <a:spcPts val="0"/>
              </a:spcBef>
              <a:spcAft>
                <a:spcPts val="0"/>
              </a:spcAft>
              <a:buClr>
                <a:schemeClr val="dk1"/>
              </a:buClr>
              <a:buSzPts val="6000"/>
              <a:buNone/>
              <a:defRPr sz="6000">
                <a:solidFill>
                  <a:schemeClr val="dk1"/>
                </a:solidFill>
              </a:defRPr>
            </a:lvl2pPr>
            <a:lvl3pPr lvl="2" algn="ctr" rtl="0">
              <a:spcBef>
                <a:spcPts val="0"/>
              </a:spcBef>
              <a:spcAft>
                <a:spcPts val="0"/>
              </a:spcAft>
              <a:buClr>
                <a:schemeClr val="dk1"/>
              </a:buClr>
              <a:buSzPts val="6000"/>
              <a:buNone/>
              <a:defRPr sz="6000">
                <a:solidFill>
                  <a:schemeClr val="dk1"/>
                </a:solidFill>
              </a:defRPr>
            </a:lvl3pPr>
            <a:lvl4pPr lvl="3" algn="ctr" rtl="0">
              <a:spcBef>
                <a:spcPts val="0"/>
              </a:spcBef>
              <a:spcAft>
                <a:spcPts val="0"/>
              </a:spcAft>
              <a:buClr>
                <a:schemeClr val="dk1"/>
              </a:buClr>
              <a:buSzPts val="6000"/>
              <a:buNone/>
              <a:defRPr sz="6000">
                <a:solidFill>
                  <a:schemeClr val="dk1"/>
                </a:solidFill>
              </a:defRPr>
            </a:lvl4pPr>
            <a:lvl5pPr lvl="4" algn="ctr" rtl="0">
              <a:spcBef>
                <a:spcPts val="0"/>
              </a:spcBef>
              <a:spcAft>
                <a:spcPts val="0"/>
              </a:spcAft>
              <a:buClr>
                <a:schemeClr val="dk1"/>
              </a:buClr>
              <a:buSzPts val="6000"/>
              <a:buNone/>
              <a:defRPr sz="6000">
                <a:solidFill>
                  <a:schemeClr val="dk1"/>
                </a:solidFill>
              </a:defRPr>
            </a:lvl5pPr>
            <a:lvl6pPr lvl="5" algn="ctr" rtl="0">
              <a:spcBef>
                <a:spcPts val="0"/>
              </a:spcBef>
              <a:spcAft>
                <a:spcPts val="0"/>
              </a:spcAft>
              <a:buClr>
                <a:schemeClr val="dk1"/>
              </a:buClr>
              <a:buSzPts val="6000"/>
              <a:buNone/>
              <a:defRPr sz="6000">
                <a:solidFill>
                  <a:schemeClr val="dk1"/>
                </a:solidFill>
              </a:defRPr>
            </a:lvl6pPr>
            <a:lvl7pPr lvl="6" algn="ctr" rtl="0">
              <a:spcBef>
                <a:spcPts val="0"/>
              </a:spcBef>
              <a:spcAft>
                <a:spcPts val="0"/>
              </a:spcAft>
              <a:buClr>
                <a:schemeClr val="dk1"/>
              </a:buClr>
              <a:buSzPts val="6000"/>
              <a:buNone/>
              <a:defRPr sz="6000">
                <a:solidFill>
                  <a:schemeClr val="dk1"/>
                </a:solidFill>
              </a:defRPr>
            </a:lvl7pPr>
            <a:lvl8pPr lvl="7" algn="ctr" rtl="0">
              <a:spcBef>
                <a:spcPts val="0"/>
              </a:spcBef>
              <a:spcAft>
                <a:spcPts val="0"/>
              </a:spcAft>
              <a:buClr>
                <a:schemeClr val="dk1"/>
              </a:buClr>
              <a:buSzPts val="6000"/>
              <a:buNone/>
              <a:defRPr sz="6000">
                <a:solidFill>
                  <a:schemeClr val="dk1"/>
                </a:solidFill>
              </a:defRPr>
            </a:lvl8pPr>
            <a:lvl9pPr lvl="8" algn="ctr" rtl="0">
              <a:spcBef>
                <a:spcPts val="0"/>
              </a:spcBef>
              <a:spcAft>
                <a:spcPts val="0"/>
              </a:spcAft>
              <a:buClr>
                <a:schemeClr val="dk1"/>
              </a:buClr>
              <a:buSzPts val="6000"/>
              <a:buNone/>
              <a:defRPr sz="6000">
                <a:solidFill>
                  <a:schemeClr val="dk1"/>
                </a:solidFill>
              </a:defRPr>
            </a:lvl9pPr>
          </a:lstStyle>
          <a:p>
            <a:endParaRPr/>
          </a:p>
        </p:txBody>
      </p:sp>
      <p:sp>
        <p:nvSpPr>
          <p:cNvPr id="179" name="Google Shape;179;p9"/>
          <p:cNvSpPr txBox="1">
            <a:spLocks noGrp="1"/>
          </p:cNvSpPr>
          <p:nvPr>
            <p:ph type="subTitle" idx="1"/>
          </p:nvPr>
        </p:nvSpPr>
        <p:spPr>
          <a:xfrm>
            <a:off x="2156100" y="2541513"/>
            <a:ext cx="4831800" cy="64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Ubuntu"/>
                <a:ea typeface="Ubuntu"/>
                <a:cs typeface="Ubuntu"/>
                <a:sym typeface="Ubuntu"/>
              </a:defRPr>
            </a:lvl1pPr>
            <a:lvl2pPr lvl="1" rtl="0">
              <a:spcBef>
                <a:spcPts val="0"/>
              </a:spcBef>
              <a:spcAft>
                <a:spcPts val="0"/>
              </a:spcAft>
              <a:buNone/>
              <a:defRPr sz="1400">
                <a:solidFill>
                  <a:schemeClr val="dk1"/>
                </a:solidFill>
                <a:latin typeface="Ubuntu"/>
                <a:ea typeface="Ubuntu"/>
                <a:cs typeface="Ubuntu"/>
                <a:sym typeface="Ubuntu"/>
              </a:defRPr>
            </a:lvl2pPr>
            <a:lvl3pPr lvl="2" rtl="0">
              <a:spcBef>
                <a:spcPts val="0"/>
              </a:spcBef>
              <a:spcAft>
                <a:spcPts val="0"/>
              </a:spcAft>
              <a:buNone/>
              <a:defRPr sz="1400">
                <a:solidFill>
                  <a:schemeClr val="dk1"/>
                </a:solidFill>
                <a:latin typeface="Ubuntu"/>
                <a:ea typeface="Ubuntu"/>
                <a:cs typeface="Ubuntu"/>
                <a:sym typeface="Ubuntu"/>
              </a:defRPr>
            </a:lvl3pPr>
            <a:lvl4pPr lvl="3" rtl="0">
              <a:spcBef>
                <a:spcPts val="0"/>
              </a:spcBef>
              <a:spcAft>
                <a:spcPts val="0"/>
              </a:spcAft>
              <a:buNone/>
              <a:defRPr sz="1400">
                <a:solidFill>
                  <a:schemeClr val="dk1"/>
                </a:solidFill>
                <a:latin typeface="Ubuntu"/>
                <a:ea typeface="Ubuntu"/>
                <a:cs typeface="Ubuntu"/>
                <a:sym typeface="Ubuntu"/>
              </a:defRPr>
            </a:lvl4pPr>
            <a:lvl5pPr lvl="4" rtl="0">
              <a:spcBef>
                <a:spcPts val="0"/>
              </a:spcBef>
              <a:spcAft>
                <a:spcPts val="0"/>
              </a:spcAft>
              <a:buNone/>
              <a:defRPr sz="1400">
                <a:solidFill>
                  <a:schemeClr val="dk1"/>
                </a:solidFill>
                <a:latin typeface="Ubuntu"/>
                <a:ea typeface="Ubuntu"/>
                <a:cs typeface="Ubuntu"/>
                <a:sym typeface="Ubuntu"/>
              </a:defRPr>
            </a:lvl5pPr>
            <a:lvl6pPr lvl="5" rtl="0">
              <a:spcBef>
                <a:spcPts val="0"/>
              </a:spcBef>
              <a:spcAft>
                <a:spcPts val="0"/>
              </a:spcAft>
              <a:buNone/>
              <a:defRPr sz="1400">
                <a:solidFill>
                  <a:schemeClr val="dk1"/>
                </a:solidFill>
                <a:latin typeface="Ubuntu"/>
                <a:ea typeface="Ubuntu"/>
                <a:cs typeface="Ubuntu"/>
                <a:sym typeface="Ubuntu"/>
              </a:defRPr>
            </a:lvl6pPr>
            <a:lvl7pPr lvl="6" rtl="0">
              <a:spcBef>
                <a:spcPts val="0"/>
              </a:spcBef>
              <a:spcAft>
                <a:spcPts val="0"/>
              </a:spcAft>
              <a:buNone/>
              <a:defRPr sz="1400">
                <a:solidFill>
                  <a:schemeClr val="dk1"/>
                </a:solidFill>
                <a:latin typeface="Ubuntu"/>
                <a:ea typeface="Ubuntu"/>
                <a:cs typeface="Ubuntu"/>
                <a:sym typeface="Ubuntu"/>
              </a:defRPr>
            </a:lvl7pPr>
            <a:lvl8pPr lvl="7" rtl="0">
              <a:spcBef>
                <a:spcPts val="0"/>
              </a:spcBef>
              <a:spcAft>
                <a:spcPts val="0"/>
              </a:spcAft>
              <a:buNone/>
              <a:defRPr sz="1400">
                <a:solidFill>
                  <a:schemeClr val="dk1"/>
                </a:solidFill>
                <a:latin typeface="Ubuntu"/>
                <a:ea typeface="Ubuntu"/>
                <a:cs typeface="Ubuntu"/>
                <a:sym typeface="Ubuntu"/>
              </a:defRPr>
            </a:lvl8pPr>
            <a:lvl9pPr lvl="8" rtl="0">
              <a:spcBef>
                <a:spcPts val="0"/>
              </a:spcBef>
              <a:spcAft>
                <a:spcPts val="0"/>
              </a:spcAft>
              <a:buNone/>
              <a:defRPr sz="1400">
                <a:solidFill>
                  <a:schemeClr val="dk1"/>
                </a:solidFill>
                <a:latin typeface="Ubuntu"/>
                <a:ea typeface="Ubuntu"/>
                <a:cs typeface="Ubuntu"/>
                <a:sym typeface="Ubuntu"/>
              </a:defRPr>
            </a:lvl9pPr>
          </a:lstStyle>
          <a:p>
            <a:endParaRPr/>
          </a:p>
        </p:txBody>
      </p:sp>
      <p:grpSp>
        <p:nvGrpSpPr>
          <p:cNvPr id="180" name="Google Shape;180;p9"/>
          <p:cNvGrpSpPr/>
          <p:nvPr/>
        </p:nvGrpSpPr>
        <p:grpSpPr>
          <a:xfrm>
            <a:off x="-218468" y="-211577"/>
            <a:ext cx="9450419" cy="4987999"/>
            <a:chOff x="-218468" y="-287777"/>
            <a:chExt cx="9450419" cy="4987999"/>
          </a:xfrm>
        </p:grpSpPr>
        <p:sp>
          <p:nvSpPr>
            <p:cNvPr id="181" name="Google Shape;181;p9"/>
            <p:cNvSpPr/>
            <p:nvPr/>
          </p:nvSpPr>
          <p:spPr>
            <a:xfrm rot="-636707">
              <a:off x="7082639" y="-2385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6339325" y="436470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218468" y="28231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rot="2254481">
              <a:off x="2994003" y="420214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5173502" y="8409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3271006" y="84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450676" y="197649"/>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a:off x="1434353" y="18348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14"/>
        <p:cNvGrpSpPr/>
        <p:nvPr/>
      </p:nvGrpSpPr>
      <p:grpSpPr>
        <a:xfrm>
          <a:off x="0" y="0"/>
          <a:ext cx="0" cy="0"/>
          <a:chOff x="0" y="0"/>
          <a:chExt cx="0" cy="0"/>
        </a:xfrm>
      </p:grpSpPr>
      <p:grpSp>
        <p:nvGrpSpPr>
          <p:cNvPr id="215" name="Google Shape;215;p11"/>
          <p:cNvGrpSpPr/>
          <p:nvPr/>
        </p:nvGrpSpPr>
        <p:grpSpPr>
          <a:xfrm flipH="1">
            <a:off x="6599026" y="-149638"/>
            <a:ext cx="3046054" cy="5442777"/>
            <a:chOff x="-514649" y="-178950"/>
            <a:chExt cx="3046054" cy="5442777"/>
          </a:xfrm>
        </p:grpSpPr>
        <p:sp>
          <p:nvSpPr>
            <p:cNvPr id="216" name="Google Shape;216;p11"/>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1"/>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14649" y="-178950"/>
            <a:ext cx="3046054" cy="5442777"/>
            <a:chOff x="-514649" y="-178950"/>
            <a:chExt cx="3046054" cy="5442777"/>
          </a:xfrm>
        </p:grpSpPr>
        <p:sp>
          <p:nvSpPr>
            <p:cNvPr id="224" name="Google Shape;224;p11"/>
            <p:cNvSpPr/>
            <p:nvPr/>
          </p:nvSpPr>
          <p:spPr>
            <a:xfrm rot="-5400000" flipH="1">
              <a:off x="-2279192" y="2070391"/>
              <a:ext cx="5284394"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rot="-5400000" flipH="1">
              <a:off x="-1945393" y="2081295"/>
              <a:ext cx="5284394"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rot="-5400000" flipH="1">
              <a:off x="-1695841" y="2003015"/>
              <a:ext cx="5284394"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rot="-5400000" flipH="1">
              <a:off x="-1448810" y="1919231"/>
              <a:ext cx="5284394"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p:nvPr/>
          </p:nvSpPr>
          <p:spPr>
            <a:xfrm rot="-5400000" flipH="1">
              <a:off x="-1200596" y="1830459"/>
              <a:ext cx="5284394"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1"/>
            <p:cNvSpPr/>
            <p:nvPr/>
          </p:nvSpPr>
          <p:spPr>
            <a:xfrm rot="-5400000" flipH="1">
              <a:off x="-951507" y="1738446"/>
              <a:ext cx="5284394"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Google Shape;231;p11"/>
          <p:cNvSpPr txBox="1">
            <a:spLocks noGrp="1"/>
          </p:cNvSpPr>
          <p:nvPr>
            <p:ph type="title" hasCustomPrompt="1"/>
          </p:nvPr>
        </p:nvSpPr>
        <p:spPr>
          <a:xfrm>
            <a:off x="1839488" y="1023525"/>
            <a:ext cx="5644500" cy="937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2000"/>
              <a:buNone/>
              <a:defRPr sz="8100">
                <a:solidFill>
                  <a:schemeClr val="dk1"/>
                </a:solidFill>
              </a:defRPr>
            </a:lvl1pPr>
            <a:lvl2pPr lvl="1">
              <a:spcBef>
                <a:spcPts val="0"/>
              </a:spcBef>
              <a:spcAft>
                <a:spcPts val="0"/>
              </a:spcAft>
              <a:buClr>
                <a:schemeClr val="dk1"/>
              </a:buClr>
              <a:buSzPts val="12000"/>
              <a:buNone/>
              <a:defRPr sz="12000">
                <a:solidFill>
                  <a:schemeClr val="dk1"/>
                </a:solidFill>
              </a:defRPr>
            </a:lvl2pPr>
            <a:lvl3pPr lvl="2">
              <a:spcBef>
                <a:spcPts val="0"/>
              </a:spcBef>
              <a:spcAft>
                <a:spcPts val="0"/>
              </a:spcAft>
              <a:buClr>
                <a:schemeClr val="dk1"/>
              </a:buClr>
              <a:buSzPts val="12000"/>
              <a:buNone/>
              <a:defRPr sz="12000">
                <a:solidFill>
                  <a:schemeClr val="dk1"/>
                </a:solidFill>
              </a:defRPr>
            </a:lvl3pPr>
            <a:lvl4pPr lvl="3">
              <a:spcBef>
                <a:spcPts val="0"/>
              </a:spcBef>
              <a:spcAft>
                <a:spcPts val="0"/>
              </a:spcAft>
              <a:buClr>
                <a:schemeClr val="dk1"/>
              </a:buClr>
              <a:buSzPts val="12000"/>
              <a:buNone/>
              <a:defRPr sz="12000">
                <a:solidFill>
                  <a:schemeClr val="dk1"/>
                </a:solidFill>
              </a:defRPr>
            </a:lvl4pPr>
            <a:lvl5pPr lvl="4">
              <a:spcBef>
                <a:spcPts val="0"/>
              </a:spcBef>
              <a:spcAft>
                <a:spcPts val="0"/>
              </a:spcAft>
              <a:buClr>
                <a:schemeClr val="dk1"/>
              </a:buClr>
              <a:buSzPts val="12000"/>
              <a:buNone/>
              <a:defRPr sz="12000">
                <a:solidFill>
                  <a:schemeClr val="dk1"/>
                </a:solidFill>
              </a:defRPr>
            </a:lvl5pPr>
            <a:lvl6pPr lvl="5">
              <a:spcBef>
                <a:spcPts val="0"/>
              </a:spcBef>
              <a:spcAft>
                <a:spcPts val="0"/>
              </a:spcAft>
              <a:buClr>
                <a:schemeClr val="dk1"/>
              </a:buClr>
              <a:buSzPts val="12000"/>
              <a:buNone/>
              <a:defRPr sz="12000">
                <a:solidFill>
                  <a:schemeClr val="dk1"/>
                </a:solidFill>
              </a:defRPr>
            </a:lvl6pPr>
            <a:lvl7pPr lvl="6">
              <a:spcBef>
                <a:spcPts val="0"/>
              </a:spcBef>
              <a:spcAft>
                <a:spcPts val="0"/>
              </a:spcAft>
              <a:buClr>
                <a:schemeClr val="dk1"/>
              </a:buClr>
              <a:buSzPts val="12000"/>
              <a:buNone/>
              <a:defRPr sz="12000">
                <a:solidFill>
                  <a:schemeClr val="dk1"/>
                </a:solidFill>
              </a:defRPr>
            </a:lvl7pPr>
            <a:lvl8pPr lvl="7">
              <a:spcBef>
                <a:spcPts val="0"/>
              </a:spcBef>
              <a:spcAft>
                <a:spcPts val="0"/>
              </a:spcAft>
              <a:buClr>
                <a:schemeClr val="dk1"/>
              </a:buClr>
              <a:buSzPts val="12000"/>
              <a:buNone/>
              <a:defRPr sz="12000">
                <a:solidFill>
                  <a:schemeClr val="dk1"/>
                </a:solidFill>
              </a:defRPr>
            </a:lvl8pPr>
            <a:lvl9pPr lvl="8">
              <a:spcBef>
                <a:spcPts val="0"/>
              </a:spcBef>
              <a:spcAft>
                <a:spcPts val="0"/>
              </a:spcAft>
              <a:buClr>
                <a:schemeClr val="dk1"/>
              </a:buClr>
              <a:buSzPts val="12000"/>
              <a:buNone/>
              <a:defRPr sz="12000">
                <a:solidFill>
                  <a:schemeClr val="dk1"/>
                </a:solidFill>
              </a:defRPr>
            </a:lvl9pPr>
          </a:lstStyle>
          <a:p>
            <a:r>
              <a:t>xx%</a:t>
            </a:r>
          </a:p>
        </p:txBody>
      </p:sp>
      <p:sp>
        <p:nvSpPr>
          <p:cNvPr id="232" name="Google Shape;232;p11"/>
          <p:cNvSpPr txBox="1">
            <a:spLocks noGrp="1"/>
          </p:cNvSpPr>
          <p:nvPr>
            <p:ph type="body" idx="1"/>
          </p:nvPr>
        </p:nvSpPr>
        <p:spPr>
          <a:xfrm>
            <a:off x="1987388" y="2174375"/>
            <a:ext cx="5348700" cy="5307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Clr>
                <a:schemeClr val="dk1"/>
              </a:buClr>
              <a:buSzPts val="1400"/>
              <a:buChar char="●"/>
              <a:defRPr sz="1800">
                <a:solidFill>
                  <a:schemeClr val="dk1"/>
                </a:solidFill>
              </a:defRPr>
            </a:lvl1pPr>
            <a:lvl2pPr marL="914400" lvl="1" indent="-317500" algn="ctr">
              <a:spcBef>
                <a:spcPts val="0"/>
              </a:spcBef>
              <a:spcAft>
                <a:spcPts val="0"/>
              </a:spcAft>
              <a:buClr>
                <a:schemeClr val="dk1"/>
              </a:buClr>
              <a:buSzPts val="1400"/>
              <a:buChar char="○"/>
              <a:defRPr>
                <a:solidFill>
                  <a:schemeClr val="dk1"/>
                </a:solidFill>
              </a:defRPr>
            </a:lvl2pPr>
            <a:lvl3pPr marL="1371600" lvl="2" indent="-317500" algn="ctr">
              <a:spcBef>
                <a:spcPts val="0"/>
              </a:spcBef>
              <a:spcAft>
                <a:spcPts val="0"/>
              </a:spcAft>
              <a:buClr>
                <a:schemeClr val="dk1"/>
              </a:buClr>
              <a:buSzPts val="1400"/>
              <a:buChar char="■"/>
              <a:defRPr>
                <a:solidFill>
                  <a:schemeClr val="dk1"/>
                </a:solidFill>
              </a:defRPr>
            </a:lvl3pPr>
            <a:lvl4pPr marL="1828800" lvl="3" indent="-317500" algn="ctr">
              <a:spcBef>
                <a:spcPts val="0"/>
              </a:spcBef>
              <a:spcAft>
                <a:spcPts val="0"/>
              </a:spcAft>
              <a:buClr>
                <a:schemeClr val="dk1"/>
              </a:buClr>
              <a:buSzPts val="1400"/>
              <a:buChar char="●"/>
              <a:defRPr>
                <a:solidFill>
                  <a:schemeClr val="dk1"/>
                </a:solidFill>
              </a:defRPr>
            </a:lvl4pPr>
            <a:lvl5pPr marL="2286000" lvl="4" indent="-317500" algn="ctr">
              <a:spcBef>
                <a:spcPts val="0"/>
              </a:spcBef>
              <a:spcAft>
                <a:spcPts val="0"/>
              </a:spcAft>
              <a:buClr>
                <a:schemeClr val="dk1"/>
              </a:buClr>
              <a:buSzPts val="1400"/>
              <a:buChar char="○"/>
              <a:defRPr>
                <a:solidFill>
                  <a:schemeClr val="dk1"/>
                </a:solidFill>
              </a:defRPr>
            </a:lvl5pPr>
            <a:lvl6pPr marL="2743200" lvl="5" indent="-317500" algn="ctr">
              <a:spcBef>
                <a:spcPts val="0"/>
              </a:spcBef>
              <a:spcAft>
                <a:spcPts val="0"/>
              </a:spcAft>
              <a:buClr>
                <a:schemeClr val="dk1"/>
              </a:buClr>
              <a:buSzPts val="1400"/>
              <a:buChar char="■"/>
              <a:defRPr>
                <a:solidFill>
                  <a:schemeClr val="dk1"/>
                </a:solidFill>
              </a:defRPr>
            </a:lvl6pPr>
            <a:lvl7pPr marL="3200400" lvl="6" indent="-317500" algn="ctr">
              <a:spcBef>
                <a:spcPts val="0"/>
              </a:spcBef>
              <a:spcAft>
                <a:spcPts val="0"/>
              </a:spcAft>
              <a:buClr>
                <a:schemeClr val="dk1"/>
              </a:buClr>
              <a:buSzPts val="1400"/>
              <a:buChar char="●"/>
              <a:defRPr>
                <a:solidFill>
                  <a:schemeClr val="dk1"/>
                </a:solidFill>
              </a:defRPr>
            </a:lvl7pPr>
            <a:lvl8pPr marL="3657600" lvl="7" indent="-317500" algn="ctr">
              <a:spcBef>
                <a:spcPts val="0"/>
              </a:spcBef>
              <a:spcAft>
                <a:spcPts val="0"/>
              </a:spcAft>
              <a:buClr>
                <a:schemeClr val="dk1"/>
              </a:buClr>
              <a:buSzPts val="1400"/>
              <a:buChar char="○"/>
              <a:defRPr>
                <a:solidFill>
                  <a:schemeClr val="dk1"/>
                </a:solidFill>
              </a:defRPr>
            </a:lvl8pPr>
            <a:lvl9pPr marL="4114800" lvl="8" indent="-317500" algn="ctr">
              <a:spcBef>
                <a:spcPts val="0"/>
              </a:spcBef>
              <a:spcAft>
                <a:spcPts val="0"/>
              </a:spcAft>
              <a:buClr>
                <a:schemeClr val="dk1"/>
              </a:buClr>
              <a:buSzPts val="1400"/>
              <a:buChar char="■"/>
              <a:defRPr>
                <a:solidFill>
                  <a:schemeClr val="dk1"/>
                </a:solidFill>
              </a:defRPr>
            </a:lvl9pPr>
          </a:lstStyle>
          <a:p>
            <a:endParaRPr/>
          </a:p>
        </p:txBody>
      </p:sp>
      <p:sp>
        <p:nvSpPr>
          <p:cNvPr id="233" name="Google Shape;233;p11"/>
          <p:cNvSpPr/>
          <p:nvPr/>
        </p:nvSpPr>
        <p:spPr>
          <a:xfrm rot="-636976">
            <a:off x="1699303" y="4237040"/>
            <a:ext cx="492391" cy="482419"/>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1"/>
          <p:cNvSpPr/>
          <p:nvPr/>
        </p:nvSpPr>
        <p:spPr>
          <a:xfrm>
            <a:off x="8260458" y="2924798"/>
            <a:ext cx="212147" cy="207559"/>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1"/>
          <p:cNvSpPr/>
          <p:nvPr/>
        </p:nvSpPr>
        <p:spPr>
          <a:xfrm>
            <a:off x="424753" y="2624016"/>
            <a:ext cx="307430" cy="300770"/>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a:off x="7064465" y="3819272"/>
            <a:ext cx="360738" cy="376579"/>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a:off x="1659080" y="3158002"/>
            <a:ext cx="133310" cy="129994"/>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a:off x="271040" y="697141"/>
            <a:ext cx="307431" cy="321656"/>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1"/>
          <p:cNvSpPr/>
          <p:nvPr/>
        </p:nvSpPr>
        <p:spPr>
          <a:xfrm>
            <a:off x="8231568" y="388065"/>
            <a:ext cx="269936" cy="264099"/>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1FD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1pPr>
            <a:lvl2pPr lvl="1"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2pPr>
            <a:lvl3pPr lvl="2"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3pPr>
            <a:lvl4pPr lvl="3"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4pPr>
            <a:lvl5pPr lvl="4"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5pPr>
            <a:lvl6pPr lvl="5"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6pPr>
            <a:lvl7pPr lvl="6"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7pPr>
            <a:lvl8pPr lvl="7"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8pPr>
            <a:lvl9pPr lvl="8"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830025" y="1866700"/>
            <a:ext cx="4433100" cy="1761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1pPr>
            <a:lvl2pPr marL="914400" lvl="1"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2pPr>
            <a:lvl3pPr marL="1371600" lvl="2"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3pPr>
            <a:lvl4pPr marL="1828800" lvl="3"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4pPr>
            <a:lvl5pPr marL="2286000" lvl="4"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5pPr>
            <a:lvl6pPr marL="2743200" lvl="5"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6pPr>
            <a:lvl7pPr marL="3200400" lvl="6"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7pPr>
            <a:lvl8pPr marL="3657600" lvl="7"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8pPr>
            <a:lvl9pPr marL="4114800" lvl="8"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60" r:id="rId11"/>
    <p:sldLayoutId id="2147483664" r:id="rId12"/>
    <p:sldLayoutId id="2147483675" r:id="rId13"/>
    <p:sldLayoutId id="2147483677" r:id="rId14"/>
    <p:sldLayoutId id="214748367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ncepto.de/movimiento/" TargetMode="External"/><Relationship Id="rId7" Type="http://schemas.openxmlformats.org/officeDocument/2006/relationships/hyperlink" Target="https://concepto.de/fotografia/"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concepto.de/habla/" TargetMode="External"/><Relationship Id="rId5" Type="http://schemas.openxmlformats.org/officeDocument/2006/relationships/hyperlink" Target="https://concepto.de/vision/" TargetMode="External"/><Relationship Id="rId4" Type="http://schemas.openxmlformats.org/officeDocument/2006/relationships/hyperlink" Target="https://concepto.de/juego/"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135082"/>
            <a:ext cx="9143999" cy="4524315"/>
          </a:xfrm>
          <a:prstGeom prst="rect">
            <a:avLst/>
          </a:prstGeom>
          <a:noFill/>
        </p:spPr>
        <p:txBody>
          <a:bodyPr wrap="square" rtlCol="0">
            <a:spAutoFit/>
          </a:bodyPr>
          <a:lstStyle/>
          <a:p>
            <a:pPr algn="ctr"/>
            <a:r>
              <a:rPr lang="es-MX" sz="1800" dirty="0"/>
              <a:t>ESCUELA NORMAL DE EDUCACIÓN PREESCOLAR</a:t>
            </a:r>
          </a:p>
          <a:p>
            <a:pPr algn="ctr"/>
            <a:r>
              <a:rPr lang="es-MX" sz="1800" dirty="0"/>
              <a:t>Licenciatura en Educación preescolar</a:t>
            </a:r>
          </a:p>
          <a:p>
            <a:pPr algn="ctr"/>
            <a:r>
              <a:rPr lang="es-MX" sz="1800" dirty="0"/>
              <a:t>Ciclo escolar 2020 – 2021</a:t>
            </a:r>
          </a:p>
          <a:p>
            <a:pPr algn="ctr"/>
            <a:endParaRPr lang="es-MX" dirty="0"/>
          </a:p>
          <a:p>
            <a:pPr algn="ctr"/>
            <a:endParaRPr lang="es-MX" dirty="0"/>
          </a:p>
          <a:p>
            <a:pPr algn="ctr"/>
            <a:r>
              <a:rPr lang="es-MX" sz="1600" dirty="0" smtClean="0"/>
              <a:t>Nombre </a:t>
            </a:r>
            <a:r>
              <a:rPr lang="es-MX" sz="1600" dirty="0"/>
              <a:t>de </a:t>
            </a:r>
            <a:r>
              <a:rPr lang="es-MX" sz="1600" dirty="0" smtClean="0"/>
              <a:t>las alumnas:  </a:t>
            </a:r>
          </a:p>
          <a:p>
            <a:pPr algn="ctr"/>
            <a:r>
              <a:rPr lang="es-MX" sz="1600" dirty="0"/>
              <a:t>Alondra Esmeralda Cortes </a:t>
            </a:r>
            <a:r>
              <a:rPr lang="es-MX" sz="1600" dirty="0" err="1"/>
              <a:t>Albizo</a:t>
            </a:r>
            <a:r>
              <a:rPr lang="es-MX" sz="1600" dirty="0"/>
              <a:t> #6</a:t>
            </a:r>
            <a:endParaRPr lang="es-MX" sz="1600" dirty="0" smtClean="0"/>
          </a:p>
          <a:p>
            <a:pPr algn="ctr"/>
            <a:r>
              <a:rPr lang="es-MX" sz="1600" dirty="0" smtClean="0"/>
              <a:t>Sandra Luz Flores Rodríguez #9</a:t>
            </a:r>
          </a:p>
          <a:p>
            <a:pPr algn="ctr"/>
            <a:r>
              <a:rPr lang="es-MX" sz="1600" dirty="0" smtClean="0"/>
              <a:t>Luz </a:t>
            </a:r>
            <a:r>
              <a:rPr lang="es-MX" sz="1600" dirty="0"/>
              <a:t>Mariana Gutiérrez </a:t>
            </a:r>
            <a:r>
              <a:rPr lang="es-MX" sz="1600" dirty="0" smtClean="0"/>
              <a:t>Reyes #12</a:t>
            </a:r>
          </a:p>
          <a:p>
            <a:pPr algn="ctr"/>
            <a:r>
              <a:rPr lang="es-MX" sz="1600" dirty="0" smtClean="0"/>
              <a:t>Evelin Medina Ramírez #17</a:t>
            </a:r>
          </a:p>
          <a:p>
            <a:pPr algn="ctr"/>
            <a:r>
              <a:rPr lang="es-MX" sz="1600" dirty="0"/>
              <a:t>Natalia Elizabeth Ramírez Hernández #19</a:t>
            </a:r>
            <a:endParaRPr lang="es-MX" sz="1600" dirty="0" smtClean="0"/>
          </a:p>
          <a:p>
            <a:pPr algn="ctr"/>
            <a:endParaRPr lang="es-MX" sz="1600" dirty="0"/>
          </a:p>
          <a:p>
            <a:pPr algn="ctr"/>
            <a:r>
              <a:rPr lang="es-MX" sz="1600" dirty="0" smtClean="0"/>
              <a:t>Grupo</a:t>
            </a:r>
            <a:r>
              <a:rPr lang="es-MX" sz="1600" dirty="0"/>
              <a:t>: Segundo “D”</a:t>
            </a:r>
          </a:p>
          <a:p>
            <a:pPr algn="ctr"/>
            <a:endParaRPr lang="es-MX" sz="1600" dirty="0"/>
          </a:p>
          <a:p>
            <a:pPr algn="ctr"/>
            <a:r>
              <a:rPr lang="es-MX" sz="1600" dirty="0"/>
              <a:t>Nombre del </a:t>
            </a:r>
            <a:r>
              <a:rPr lang="es-MX" sz="1600" dirty="0" smtClean="0"/>
              <a:t>trabajo: EVIDENCIA </a:t>
            </a:r>
            <a:r>
              <a:rPr lang="es-MX" sz="1600" dirty="0"/>
              <a:t>UNIDAD I</a:t>
            </a:r>
          </a:p>
          <a:p>
            <a:pPr algn="ctr"/>
            <a:endParaRPr lang="es-MX" sz="1600" dirty="0"/>
          </a:p>
          <a:p>
            <a:pPr algn="ctr"/>
            <a:r>
              <a:rPr lang="es-MX" sz="1600" dirty="0"/>
              <a:t>Fecha:  21 de Abril del 2021</a:t>
            </a:r>
          </a:p>
          <a:p>
            <a:endParaRPr lang="es-MX"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76" y="135082"/>
            <a:ext cx="1157288" cy="860547"/>
          </a:xfrm>
          <a:prstGeom prst="rect">
            <a:avLst/>
          </a:prstGeom>
        </p:spPr>
      </p:pic>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8786" y="135082"/>
            <a:ext cx="1157288" cy="860547"/>
          </a:xfrm>
          <a:prstGeom prst="rect">
            <a:avLst/>
          </a:prstGeom>
        </p:spPr>
      </p:pic>
    </p:spTree>
    <p:extLst>
      <p:ext uri="{BB962C8B-B14F-4D97-AF65-F5344CB8AC3E}">
        <p14:creationId xmlns:p14="http://schemas.microsoft.com/office/powerpoint/2010/main" val="23241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grpSp>
        <p:nvGrpSpPr>
          <p:cNvPr id="1322" name="Google Shape;1322;p40"/>
          <p:cNvGrpSpPr/>
          <p:nvPr/>
        </p:nvGrpSpPr>
        <p:grpSpPr>
          <a:xfrm>
            <a:off x="5425917" y="3871708"/>
            <a:ext cx="2762089" cy="2099579"/>
            <a:chOff x="6561825" y="2594500"/>
            <a:chExt cx="1454650" cy="1341413"/>
          </a:xfrm>
        </p:grpSpPr>
        <p:sp>
          <p:nvSpPr>
            <p:cNvPr id="1323" name="Google Shape;1323;p40"/>
            <p:cNvSpPr/>
            <p:nvPr/>
          </p:nvSpPr>
          <p:spPr>
            <a:xfrm>
              <a:off x="6878225" y="3130300"/>
              <a:ext cx="206300" cy="201825"/>
            </a:xfrm>
            <a:custGeom>
              <a:avLst/>
              <a:gdLst/>
              <a:ahLst/>
              <a:cxnLst/>
              <a:rect l="l" t="t" r="r" b="b"/>
              <a:pathLst>
                <a:path w="8252" h="8073" extrusionOk="0">
                  <a:moveTo>
                    <a:pt x="6240" y="0"/>
                  </a:moveTo>
                  <a:lnTo>
                    <a:pt x="3811" y="1572"/>
                  </a:lnTo>
                  <a:lnTo>
                    <a:pt x="1144" y="453"/>
                  </a:lnTo>
                  <a:lnTo>
                    <a:pt x="1882" y="3251"/>
                  </a:lnTo>
                  <a:lnTo>
                    <a:pt x="1" y="5442"/>
                  </a:lnTo>
                  <a:lnTo>
                    <a:pt x="2882" y="5608"/>
                  </a:lnTo>
                  <a:lnTo>
                    <a:pt x="4394" y="8073"/>
                  </a:lnTo>
                  <a:lnTo>
                    <a:pt x="5430" y="5382"/>
                  </a:lnTo>
                  <a:lnTo>
                    <a:pt x="8252" y="4703"/>
                  </a:lnTo>
                  <a:lnTo>
                    <a:pt x="6001" y="2882"/>
                  </a:lnTo>
                  <a:lnTo>
                    <a:pt x="62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0"/>
            <p:cNvSpPr/>
            <p:nvPr/>
          </p:nvSpPr>
          <p:spPr>
            <a:xfrm>
              <a:off x="7510450" y="2991575"/>
              <a:ext cx="96175" cy="94375"/>
            </a:xfrm>
            <a:custGeom>
              <a:avLst/>
              <a:gdLst/>
              <a:ahLst/>
              <a:cxnLst/>
              <a:rect l="l" t="t" r="r" b="b"/>
              <a:pathLst>
                <a:path w="3847" h="3775" extrusionOk="0">
                  <a:moveTo>
                    <a:pt x="2906" y="0"/>
                  </a:moveTo>
                  <a:lnTo>
                    <a:pt x="1775" y="738"/>
                  </a:lnTo>
                  <a:lnTo>
                    <a:pt x="524" y="215"/>
                  </a:lnTo>
                  <a:lnTo>
                    <a:pt x="870" y="1524"/>
                  </a:lnTo>
                  <a:lnTo>
                    <a:pt x="1" y="2548"/>
                  </a:lnTo>
                  <a:lnTo>
                    <a:pt x="1346" y="2620"/>
                  </a:lnTo>
                  <a:lnTo>
                    <a:pt x="2048" y="3775"/>
                  </a:lnTo>
                  <a:lnTo>
                    <a:pt x="2537" y="2512"/>
                  </a:lnTo>
                  <a:lnTo>
                    <a:pt x="3846" y="2203"/>
                  </a:lnTo>
                  <a:lnTo>
                    <a:pt x="2798" y="1346"/>
                  </a:lnTo>
                  <a:lnTo>
                    <a:pt x="29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0"/>
            <p:cNvSpPr/>
            <p:nvPr/>
          </p:nvSpPr>
          <p:spPr>
            <a:xfrm>
              <a:off x="6721650" y="2594500"/>
              <a:ext cx="109875" cy="107175"/>
            </a:xfrm>
            <a:custGeom>
              <a:avLst/>
              <a:gdLst/>
              <a:ahLst/>
              <a:cxnLst/>
              <a:rect l="l" t="t" r="r" b="b"/>
              <a:pathLst>
                <a:path w="4395" h="4287" extrusionOk="0">
                  <a:moveTo>
                    <a:pt x="3323" y="0"/>
                  </a:moveTo>
                  <a:lnTo>
                    <a:pt x="2025" y="834"/>
                  </a:lnTo>
                  <a:lnTo>
                    <a:pt x="608" y="238"/>
                  </a:lnTo>
                  <a:lnTo>
                    <a:pt x="1001" y="1727"/>
                  </a:lnTo>
                  <a:lnTo>
                    <a:pt x="1" y="2894"/>
                  </a:lnTo>
                  <a:lnTo>
                    <a:pt x="1537" y="2977"/>
                  </a:lnTo>
                  <a:lnTo>
                    <a:pt x="2335" y="4287"/>
                  </a:lnTo>
                  <a:lnTo>
                    <a:pt x="2894" y="2858"/>
                  </a:lnTo>
                  <a:lnTo>
                    <a:pt x="4394" y="2501"/>
                  </a:lnTo>
                  <a:lnTo>
                    <a:pt x="3192" y="1536"/>
                  </a:lnTo>
                  <a:lnTo>
                    <a:pt x="33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0"/>
            <p:cNvSpPr/>
            <p:nvPr/>
          </p:nvSpPr>
          <p:spPr>
            <a:xfrm>
              <a:off x="7877888" y="2775313"/>
              <a:ext cx="128900" cy="134575"/>
            </a:xfrm>
            <a:custGeom>
              <a:avLst/>
              <a:gdLst/>
              <a:ahLst/>
              <a:cxnLst/>
              <a:rect l="l" t="t" r="r" b="b"/>
              <a:pathLst>
                <a:path w="5156" h="5383" extrusionOk="0">
                  <a:moveTo>
                    <a:pt x="1917" y="0"/>
                  </a:moveTo>
                  <a:lnTo>
                    <a:pt x="1679" y="1870"/>
                  </a:lnTo>
                  <a:lnTo>
                    <a:pt x="1" y="2727"/>
                  </a:lnTo>
                  <a:lnTo>
                    <a:pt x="1703" y="3537"/>
                  </a:lnTo>
                  <a:lnTo>
                    <a:pt x="2001" y="5382"/>
                  </a:lnTo>
                  <a:lnTo>
                    <a:pt x="3299" y="4025"/>
                  </a:lnTo>
                  <a:lnTo>
                    <a:pt x="5156" y="4311"/>
                  </a:lnTo>
                  <a:lnTo>
                    <a:pt x="4251" y="2656"/>
                  </a:lnTo>
                  <a:lnTo>
                    <a:pt x="5096" y="977"/>
                  </a:lnTo>
                  <a:lnTo>
                    <a:pt x="3251" y="1322"/>
                  </a:lnTo>
                  <a:lnTo>
                    <a:pt x="19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0"/>
            <p:cNvSpPr/>
            <p:nvPr/>
          </p:nvSpPr>
          <p:spPr>
            <a:xfrm>
              <a:off x="7868200" y="3412163"/>
              <a:ext cx="148275" cy="141700"/>
            </a:xfrm>
            <a:custGeom>
              <a:avLst/>
              <a:gdLst/>
              <a:ahLst/>
              <a:cxnLst/>
              <a:rect l="l" t="t" r="r" b="b"/>
              <a:pathLst>
                <a:path w="5931" h="5668" extrusionOk="0">
                  <a:moveTo>
                    <a:pt x="2942" y="1"/>
                  </a:moveTo>
                  <a:lnTo>
                    <a:pt x="2049" y="1870"/>
                  </a:lnTo>
                  <a:lnTo>
                    <a:pt x="1" y="2191"/>
                  </a:lnTo>
                  <a:lnTo>
                    <a:pt x="1501" y="3620"/>
                  </a:lnTo>
                  <a:lnTo>
                    <a:pt x="1180" y="5668"/>
                  </a:lnTo>
                  <a:lnTo>
                    <a:pt x="3001" y="4680"/>
                  </a:lnTo>
                  <a:lnTo>
                    <a:pt x="4847" y="5620"/>
                  </a:lnTo>
                  <a:lnTo>
                    <a:pt x="4847" y="5620"/>
                  </a:lnTo>
                  <a:lnTo>
                    <a:pt x="4466" y="3584"/>
                  </a:lnTo>
                  <a:lnTo>
                    <a:pt x="5930" y="2120"/>
                  </a:lnTo>
                  <a:lnTo>
                    <a:pt x="3882" y="1846"/>
                  </a:lnTo>
                  <a:lnTo>
                    <a:pt x="29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0"/>
            <p:cNvSpPr/>
            <p:nvPr/>
          </p:nvSpPr>
          <p:spPr>
            <a:xfrm>
              <a:off x="6561825" y="3107050"/>
              <a:ext cx="47350" cy="46475"/>
            </a:xfrm>
            <a:custGeom>
              <a:avLst/>
              <a:gdLst/>
              <a:ahLst/>
              <a:cxnLst/>
              <a:rect l="l" t="t" r="r" b="b"/>
              <a:pathLst>
                <a:path w="1894" h="1859" extrusionOk="0">
                  <a:moveTo>
                    <a:pt x="1441" y="1"/>
                  </a:moveTo>
                  <a:lnTo>
                    <a:pt x="881" y="358"/>
                  </a:lnTo>
                  <a:lnTo>
                    <a:pt x="262" y="108"/>
                  </a:lnTo>
                  <a:lnTo>
                    <a:pt x="441" y="751"/>
                  </a:lnTo>
                  <a:lnTo>
                    <a:pt x="0" y="1251"/>
                  </a:lnTo>
                  <a:lnTo>
                    <a:pt x="667" y="1287"/>
                  </a:lnTo>
                  <a:lnTo>
                    <a:pt x="1012" y="1858"/>
                  </a:lnTo>
                  <a:lnTo>
                    <a:pt x="1250" y="1239"/>
                  </a:lnTo>
                  <a:lnTo>
                    <a:pt x="1893" y="1084"/>
                  </a:lnTo>
                  <a:lnTo>
                    <a:pt x="1381" y="668"/>
                  </a:lnTo>
                  <a:lnTo>
                    <a:pt x="14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0"/>
            <p:cNvSpPr/>
            <p:nvPr/>
          </p:nvSpPr>
          <p:spPr>
            <a:xfrm>
              <a:off x="7868200" y="3107063"/>
              <a:ext cx="47375" cy="46450"/>
            </a:xfrm>
            <a:custGeom>
              <a:avLst/>
              <a:gdLst/>
              <a:ahLst/>
              <a:cxnLst/>
              <a:rect l="l" t="t" r="r" b="b"/>
              <a:pathLst>
                <a:path w="1895" h="1858" extrusionOk="0">
                  <a:moveTo>
                    <a:pt x="1430" y="0"/>
                  </a:moveTo>
                  <a:lnTo>
                    <a:pt x="870" y="369"/>
                  </a:lnTo>
                  <a:lnTo>
                    <a:pt x="263" y="107"/>
                  </a:lnTo>
                  <a:lnTo>
                    <a:pt x="263" y="107"/>
                  </a:lnTo>
                  <a:lnTo>
                    <a:pt x="430" y="750"/>
                  </a:lnTo>
                  <a:lnTo>
                    <a:pt x="1" y="1250"/>
                  </a:lnTo>
                  <a:lnTo>
                    <a:pt x="656" y="1286"/>
                  </a:lnTo>
                  <a:lnTo>
                    <a:pt x="1001" y="1858"/>
                  </a:lnTo>
                  <a:lnTo>
                    <a:pt x="1251" y="1238"/>
                  </a:lnTo>
                  <a:lnTo>
                    <a:pt x="1894" y="1084"/>
                  </a:lnTo>
                  <a:lnTo>
                    <a:pt x="1382" y="667"/>
                  </a:lnTo>
                  <a:lnTo>
                    <a:pt x="14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0"/>
            <p:cNvSpPr/>
            <p:nvPr/>
          </p:nvSpPr>
          <p:spPr>
            <a:xfrm>
              <a:off x="6802025" y="2819525"/>
              <a:ext cx="47350" cy="46150"/>
            </a:xfrm>
            <a:custGeom>
              <a:avLst/>
              <a:gdLst/>
              <a:ahLst/>
              <a:cxnLst/>
              <a:rect l="l" t="t" r="r" b="b"/>
              <a:pathLst>
                <a:path w="1894" h="1846" extrusionOk="0">
                  <a:moveTo>
                    <a:pt x="1429" y="0"/>
                  </a:moveTo>
                  <a:lnTo>
                    <a:pt x="870" y="358"/>
                  </a:lnTo>
                  <a:lnTo>
                    <a:pt x="263" y="108"/>
                  </a:lnTo>
                  <a:lnTo>
                    <a:pt x="263" y="108"/>
                  </a:lnTo>
                  <a:lnTo>
                    <a:pt x="429" y="751"/>
                  </a:lnTo>
                  <a:lnTo>
                    <a:pt x="1" y="1251"/>
                  </a:lnTo>
                  <a:lnTo>
                    <a:pt x="655" y="1286"/>
                  </a:lnTo>
                  <a:lnTo>
                    <a:pt x="1013" y="1846"/>
                  </a:lnTo>
                  <a:lnTo>
                    <a:pt x="1251" y="1239"/>
                  </a:lnTo>
                  <a:lnTo>
                    <a:pt x="1894" y="1084"/>
                  </a:lnTo>
                  <a:lnTo>
                    <a:pt x="1382" y="655"/>
                  </a:lnTo>
                  <a:lnTo>
                    <a:pt x="14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0"/>
            <p:cNvSpPr/>
            <p:nvPr/>
          </p:nvSpPr>
          <p:spPr>
            <a:xfrm>
              <a:off x="7048200" y="2612650"/>
              <a:ext cx="72650" cy="71175"/>
            </a:xfrm>
            <a:custGeom>
              <a:avLst/>
              <a:gdLst/>
              <a:ahLst/>
              <a:cxnLst/>
              <a:rect l="l" t="t" r="r" b="b"/>
              <a:pathLst>
                <a:path w="2906" h="2847" extrusionOk="0">
                  <a:moveTo>
                    <a:pt x="2203" y="1"/>
                  </a:moveTo>
                  <a:lnTo>
                    <a:pt x="1346" y="548"/>
                  </a:lnTo>
                  <a:lnTo>
                    <a:pt x="405" y="155"/>
                  </a:lnTo>
                  <a:lnTo>
                    <a:pt x="655" y="1144"/>
                  </a:lnTo>
                  <a:lnTo>
                    <a:pt x="0" y="1918"/>
                  </a:lnTo>
                  <a:lnTo>
                    <a:pt x="1012" y="1977"/>
                  </a:lnTo>
                  <a:lnTo>
                    <a:pt x="1548" y="2846"/>
                  </a:lnTo>
                  <a:lnTo>
                    <a:pt x="1917" y="1894"/>
                  </a:lnTo>
                  <a:lnTo>
                    <a:pt x="2905" y="1656"/>
                  </a:lnTo>
                  <a:lnTo>
                    <a:pt x="2119" y="1013"/>
                  </a:lnTo>
                  <a:lnTo>
                    <a:pt x="22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0"/>
            <p:cNvSpPr/>
            <p:nvPr/>
          </p:nvSpPr>
          <p:spPr>
            <a:xfrm>
              <a:off x="7246400" y="2927575"/>
              <a:ext cx="72650" cy="71175"/>
            </a:xfrm>
            <a:custGeom>
              <a:avLst/>
              <a:gdLst/>
              <a:ahLst/>
              <a:cxnLst/>
              <a:rect l="l" t="t" r="r" b="b"/>
              <a:pathLst>
                <a:path w="2906" h="2847" extrusionOk="0">
                  <a:moveTo>
                    <a:pt x="2203" y="1"/>
                  </a:moveTo>
                  <a:lnTo>
                    <a:pt x="1346" y="560"/>
                  </a:lnTo>
                  <a:lnTo>
                    <a:pt x="405" y="167"/>
                  </a:lnTo>
                  <a:lnTo>
                    <a:pt x="405" y="167"/>
                  </a:lnTo>
                  <a:lnTo>
                    <a:pt x="667" y="1156"/>
                  </a:lnTo>
                  <a:lnTo>
                    <a:pt x="0" y="1929"/>
                  </a:lnTo>
                  <a:lnTo>
                    <a:pt x="1012" y="1977"/>
                  </a:lnTo>
                  <a:lnTo>
                    <a:pt x="1548" y="2846"/>
                  </a:lnTo>
                  <a:lnTo>
                    <a:pt x="1917" y="1906"/>
                  </a:lnTo>
                  <a:lnTo>
                    <a:pt x="2905" y="1668"/>
                  </a:lnTo>
                  <a:lnTo>
                    <a:pt x="2120" y="1025"/>
                  </a:lnTo>
                  <a:lnTo>
                    <a:pt x="22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0"/>
            <p:cNvSpPr/>
            <p:nvPr/>
          </p:nvSpPr>
          <p:spPr>
            <a:xfrm>
              <a:off x="7200600" y="3583000"/>
              <a:ext cx="47350" cy="46475"/>
            </a:xfrm>
            <a:custGeom>
              <a:avLst/>
              <a:gdLst/>
              <a:ahLst/>
              <a:cxnLst/>
              <a:rect l="l" t="t" r="r" b="b"/>
              <a:pathLst>
                <a:path w="1894" h="1859" extrusionOk="0">
                  <a:moveTo>
                    <a:pt x="1429" y="1"/>
                  </a:moveTo>
                  <a:lnTo>
                    <a:pt x="869" y="358"/>
                  </a:lnTo>
                  <a:lnTo>
                    <a:pt x="262" y="108"/>
                  </a:lnTo>
                  <a:lnTo>
                    <a:pt x="262" y="108"/>
                  </a:lnTo>
                  <a:lnTo>
                    <a:pt x="429" y="751"/>
                  </a:lnTo>
                  <a:lnTo>
                    <a:pt x="0" y="1251"/>
                  </a:lnTo>
                  <a:lnTo>
                    <a:pt x="667" y="1287"/>
                  </a:lnTo>
                  <a:lnTo>
                    <a:pt x="1012" y="1858"/>
                  </a:lnTo>
                  <a:lnTo>
                    <a:pt x="1250" y="1239"/>
                  </a:lnTo>
                  <a:lnTo>
                    <a:pt x="1893" y="1084"/>
                  </a:lnTo>
                  <a:lnTo>
                    <a:pt x="1381" y="668"/>
                  </a:lnTo>
                  <a:lnTo>
                    <a:pt x="14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0"/>
            <p:cNvSpPr/>
            <p:nvPr/>
          </p:nvSpPr>
          <p:spPr>
            <a:xfrm>
              <a:off x="6828950" y="3480638"/>
              <a:ext cx="47350" cy="46450"/>
            </a:xfrm>
            <a:custGeom>
              <a:avLst/>
              <a:gdLst/>
              <a:ahLst/>
              <a:cxnLst/>
              <a:rect l="l" t="t" r="r" b="b"/>
              <a:pathLst>
                <a:path w="1894" h="1858" extrusionOk="0">
                  <a:moveTo>
                    <a:pt x="1429" y="0"/>
                  </a:moveTo>
                  <a:lnTo>
                    <a:pt x="869" y="357"/>
                  </a:lnTo>
                  <a:lnTo>
                    <a:pt x="262" y="107"/>
                  </a:lnTo>
                  <a:lnTo>
                    <a:pt x="429" y="750"/>
                  </a:lnTo>
                  <a:lnTo>
                    <a:pt x="0" y="1250"/>
                  </a:lnTo>
                  <a:lnTo>
                    <a:pt x="655" y="1286"/>
                  </a:lnTo>
                  <a:lnTo>
                    <a:pt x="1000" y="1857"/>
                  </a:lnTo>
                  <a:lnTo>
                    <a:pt x="1250" y="1238"/>
                  </a:lnTo>
                  <a:lnTo>
                    <a:pt x="1893" y="1083"/>
                  </a:lnTo>
                  <a:lnTo>
                    <a:pt x="1381" y="667"/>
                  </a:lnTo>
                  <a:lnTo>
                    <a:pt x="14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0"/>
            <p:cNvSpPr/>
            <p:nvPr/>
          </p:nvSpPr>
          <p:spPr>
            <a:xfrm>
              <a:off x="7528613" y="3801338"/>
              <a:ext cx="128600" cy="134575"/>
            </a:xfrm>
            <a:custGeom>
              <a:avLst/>
              <a:gdLst/>
              <a:ahLst/>
              <a:cxnLst/>
              <a:rect l="l" t="t" r="r" b="b"/>
              <a:pathLst>
                <a:path w="5144" h="5383" extrusionOk="0">
                  <a:moveTo>
                    <a:pt x="1917" y="1"/>
                  </a:moveTo>
                  <a:lnTo>
                    <a:pt x="1679" y="1870"/>
                  </a:lnTo>
                  <a:lnTo>
                    <a:pt x="0" y="2727"/>
                  </a:lnTo>
                  <a:lnTo>
                    <a:pt x="1703" y="3525"/>
                  </a:lnTo>
                  <a:lnTo>
                    <a:pt x="2000" y="5383"/>
                  </a:lnTo>
                  <a:lnTo>
                    <a:pt x="3286" y="4013"/>
                  </a:lnTo>
                  <a:lnTo>
                    <a:pt x="5144" y="4311"/>
                  </a:lnTo>
                  <a:lnTo>
                    <a:pt x="4251" y="2656"/>
                  </a:lnTo>
                  <a:lnTo>
                    <a:pt x="5096" y="977"/>
                  </a:lnTo>
                  <a:lnTo>
                    <a:pt x="3250" y="1322"/>
                  </a:lnTo>
                  <a:lnTo>
                    <a:pt x="19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0"/>
            <p:cNvSpPr/>
            <p:nvPr/>
          </p:nvSpPr>
          <p:spPr>
            <a:xfrm>
              <a:off x="7388250" y="3382100"/>
              <a:ext cx="206300" cy="201850"/>
            </a:xfrm>
            <a:custGeom>
              <a:avLst/>
              <a:gdLst/>
              <a:ahLst/>
              <a:cxnLst/>
              <a:rect l="l" t="t" r="r" b="b"/>
              <a:pathLst>
                <a:path w="8252" h="8074" extrusionOk="0">
                  <a:moveTo>
                    <a:pt x="6240" y="1"/>
                  </a:moveTo>
                  <a:lnTo>
                    <a:pt x="3811" y="1572"/>
                  </a:lnTo>
                  <a:lnTo>
                    <a:pt x="1144" y="453"/>
                  </a:lnTo>
                  <a:lnTo>
                    <a:pt x="1882" y="3251"/>
                  </a:lnTo>
                  <a:lnTo>
                    <a:pt x="1" y="5442"/>
                  </a:lnTo>
                  <a:lnTo>
                    <a:pt x="2894" y="5597"/>
                  </a:lnTo>
                  <a:lnTo>
                    <a:pt x="4394" y="8073"/>
                  </a:lnTo>
                  <a:lnTo>
                    <a:pt x="5442" y="5370"/>
                  </a:lnTo>
                  <a:lnTo>
                    <a:pt x="8252" y="4704"/>
                  </a:lnTo>
                  <a:lnTo>
                    <a:pt x="6014" y="2882"/>
                  </a:lnTo>
                  <a:lnTo>
                    <a:pt x="62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0"/>
            <p:cNvSpPr/>
            <p:nvPr/>
          </p:nvSpPr>
          <p:spPr>
            <a:xfrm>
              <a:off x="7111900" y="3821425"/>
              <a:ext cx="96150" cy="94400"/>
            </a:xfrm>
            <a:custGeom>
              <a:avLst/>
              <a:gdLst/>
              <a:ahLst/>
              <a:cxnLst/>
              <a:rect l="l" t="t" r="r" b="b"/>
              <a:pathLst>
                <a:path w="3846" h="3776" extrusionOk="0">
                  <a:moveTo>
                    <a:pt x="2905" y="1"/>
                  </a:moveTo>
                  <a:lnTo>
                    <a:pt x="1774" y="727"/>
                  </a:lnTo>
                  <a:lnTo>
                    <a:pt x="524" y="215"/>
                  </a:lnTo>
                  <a:lnTo>
                    <a:pt x="524" y="215"/>
                  </a:lnTo>
                  <a:lnTo>
                    <a:pt x="869" y="1513"/>
                  </a:lnTo>
                  <a:lnTo>
                    <a:pt x="0" y="2549"/>
                  </a:lnTo>
                  <a:lnTo>
                    <a:pt x="1345" y="2620"/>
                  </a:lnTo>
                  <a:lnTo>
                    <a:pt x="2048" y="3775"/>
                  </a:lnTo>
                  <a:lnTo>
                    <a:pt x="2536" y="2513"/>
                  </a:lnTo>
                  <a:lnTo>
                    <a:pt x="3846" y="2203"/>
                  </a:lnTo>
                  <a:lnTo>
                    <a:pt x="2798" y="1346"/>
                  </a:lnTo>
                  <a:lnTo>
                    <a:pt x="29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0"/>
            <p:cNvSpPr/>
            <p:nvPr/>
          </p:nvSpPr>
          <p:spPr>
            <a:xfrm>
              <a:off x="7544675" y="2601050"/>
              <a:ext cx="96475" cy="94375"/>
            </a:xfrm>
            <a:custGeom>
              <a:avLst/>
              <a:gdLst/>
              <a:ahLst/>
              <a:cxnLst/>
              <a:rect l="l" t="t" r="r" b="b"/>
              <a:pathLst>
                <a:path w="3859" h="3775" extrusionOk="0">
                  <a:moveTo>
                    <a:pt x="2918" y="0"/>
                  </a:moveTo>
                  <a:lnTo>
                    <a:pt x="1787" y="727"/>
                  </a:lnTo>
                  <a:lnTo>
                    <a:pt x="537" y="215"/>
                  </a:lnTo>
                  <a:lnTo>
                    <a:pt x="882" y="1512"/>
                  </a:lnTo>
                  <a:lnTo>
                    <a:pt x="1" y="2536"/>
                  </a:lnTo>
                  <a:lnTo>
                    <a:pt x="1358" y="2620"/>
                  </a:lnTo>
                  <a:lnTo>
                    <a:pt x="2061" y="3775"/>
                  </a:lnTo>
                  <a:lnTo>
                    <a:pt x="2549" y="2513"/>
                  </a:lnTo>
                  <a:lnTo>
                    <a:pt x="3858" y="2191"/>
                  </a:lnTo>
                  <a:lnTo>
                    <a:pt x="2811" y="1346"/>
                  </a:lnTo>
                  <a:lnTo>
                    <a:pt x="29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9" name="Google Shape;1339;p40"/>
          <p:cNvGrpSpPr/>
          <p:nvPr/>
        </p:nvGrpSpPr>
        <p:grpSpPr>
          <a:xfrm>
            <a:off x="873083" y="3887644"/>
            <a:ext cx="2762089" cy="2099579"/>
            <a:chOff x="6561825" y="2594500"/>
            <a:chExt cx="1454650" cy="1341413"/>
          </a:xfrm>
        </p:grpSpPr>
        <p:sp>
          <p:nvSpPr>
            <p:cNvPr id="1340" name="Google Shape;1340;p40"/>
            <p:cNvSpPr/>
            <p:nvPr/>
          </p:nvSpPr>
          <p:spPr>
            <a:xfrm>
              <a:off x="6878225" y="3130300"/>
              <a:ext cx="206300" cy="201825"/>
            </a:xfrm>
            <a:custGeom>
              <a:avLst/>
              <a:gdLst/>
              <a:ahLst/>
              <a:cxnLst/>
              <a:rect l="l" t="t" r="r" b="b"/>
              <a:pathLst>
                <a:path w="8252" h="8073" extrusionOk="0">
                  <a:moveTo>
                    <a:pt x="6240" y="0"/>
                  </a:moveTo>
                  <a:lnTo>
                    <a:pt x="3811" y="1572"/>
                  </a:lnTo>
                  <a:lnTo>
                    <a:pt x="1144" y="453"/>
                  </a:lnTo>
                  <a:lnTo>
                    <a:pt x="1882" y="3251"/>
                  </a:lnTo>
                  <a:lnTo>
                    <a:pt x="1" y="5442"/>
                  </a:lnTo>
                  <a:lnTo>
                    <a:pt x="2882" y="5608"/>
                  </a:lnTo>
                  <a:lnTo>
                    <a:pt x="4394" y="8073"/>
                  </a:lnTo>
                  <a:lnTo>
                    <a:pt x="5430" y="5382"/>
                  </a:lnTo>
                  <a:lnTo>
                    <a:pt x="8252" y="4703"/>
                  </a:lnTo>
                  <a:lnTo>
                    <a:pt x="6001" y="2882"/>
                  </a:lnTo>
                  <a:lnTo>
                    <a:pt x="62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0"/>
            <p:cNvSpPr/>
            <p:nvPr/>
          </p:nvSpPr>
          <p:spPr>
            <a:xfrm>
              <a:off x="7510450" y="2991575"/>
              <a:ext cx="96175" cy="94375"/>
            </a:xfrm>
            <a:custGeom>
              <a:avLst/>
              <a:gdLst/>
              <a:ahLst/>
              <a:cxnLst/>
              <a:rect l="l" t="t" r="r" b="b"/>
              <a:pathLst>
                <a:path w="3847" h="3775" extrusionOk="0">
                  <a:moveTo>
                    <a:pt x="2906" y="0"/>
                  </a:moveTo>
                  <a:lnTo>
                    <a:pt x="1775" y="738"/>
                  </a:lnTo>
                  <a:lnTo>
                    <a:pt x="524" y="215"/>
                  </a:lnTo>
                  <a:lnTo>
                    <a:pt x="870" y="1524"/>
                  </a:lnTo>
                  <a:lnTo>
                    <a:pt x="1" y="2548"/>
                  </a:lnTo>
                  <a:lnTo>
                    <a:pt x="1346" y="2620"/>
                  </a:lnTo>
                  <a:lnTo>
                    <a:pt x="2048" y="3775"/>
                  </a:lnTo>
                  <a:lnTo>
                    <a:pt x="2537" y="2512"/>
                  </a:lnTo>
                  <a:lnTo>
                    <a:pt x="3846" y="2203"/>
                  </a:lnTo>
                  <a:lnTo>
                    <a:pt x="2798" y="1346"/>
                  </a:lnTo>
                  <a:lnTo>
                    <a:pt x="29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0"/>
            <p:cNvSpPr/>
            <p:nvPr/>
          </p:nvSpPr>
          <p:spPr>
            <a:xfrm>
              <a:off x="6721650" y="2594500"/>
              <a:ext cx="109875" cy="107175"/>
            </a:xfrm>
            <a:custGeom>
              <a:avLst/>
              <a:gdLst/>
              <a:ahLst/>
              <a:cxnLst/>
              <a:rect l="l" t="t" r="r" b="b"/>
              <a:pathLst>
                <a:path w="4395" h="4287" extrusionOk="0">
                  <a:moveTo>
                    <a:pt x="3323" y="0"/>
                  </a:moveTo>
                  <a:lnTo>
                    <a:pt x="2025" y="834"/>
                  </a:lnTo>
                  <a:lnTo>
                    <a:pt x="608" y="238"/>
                  </a:lnTo>
                  <a:lnTo>
                    <a:pt x="1001" y="1727"/>
                  </a:lnTo>
                  <a:lnTo>
                    <a:pt x="1" y="2894"/>
                  </a:lnTo>
                  <a:lnTo>
                    <a:pt x="1537" y="2977"/>
                  </a:lnTo>
                  <a:lnTo>
                    <a:pt x="2335" y="4287"/>
                  </a:lnTo>
                  <a:lnTo>
                    <a:pt x="2894" y="2858"/>
                  </a:lnTo>
                  <a:lnTo>
                    <a:pt x="4394" y="2501"/>
                  </a:lnTo>
                  <a:lnTo>
                    <a:pt x="3192" y="1536"/>
                  </a:lnTo>
                  <a:lnTo>
                    <a:pt x="33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0"/>
            <p:cNvSpPr/>
            <p:nvPr/>
          </p:nvSpPr>
          <p:spPr>
            <a:xfrm>
              <a:off x="7877888" y="2775313"/>
              <a:ext cx="128900" cy="134575"/>
            </a:xfrm>
            <a:custGeom>
              <a:avLst/>
              <a:gdLst/>
              <a:ahLst/>
              <a:cxnLst/>
              <a:rect l="l" t="t" r="r" b="b"/>
              <a:pathLst>
                <a:path w="5156" h="5383" extrusionOk="0">
                  <a:moveTo>
                    <a:pt x="1917" y="0"/>
                  </a:moveTo>
                  <a:lnTo>
                    <a:pt x="1679" y="1870"/>
                  </a:lnTo>
                  <a:lnTo>
                    <a:pt x="1" y="2727"/>
                  </a:lnTo>
                  <a:lnTo>
                    <a:pt x="1703" y="3537"/>
                  </a:lnTo>
                  <a:lnTo>
                    <a:pt x="2001" y="5382"/>
                  </a:lnTo>
                  <a:lnTo>
                    <a:pt x="3299" y="4025"/>
                  </a:lnTo>
                  <a:lnTo>
                    <a:pt x="5156" y="4311"/>
                  </a:lnTo>
                  <a:lnTo>
                    <a:pt x="4251" y="2656"/>
                  </a:lnTo>
                  <a:lnTo>
                    <a:pt x="5096" y="977"/>
                  </a:lnTo>
                  <a:lnTo>
                    <a:pt x="3251" y="1322"/>
                  </a:lnTo>
                  <a:lnTo>
                    <a:pt x="19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0"/>
            <p:cNvSpPr/>
            <p:nvPr/>
          </p:nvSpPr>
          <p:spPr>
            <a:xfrm>
              <a:off x="7868200" y="3412163"/>
              <a:ext cx="148275" cy="141700"/>
            </a:xfrm>
            <a:custGeom>
              <a:avLst/>
              <a:gdLst/>
              <a:ahLst/>
              <a:cxnLst/>
              <a:rect l="l" t="t" r="r" b="b"/>
              <a:pathLst>
                <a:path w="5931" h="5668" extrusionOk="0">
                  <a:moveTo>
                    <a:pt x="2942" y="1"/>
                  </a:moveTo>
                  <a:lnTo>
                    <a:pt x="2049" y="1870"/>
                  </a:lnTo>
                  <a:lnTo>
                    <a:pt x="1" y="2191"/>
                  </a:lnTo>
                  <a:lnTo>
                    <a:pt x="1501" y="3620"/>
                  </a:lnTo>
                  <a:lnTo>
                    <a:pt x="1180" y="5668"/>
                  </a:lnTo>
                  <a:lnTo>
                    <a:pt x="3001" y="4680"/>
                  </a:lnTo>
                  <a:lnTo>
                    <a:pt x="4847" y="5620"/>
                  </a:lnTo>
                  <a:lnTo>
                    <a:pt x="4847" y="5620"/>
                  </a:lnTo>
                  <a:lnTo>
                    <a:pt x="4466" y="3584"/>
                  </a:lnTo>
                  <a:lnTo>
                    <a:pt x="5930" y="2120"/>
                  </a:lnTo>
                  <a:lnTo>
                    <a:pt x="3882" y="1846"/>
                  </a:lnTo>
                  <a:lnTo>
                    <a:pt x="29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0"/>
            <p:cNvSpPr/>
            <p:nvPr/>
          </p:nvSpPr>
          <p:spPr>
            <a:xfrm>
              <a:off x="6561825" y="3107050"/>
              <a:ext cx="47350" cy="46475"/>
            </a:xfrm>
            <a:custGeom>
              <a:avLst/>
              <a:gdLst/>
              <a:ahLst/>
              <a:cxnLst/>
              <a:rect l="l" t="t" r="r" b="b"/>
              <a:pathLst>
                <a:path w="1894" h="1859" extrusionOk="0">
                  <a:moveTo>
                    <a:pt x="1441" y="1"/>
                  </a:moveTo>
                  <a:lnTo>
                    <a:pt x="881" y="358"/>
                  </a:lnTo>
                  <a:lnTo>
                    <a:pt x="262" y="108"/>
                  </a:lnTo>
                  <a:lnTo>
                    <a:pt x="441" y="751"/>
                  </a:lnTo>
                  <a:lnTo>
                    <a:pt x="0" y="1251"/>
                  </a:lnTo>
                  <a:lnTo>
                    <a:pt x="667" y="1287"/>
                  </a:lnTo>
                  <a:lnTo>
                    <a:pt x="1012" y="1858"/>
                  </a:lnTo>
                  <a:lnTo>
                    <a:pt x="1250" y="1239"/>
                  </a:lnTo>
                  <a:lnTo>
                    <a:pt x="1893" y="1084"/>
                  </a:lnTo>
                  <a:lnTo>
                    <a:pt x="1381" y="668"/>
                  </a:lnTo>
                  <a:lnTo>
                    <a:pt x="14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0"/>
            <p:cNvSpPr/>
            <p:nvPr/>
          </p:nvSpPr>
          <p:spPr>
            <a:xfrm>
              <a:off x="7868200" y="3107063"/>
              <a:ext cx="47375" cy="46450"/>
            </a:xfrm>
            <a:custGeom>
              <a:avLst/>
              <a:gdLst/>
              <a:ahLst/>
              <a:cxnLst/>
              <a:rect l="l" t="t" r="r" b="b"/>
              <a:pathLst>
                <a:path w="1895" h="1858" extrusionOk="0">
                  <a:moveTo>
                    <a:pt x="1430" y="0"/>
                  </a:moveTo>
                  <a:lnTo>
                    <a:pt x="870" y="369"/>
                  </a:lnTo>
                  <a:lnTo>
                    <a:pt x="263" y="107"/>
                  </a:lnTo>
                  <a:lnTo>
                    <a:pt x="263" y="107"/>
                  </a:lnTo>
                  <a:lnTo>
                    <a:pt x="430" y="750"/>
                  </a:lnTo>
                  <a:lnTo>
                    <a:pt x="1" y="1250"/>
                  </a:lnTo>
                  <a:lnTo>
                    <a:pt x="656" y="1286"/>
                  </a:lnTo>
                  <a:lnTo>
                    <a:pt x="1001" y="1858"/>
                  </a:lnTo>
                  <a:lnTo>
                    <a:pt x="1251" y="1238"/>
                  </a:lnTo>
                  <a:lnTo>
                    <a:pt x="1894" y="1084"/>
                  </a:lnTo>
                  <a:lnTo>
                    <a:pt x="1382" y="667"/>
                  </a:lnTo>
                  <a:lnTo>
                    <a:pt x="14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0"/>
            <p:cNvSpPr/>
            <p:nvPr/>
          </p:nvSpPr>
          <p:spPr>
            <a:xfrm>
              <a:off x="6802025" y="2819525"/>
              <a:ext cx="47350" cy="46150"/>
            </a:xfrm>
            <a:custGeom>
              <a:avLst/>
              <a:gdLst/>
              <a:ahLst/>
              <a:cxnLst/>
              <a:rect l="l" t="t" r="r" b="b"/>
              <a:pathLst>
                <a:path w="1894" h="1846" extrusionOk="0">
                  <a:moveTo>
                    <a:pt x="1429" y="0"/>
                  </a:moveTo>
                  <a:lnTo>
                    <a:pt x="870" y="358"/>
                  </a:lnTo>
                  <a:lnTo>
                    <a:pt x="263" y="108"/>
                  </a:lnTo>
                  <a:lnTo>
                    <a:pt x="263" y="108"/>
                  </a:lnTo>
                  <a:lnTo>
                    <a:pt x="429" y="751"/>
                  </a:lnTo>
                  <a:lnTo>
                    <a:pt x="1" y="1251"/>
                  </a:lnTo>
                  <a:lnTo>
                    <a:pt x="655" y="1286"/>
                  </a:lnTo>
                  <a:lnTo>
                    <a:pt x="1013" y="1846"/>
                  </a:lnTo>
                  <a:lnTo>
                    <a:pt x="1251" y="1239"/>
                  </a:lnTo>
                  <a:lnTo>
                    <a:pt x="1894" y="1084"/>
                  </a:lnTo>
                  <a:lnTo>
                    <a:pt x="1382" y="655"/>
                  </a:lnTo>
                  <a:lnTo>
                    <a:pt x="14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0"/>
            <p:cNvSpPr/>
            <p:nvPr/>
          </p:nvSpPr>
          <p:spPr>
            <a:xfrm>
              <a:off x="7048200" y="2612650"/>
              <a:ext cx="72650" cy="71175"/>
            </a:xfrm>
            <a:custGeom>
              <a:avLst/>
              <a:gdLst/>
              <a:ahLst/>
              <a:cxnLst/>
              <a:rect l="l" t="t" r="r" b="b"/>
              <a:pathLst>
                <a:path w="2906" h="2847" extrusionOk="0">
                  <a:moveTo>
                    <a:pt x="2203" y="1"/>
                  </a:moveTo>
                  <a:lnTo>
                    <a:pt x="1346" y="548"/>
                  </a:lnTo>
                  <a:lnTo>
                    <a:pt x="405" y="155"/>
                  </a:lnTo>
                  <a:lnTo>
                    <a:pt x="655" y="1144"/>
                  </a:lnTo>
                  <a:lnTo>
                    <a:pt x="0" y="1918"/>
                  </a:lnTo>
                  <a:lnTo>
                    <a:pt x="1012" y="1977"/>
                  </a:lnTo>
                  <a:lnTo>
                    <a:pt x="1548" y="2846"/>
                  </a:lnTo>
                  <a:lnTo>
                    <a:pt x="1917" y="1894"/>
                  </a:lnTo>
                  <a:lnTo>
                    <a:pt x="2905" y="1656"/>
                  </a:lnTo>
                  <a:lnTo>
                    <a:pt x="2119" y="1013"/>
                  </a:lnTo>
                  <a:lnTo>
                    <a:pt x="22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0"/>
            <p:cNvSpPr/>
            <p:nvPr/>
          </p:nvSpPr>
          <p:spPr>
            <a:xfrm>
              <a:off x="7246400" y="2927575"/>
              <a:ext cx="72650" cy="71175"/>
            </a:xfrm>
            <a:custGeom>
              <a:avLst/>
              <a:gdLst/>
              <a:ahLst/>
              <a:cxnLst/>
              <a:rect l="l" t="t" r="r" b="b"/>
              <a:pathLst>
                <a:path w="2906" h="2847" extrusionOk="0">
                  <a:moveTo>
                    <a:pt x="2203" y="1"/>
                  </a:moveTo>
                  <a:lnTo>
                    <a:pt x="1346" y="560"/>
                  </a:lnTo>
                  <a:lnTo>
                    <a:pt x="405" y="167"/>
                  </a:lnTo>
                  <a:lnTo>
                    <a:pt x="405" y="167"/>
                  </a:lnTo>
                  <a:lnTo>
                    <a:pt x="667" y="1156"/>
                  </a:lnTo>
                  <a:lnTo>
                    <a:pt x="0" y="1929"/>
                  </a:lnTo>
                  <a:lnTo>
                    <a:pt x="1012" y="1977"/>
                  </a:lnTo>
                  <a:lnTo>
                    <a:pt x="1548" y="2846"/>
                  </a:lnTo>
                  <a:lnTo>
                    <a:pt x="1917" y="1906"/>
                  </a:lnTo>
                  <a:lnTo>
                    <a:pt x="2905" y="1668"/>
                  </a:lnTo>
                  <a:lnTo>
                    <a:pt x="2120" y="1025"/>
                  </a:lnTo>
                  <a:lnTo>
                    <a:pt x="22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0"/>
            <p:cNvSpPr/>
            <p:nvPr/>
          </p:nvSpPr>
          <p:spPr>
            <a:xfrm>
              <a:off x="7200600" y="3583000"/>
              <a:ext cx="47350" cy="46475"/>
            </a:xfrm>
            <a:custGeom>
              <a:avLst/>
              <a:gdLst/>
              <a:ahLst/>
              <a:cxnLst/>
              <a:rect l="l" t="t" r="r" b="b"/>
              <a:pathLst>
                <a:path w="1894" h="1859" extrusionOk="0">
                  <a:moveTo>
                    <a:pt x="1429" y="1"/>
                  </a:moveTo>
                  <a:lnTo>
                    <a:pt x="869" y="358"/>
                  </a:lnTo>
                  <a:lnTo>
                    <a:pt x="262" y="108"/>
                  </a:lnTo>
                  <a:lnTo>
                    <a:pt x="262" y="108"/>
                  </a:lnTo>
                  <a:lnTo>
                    <a:pt x="429" y="751"/>
                  </a:lnTo>
                  <a:lnTo>
                    <a:pt x="0" y="1251"/>
                  </a:lnTo>
                  <a:lnTo>
                    <a:pt x="667" y="1287"/>
                  </a:lnTo>
                  <a:lnTo>
                    <a:pt x="1012" y="1858"/>
                  </a:lnTo>
                  <a:lnTo>
                    <a:pt x="1250" y="1239"/>
                  </a:lnTo>
                  <a:lnTo>
                    <a:pt x="1893" y="1084"/>
                  </a:lnTo>
                  <a:lnTo>
                    <a:pt x="1381" y="668"/>
                  </a:lnTo>
                  <a:lnTo>
                    <a:pt x="14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0"/>
            <p:cNvSpPr/>
            <p:nvPr/>
          </p:nvSpPr>
          <p:spPr>
            <a:xfrm>
              <a:off x="6828950" y="3480638"/>
              <a:ext cx="47350" cy="46450"/>
            </a:xfrm>
            <a:custGeom>
              <a:avLst/>
              <a:gdLst/>
              <a:ahLst/>
              <a:cxnLst/>
              <a:rect l="l" t="t" r="r" b="b"/>
              <a:pathLst>
                <a:path w="1894" h="1858" extrusionOk="0">
                  <a:moveTo>
                    <a:pt x="1429" y="0"/>
                  </a:moveTo>
                  <a:lnTo>
                    <a:pt x="869" y="357"/>
                  </a:lnTo>
                  <a:lnTo>
                    <a:pt x="262" y="107"/>
                  </a:lnTo>
                  <a:lnTo>
                    <a:pt x="429" y="750"/>
                  </a:lnTo>
                  <a:lnTo>
                    <a:pt x="0" y="1250"/>
                  </a:lnTo>
                  <a:lnTo>
                    <a:pt x="655" y="1286"/>
                  </a:lnTo>
                  <a:lnTo>
                    <a:pt x="1000" y="1857"/>
                  </a:lnTo>
                  <a:lnTo>
                    <a:pt x="1250" y="1238"/>
                  </a:lnTo>
                  <a:lnTo>
                    <a:pt x="1893" y="1083"/>
                  </a:lnTo>
                  <a:lnTo>
                    <a:pt x="1381" y="667"/>
                  </a:lnTo>
                  <a:lnTo>
                    <a:pt x="14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0"/>
            <p:cNvSpPr/>
            <p:nvPr/>
          </p:nvSpPr>
          <p:spPr>
            <a:xfrm>
              <a:off x="7528613" y="3801338"/>
              <a:ext cx="128600" cy="134575"/>
            </a:xfrm>
            <a:custGeom>
              <a:avLst/>
              <a:gdLst/>
              <a:ahLst/>
              <a:cxnLst/>
              <a:rect l="l" t="t" r="r" b="b"/>
              <a:pathLst>
                <a:path w="5144" h="5383" extrusionOk="0">
                  <a:moveTo>
                    <a:pt x="1917" y="1"/>
                  </a:moveTo>
                  <a:lnTo>
                    <a:pt x="1679" y="1870"/>
                  </a:lnTo>
                  <a:lnTo>
                    <a:pt x="0" y="2727"/>
                  </a:lnTo>
                  <a:lnTo>
                    <a:pt x="1703" y="3525"/>
                  </a:lnTo>
                  <a:lnTo>
                    <a:pt x="2000" y="5383"/>
                  </a:lnTo>
                  <a:lnTo>
                    <a:pt x="3286" y="4013"/>
                  </a:lnTo>
                  <a:lnTo>
                    <a:pt x="5144" y="4311"/>
                  </a:lnTo>
                  <a:lnTo>
                    <a:pt x="4251" y="2656"/>
                  </a:lnTo>
                  <a:lnTo>
                    <a:pt x="5096" y="977"/>
                  </a:lnTo>
                  <a:lnTo>
                    <a:pt x="3250" y="1322"/>
                  </a:lnTo>
                  <a:lnTo>
                    <a:pt x="19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0"/>
            <p:cNvSpPr/>
            <p:nvPr/>
          </p:nvSpPr>
          <p:spPr>
            <a:xfrm>
              <a:off x="7388250" y="3382100"/>
              <a:ext cx="206300" cy="201850"/>
            </a:xfrm>
            <a:custGeom>
              <a:avLst/>
              <a:gdLst/>
              <a:ahLst/>
              <a:cxnLst/>
              <a:rect l="l" t="t" r="r" b="b"/>
              <a:pathLst>
                <a:path w="8252" h="8074" extrusionOk="0">
                  <a:moveTo>
                    <a:pt x="6240" y="1"/>
                  </a:moveTo>
                  <a:lnTo>
                    <a:pt x="3811" y="1572"/>
                  </a:lnTo>
                  <a:lnTo>
                    <a:pt x="1144" y="453"/>
                  </a:lnTo>
                  <a:lnTo>
                    <a:pt x="1882" y="3251"/>
                  </a:lnTo>
                  <a:lnTo>
                    <a:pt x="1" y="5442"/>
                  </a:lnTo>
                  <a:lnTo>
                    <a:pt x="2894" y="5597"/>
                  </a:lnTo>
                  <a:lnTo>
                    <a:pt x="4394" y="8073"/>
                  </a:lnTo>
                  <a:lnTo>
                    <a:pt x="5442" y="5370"/>
                  </a:lnTo>
                  <a:lnTo>
                    <a:pt x="8252" y="4704"/>
                  </a:lnTo>
                  <a:lnTo>
                    <a:pt x="6014" y="2882"/>
                  </a:lnTo>
                  <a:lnTo>
                    <a:pt x="62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0"/>
            <p:cNvSpPr/>
            <p:nvPr/>
          </p:nvSpPr>
          <p:spPr>
            <a:xfrm>
              <a:off x="7111900" y="3821425"/>
              <a:ext cx="96150" cy="94400"/>
            </a:xfrm>
            <a:custGeom>
              <a:avLst/>
              <a:gdLst/>
              <a:ahLst/>
              <a:cxnLst/>
              <a:rect l="l" t="t" r="r" b="b"/>
              <a:pathLst>
                <a:path w="3846" h="3776" extrusionOk="0">
                  <a:moveTo>
                    <a:pt x="2905" y="1"/>
                  </a:moveTo>
                  <a:lnTo>
                    <a:pt x="1774" y="727"/>
                  </a:lnTo>
                  <a:lnTo>
                    <a:pt x="524" y="215"/>
                  </a:lnTo>
                  <a:lnTo>
                    <a:pt x="524" y="215"/>
                  </a:lnTo>
                  <a:lnTo>
                    <a:pt x="869" y="1513"/>
                  </a:lnTo>
                  <a:lnTo>
                    <a:pt x="0" y="2549"/>
                  </a:lnTo>
                  <a:lnTo>
                    <a:pt x="1345" y="2620"/>
                  </a:lnTo>
                  <a:lnTo>
                    <a:pt x="2048" y="3775"/>
                  </a:lnTo>
                  <a:lnTo>
                    <a:pt x="2536" y="2513"/>
                  </a:lnTo>
                  <a:lnTo>
                    <a:pt x="3846" y="2203"/>
                  </a:lnTo>
                  <a:lnTo>
                    <a:pt x="2798" y="1346"/>
                  </a:lnTo>
                  <a:lnTo>
                    <a:pt x="29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0"/>
            <p:cNvSpPr/>
            <p:nvPr/>
          </p:nvSpPr>
          <p:spPr>
            <a:xfrm>
              <a:off x="7544675" y="2601050"/>
              <a:ext cx="96475" cy="94375"/>
            </a:xfrm>
            <a:custGeom>
              <a:avLst/>
              <a:gdLst/>
              <a:ahLst/>
              <a:cxnLst/>
              <a:rect l="l" t="t" r="r" b="b"/>
              <a:pathLst>
                <a:path w="3859" h="3775" extrusionOk="0">
                  <a:moveTo>
                    <a:pt x="2918" y="0"/>
                  </a:moveTo>
                  <a:lnTo>
                    <a:pt x="1787" y="727"/>
                  </a:lnTo>
                  <a:lnTo>
                    <a:pt x="537" y="215"/>
                  </a:lnTo>
                  <a:lnTo>
                    <a:pt x="882" y="1512"/>
                  </a:lnTo>
                  <a:lnTo>
                    <a:pt x="1" y="2536"/>
                  </a:lnTo>
                  <a:lnTo>
                    <a:pt x="1358" y="2620"/>
                  </a:lnTo>
                  <a:lnTo>
                    <a:pt x="2061" y="3775"/>
                  </a:lnTo>
                  <a:lnTo>
                    <a:pt x="2549" y="2513"/>
                  </a:lnTo>
                  <a:lnTo>
                    <a:pt x="3858" y="2191"/>
                  </a:lnTo>
                  <a:lnTo>
                    <a:pt x="2811" y="1346"/>
                  </a:lnTo>
                  <a:lnTo>
                    <a:pt x="29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6" name="Google Shape;1356;p40"/>
          <p:cNvSpPr txBox="1">
            <a:spLocks noGrp="1"/>
          </p:cNvSpPr>
          <p:nvPr>
            <p:ph type="title"/>
          </p:nvPr>
        </p:nvSpPr>
        <p:spPr>
          <a:xfrm>
            <a:off x="1824083" y="-319533"/>
            <a:ext cx="5585700" cy="2230200"/>
          </a:xfrm>
          <a:prstGeom prst="rect">
            <a:avLst/>
          </a:prstGeom>
        </p:spPr>
        <p:txBody>
          <a:bodyPr spcFirstLastPara="1" wrap="square" lIns="91425" tIns="91425" rIns="91425" bIns="91425" anchor="ctr" anchorCtr="0">
            <a:noAutofit/>
          </a:bodyPr>
          <a:lstStyle/>
          <a:p>
            <a:pPr marL="0" lvl="0" indent="0" algn="ctr" rtl="0">
              <a:lnSpc>
                <a:spcPct val="70000"/>
              </a:lnSpc>
              <a:spcBef>
                <a:spcPts val="0"/>
              </a:spcBef>
              <a:spcAft>
                <a:spcPts val="0"/>
              </a:spcAft>
              <a:buNone/>
            </a:pPr>
            <a:r>
              <a:rPr lang="en" sz="5400" dirty="0" smtClean="0"/>
              <a:t>Ejemplos de patologías</a:t>
            </a:r>
            <a:endParaRPr sz="5400" dirty="0"/>
          </a:p>
        </p:txBody>
      </p:sp>
      <p:sp>
        <p:nvSpPr>
          <p:cNvPr id="2" name="CuadroTexto 1"/>
          <p:cNvSpPr txBox="1"/>
          <p:nvPr/>
        </p:nvSpPr>
        <p:spPr>
          <a:xfrm>
            <a:off x="669105" y="3108960"/>
            <a:ext cx="923529" cy="307777"/>
          </a:xfrm>
          <a:prstGeom prst="rect">
            <a:avLst/>
          </a:prstGeom>
          <a:noFill/>
        </p:spPr>
        <p:txBody>
          <a:bodyPr wrap="square" rtlCol="0">
            <a:spAutoFit/>
          </a:bodyPr>
          <a:lstStyle/>
          <a:p>
            <a:r>
              <a:rPr lang="es-MX" b="1" dirty="0"/>
              <a:t>Amnesia </a:t>
            </a:r>
            <a:endParaRPr lang="es-MX" dirty="0"/>
          </a:p>
        </p:txBody>
      </p:sp>
      <p:sp>
        <p:nvSpPr>
          <p:cNvPr id="3" name="CuadroTexto 2"/>
          <p:cNvSpPr txBox="1"/>
          <p:nvPr/>
        </p:nvSpPr>
        <p:spPr>
          <a:xfrm>
            <a:off x="843787" y="4033520"/>
            <a:ext cx="2043595" cy="307777"/>
          </a:xfrm>
          <a:prstGeom prst="rect">
            <a:avLst/>
          </a:prstGeom>
          <a:noFill/>
        </p:spPr>
        <p:txBody>
          <a:bodyPr wrap="square" rtlCol="0">
            <a:spAutoFit/>
          </a:bodyPr>
          <a:lstStyle/>
          <a:p>
            <a:r>
              <a:rPr lang="es-MX" b="1" dirty="0"/>
              <a:t>Amnesia de </a:t>
            </a:r>
            <a:r>
              <a:rPr lang="es-MX" b="1" dirty="0" smtClean="0"/>
              <a:t>fijación</a:t>
            </a:r>
            <a:endParaRPr lang="es-MX" dirty="0"/>
          </a:p>
        </p:txBody>
      </p:sp>
      <p:sp>
        <p:nvSpPr>
          <p:cNvPr id="4" name="CuadroTexto 3"/>
          <p:cNvSpPr txBox="1"/>
          <p:nvPr/>
        </p:nvSpPr>
        <p:spPr>
          <a:xfrm>
            <a:off x="2442299" y="3249575"/>
            <a:ext cx="2548457" cy="307777"/>
          </a:xfrm>
          <a:prstGeom prst="rect">
            <a:avLst/>
          </a:prstGeom>
          <a:noFill/>
        </p:spPr>
        <p:txBody>
          <a:bodyPr wrap="square" rtlCol="0">
            <a:spAutoFit/>
          </a:bodyPr>
          <a:lstStyle/>
          <a:p>
            <a:r>
              <a:rPr lang="es-MX" b="1" dirty="0"/>
              <a:t>Amnesia de conservación </a:t>
            </a:r>
            <a:endParaRPr lang="es-MX" dirty="0"/>
          </a:p>
        </p:txBody>
      </p:sp>
      <p:sp>
        <p:nvSpPr>
          <p:cNvPr id="5" name="CuadroTexto 4"/>
          <p:cNvSpPr txBox="1"/>
          <p:nvPr/>
        </p:nvSpPr>
        <p:spPr>
          <a:xfrm>
            <a:off x="4742920" y="4023560"/>
            <a:ext cx="2094532" cy="307777"/>
          </a:xfrm>
          <a:prstGeom prst="rect">
            <a:avLst/>
          </a:prstGeom>
          <a:noFill/>
        </p:spPr>
        <p:txBody>
          <a:bodyPr wrap="square" rtlCol="0">
            <a:spAutoFit/>
          </a:bodyPr>
          <a:lstStyle/>
          <a:p>
            <a:r>
              <a:rPr lang="es-MX" b="1" dirty="0"/>
              <a:t>Amnesia de </a:t>
            </a:r>
            <a:r>
              <a:rPr lang="es-MX" b="1" dirty="0" smtClean="0"/>
              <a:t>evocación</a:t>
            </a:r>
            <a:endParaRPr lang="es-MX" dirty="0"/>
          </a:p>
        </p:txBody>
      </p:sp>
      <p:sp>
        <p:nvSpPr>
          <p:cNvPr id="6" name="CuadroTexto 5"/>
          <p:cNvSpPr txBox="1"/>
          <p:nvPr/>
        </p:nvSpPr>
        <p:spPr>
          <a:xfrm>
            <a:off x="6328511" y="3262848"/>
            <a:ext cx="1577950" cy="307777"/>
          </a:xfrm>
          <a:prstGeom prst="rect">
            <a:avLst/>
          </a:prstGeom>
          <a:noFill/>
        </p:spPr>
        <p:txBody>
          <a:bodyPr wrap="square" rtlCol="0">
            <a:spAutoFit/>
          </a:bodyPr>
          <a:lstStyle/>
          <a:p>
            <a:r>
              <a:rPr lang="es-MX" b="1" dirty="0" smtClean="0"/>
              <a:t>Pseudoamnesia</a:t>
            </a:r>
            <a:endParaRPr lang="es-MX"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9" name="Google Shape;1309;p38"/>
          <p:cNvSpPr txBox="1">
            <a:spLocks noGrp="1"/>
          </p:cNvSpPr>
          <p:nvPr>
            <p:ph type="title"/>
          </p:nvPr>
        </p:nvSpPr>
        <p:spPr>
          <a:xfrm>
            <a:off x="2389006" y="2561422"/>
            <a:ext cx="3411037"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smtClean="0"/>
              <a:t>Organizadores</a:t>
            </a:r>
            <a:endParaRPr dirty="0"/>
          </a:p>
        </p:txBody>
      </p:sp>
      <p:sp>
        <p:nvSpPr>
          <p:cNvPr id="1310" name="Google Shape;1310;p38"/>
          <p:cNvSpPr txBox="1">
            <a:spLocks noGrp="1"/>
          </p:cNvSpPr>
          <p:nvPr>
            <p:ph type="title" idx="2"/>
          </p:nvPr>
        </p:nvSpPr>
        <p:spPr>
          <a:xfrm>
            <a:off x="3018792" y="1241030"/>
            <a:ext cx="2151464"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04</a:t>
            </a:r>
            <a:endParaRPr dirty="0"/>
          </a:p>
        </p:txBody>
      </p:sp>
    </p:spTree>
    <p:extLst>
      <p:ext uri="{BB962C8B-B14F-4D97-AF65-F5344CB8AC3E}">
        <p14:creationId xmlns:p14="http://schemas.microsoft.com/office/powerpoint/2010/main" val="2593365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67" name="Google Shape;1367;p42"/>
          <p:cNvSpPr txBox="1">
            <a:spLocks noGrp="1"/>
          </p:cNvSpPr>
          <p:nvPr>
            <p:ph type="title"/>
          </p:nvPr>
        </p:nvSpPr>
        <p:spPr>
          <a:xfrm>
            <a:off x="972900" y="287175"/>
            <a:ext cx="7198200" cy="73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smtClean="0"/>
              <a:t>Existen varios tipos de organizadores de información, sin embargo los más comunes son:</a:t>
            </a:r>
            <a:endParaRPr sz="2800" dirty="0"/>
          </a:p>
        </p:txBody>
      </p:sp>
      <p:sp>
        <p:nvSpPr>
          <p:cNvPr id="1368" name="Google Shape;1368;p42"/>
          <p:cNvSpPr txBox="1"/>
          <p:nvPr/>
        </p:nvSpPr>
        <p:spPr>
          <a:xfrm>
            <a:off x="610007" y="3167583"/>
            <a:ext cx="1838400" cy="30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chemeClr val="dk1"/>
                </a:solidFill>
                <a:latin typeface="Gochi Hand"/>
                <a:ea typeface="Gochi Hand"/>
                <a:cs typeface="Gochi Hand"/>
                <a:sym typeface="Gochi Hand"/>
              </a:rPr>
              <a:t>Mapa mental</a:t>
            </a:r>
            <a:endParaRPr sz="2400" dirty="0">
              <a:solidFill>
                <a:schemeClr val="dk1"/>
              </a:solidFill>
              <a:latin typeface="Gochi Hand"/>
              <a:ea typeface="Gochi Hand"/>
              <a:cs typeface="Gochi Hand"/>
              <a:sym typeface="Gochi Hand"/>
            </a:endParaRPr>
          </a:p>
        </p:txBody>
      </p:sp>
      <p:sp>
        <p:nvSpPr>
          <p:cNvPr id="1369" name="Google Shape;1369;p42"/>
          <p:cNvSpPr txBox="1"/>
          <p:nvPr/>
        </p:nvSpPr>
        <p:spPr>
          <a:xfrm>
            <a:off x="691157" y="3565510"/>
            <a:ext cx="1676100" cy="58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solidFill>
                  <a:schemeClr val="dk1"/>
                </a:solidFill>
                <a:latin typeface="Ubuntu"/>
                <a:ea typeface="Ubuntu"/>
                <a:cs typeface="Ubuntu"/>
                <a:sym typeface="Ubuntu"/>
              </a:rPr>
              <a:t>Pocas palabras (ideas principales), más </a:t>
            </a:r>
            <a:r>
              <a:rPr lang="es-MX" dirty="0" err="1" smtClean="0">
                <a:solidFill>
                  <a:schemeClr val="dk1"/>
                </a:solidFill>
                <a:latin typeface="Ubuntu"/>
                <a:ea typeface="Ubuntu"/>
                <a:cs typeface="Ubuntu"/>
                <a:sym typeface="Ubuntu"/>
              </a:rPr>
              <a:t>imagenes</a:t>
            </a:r>
            <a:endParaRPr dirty="0">
              <a:solidFill>
                <a:schemeClr val="dk1"/>
              </a:solidFill>
              <a:latin typeface="Ubuntu"/>
              <a:ea typeface="Ubuntu"/>
              <a:cs typeface="Ubuntu"/>
              <a:sym typeface="Ubuntu"/>
            </a:endParaRPr>
          </a:p>
        </p:txBody>
      </p:sp>
      <p:sp>
        <p:nvSpPr>
          <p:cNvPr id="1370" name="Google Shape;1370;p42"/>
          <p:cNvSpPr txBox="1"/>
          <p:nvPr/>
        </p:nvSpPr>
        <p:spPr>
          <a:xfrm>
            <a:off x="2759483" y="3210672"/>
            <a:ext cx="1838400" cy="30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chemeClr val="dk1"/>
                </a:solidFill>
                <a:latin typeface="Gochi Hand"/>
                <a:ea typeface="Gochi Hand"/>
                <a:cs typeface="Gochi Hand"/>
                <a:sym typeface="Gochi Hand"/>
              </a:rPr>
              <a:t>Cuadro sinoptico</a:t>
            </a:r>
            <a:endParaRPr sz="2400" dirty="0">
              <a:solidFill>
                <a:schemeClr val="dk1"/>
              </a:solidFill>
              <a:latin typeface="Gochi Hand"/>
              <a:ea typeface="Gochi Hand"/>
              <a:cs typeface="Gochi Hand"/>
              <a:sym typeface="Gochi Hand"/>
            </a:endParaRPr>
          </a:p>
        </p:txBody>
      </p:sp>
      <p:sp>
        <p:nvSpPr>
          <p:cNvPr id="1371" name="Google Shape;1371;p42"/>
          <p:cNvSpPr txBox="1"/>
          <p:nvPr/>
        </p:nvSpPr>
        <p:spPr>
          <a:xfrm>
            <a:off x="2750243" y="3582336"/>
            <a:ext cx="1757095" cy="58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solidFill>
                  <a:schemeClr val="dk1"/>
                </a:solidFill>
                <a:latin typeface="Ubuntu"/>
                <a:ea typeface="Ubuntu"/>
                <a:cs typeface="Ubuntu"/>
                <a:sym typeface="Ubuntu"/>
              </a:rPr>
              <a:t>Sintetiza la información y la mueve en términos y una pequeña explicación de este mismo </a:t>
            </a:r>
            <a:endParaRPr dirty="0">
              <a:solidFill>
                <a:schemeClr val="dk1"/>
              </a:solidFill>
              <a:latin typeface="Ubuntu"/>
              <a:ea typeface="Ubuntu"/>
              <a:cs typeface="Ubuntu"/>
              <a:sym typeface="Ubuntu"/>
            </a:endParaRPr>
          </a:p>
        </p:txBody>
      </p:sp>
      <p:sp>
        <p:nvSpPr>
          <p:cNvPr id="1372" name="Google Shape;1372;p42"/>
          <p:cNvSpPr txBox="1"/>
          <p:nvPr/>
        </p:nvSpPr>
        <p:spPr>
          <a:xfrm>
            <a:off x="4546117" y="3210672"/>
            <a:ext cx="1838400" cy="30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chemeClr val="dk1"/>
                </a:solidFill>
                <a:latin typeface="Gochi Hand"/>
                <a:ea typeface="Gochi Hand"/>
                <a:cs typeface="Gochi Hand"/>
                <a:sym typeface="Gochi Hand"/>
              </a:rPr>
              <a:t>Mapa conceptual</a:t>
            </a:r>
            <a:r>
              <a:rPr lang="en" sz="2400" dirty="0" smtClean="0">
                <a:solidFill>
                  <a:schemeClr val="dk1"/>
                </a:solidFill>
                <a:latin typeface="Gochi Hand"/>
                <a:ea typeface="Gochi Hand"/>
                <a:cs typeface="Gochi Hand"/>
                <a:sym typeface="Gochi Hand"/>
              </a:rPr>
              <a:t> </a:t>
            </a:r>
            <a:endParaRPr sz="2400" dirty="0">
              <a:solidFill>
                <a:schemeClr val="dk1"/>
              </a:solidFill>
              <a:latin typeface="Gochi Hand"/>
              <a:ea typeface="Gochi Hand"/>
              <a:cs typeface="Gochi Hand"/>
              <a:sym typeface="Gochi Hand"/>
            </a:endParaRPr>
          </a:p>
        </p:txBody>
      </p:sp>
      <p:sp>
        <p:nvSpPr>
          <p:cNvPr id="1373" name="Google Shape;1373;p42"/>
          <p:cNvSpPr txBox="1"/>
          <p:nvPr/>
        </p:nvSpPr>
        <p:spPr>
          <a:xfrm>
            <a:off x="4627111" y="3549735"/>
            <a:ext cx="1676100" cy="58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s-MX" dirty="0" smtClean="0">
                <a:solidFill>
                  <a:schemeClr val="dk1"/>
                </a:solidFill>
                <a:latin typeface="Ubuntu"/>
                <a:ea typeface="Ubuntu"/>
                <a:cs typeface="Ubuntu"/>
                <a:sym typeface="Ubuntu"/>
              </a:rPr>
              <a:t>Este se va guiando por los conceptos principales de un tema como las raíces de un árbol.</a:t>
            </a:r>
            <a:endParaRPr dirty="0">
              <a:solidFill>
                <a:schemeClr val="dk1"/>
              </a:solidFill>
              <a:latin typeface="Ubuntu"/>
              <a:ea typeface="Ubuntu"/>
              <a:cs typeface="Ubuntu"/>
              <a:sym typeface="Ubuntu"/>
            </a:endParaRPr>
          </a:p>
        </p:txBody>
      </p:sp>
      <p:sp>
        <p:nvSpPr>
          <p:cNvPr id="1374" name="Google Shape;1374;p42"/>
          <p:cNvSpPr txBox="1"/>
          <p:nvPr/>
        </p:nvSpPr>
        <p:spPr>
          <a:xfrm>
            <a:off x="6470038" y="3188484"/>
            <a:ext cx="1838400" cy="30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2400" dirty="0" smtClean="0">
                <a:solidFill>
                  <a:schemeClr val="dk1"/>
                </a:solidFill>
                <a:latin typeface="Gochi Hand"/>
                <a:ea typeface="Gochi Hand"/>
                <a:cs typeface="Gochi Hand"/>
                <a:sym typeface="Gochi Hand"/>
              </a:rPr>
              <a:t>Cuadro comparativo</a:t>
            </a:r>
            <a:endParaRPr sz="2400" dirty="0">
              <a:solidFill>
                <a:schemeClr val="dk1"/>
              </a:solidFill>
              <a:latin typeface="Gochi Hand"/>
              <a:ea typeface="Gochi Hand"/>
              <a:cs typeface="Gochi Hand"/>
              <a:sym typeface="Gochi Hand"/>
            </a:endParaRPr>
          </a:p>
        </p:txBody>
      </p:sp>
      <p:sp>
        <p:nvSpPr>
          <p:cNvPr id="1375" name="Google Shape;1375;p42"/>
          <p:cNvSpPr txBox="1"/>
          <p:nvPr/>
        </p:nvSpPr>
        <p:spPr>
          <a:xfrm>
            <a:off x="6587175" y="3549735"/>
            <a:ext cx="1894694" cy="58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dk1"/>
                </a:solidFill>
                <a:latin typeface="Ubuntu"/>
                <a:ea typeface="Ubuntu"/>
                <a:cs typeface="Ubuntu"/>
                <a:sym typeface="Ubuntu"/>
              </a:rPr>
              <a:t>Se organiza la información a comparar en las columnas necesarias dando un resumen de lo que se vió o leyó</a:t>
            </a:r>
            <a:endParaRPr dirty="0">
              <a:solidFill>
                <a:schemeClr val="dk1"/>
              </a:solidFill>
              <a:latin typeface="Ubuntu"/>
              <a:ea typeface="Ubuntu"/>
              <a:cs typeface="Ubuntu"/>
              <a:sym typeface="Ubuntu"/>
            </a:endParaRPr>
          </a:p>
        </p:txBody>
      </p:sp>
      <p:grpSp>
        <p:nvGrpSpPr>
          <p:cNvPr id="1376" name="Google Shape;1376;p42"/>
          <p:cNvGrpSpPr/>
          <p:nvPr/>
        </p:nvGrpSpPr>
        <p:grpSpPr>
          <a:xfrm>
            <a:off x="1225968" y="1652889"/>
            <a:ext cx="6634672" cy="1242386"/>
            <a:chOff x="998425" y="1182125"/>
            <a:chExt cx="1065400" cy="199500"/>
          </a:xfrm>
        </p:grpSpPr>
        <p:sp>
          <p:nvSpPr>
            <p:cNvPr id="1377" name="Google Shape;1377;p42"/>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2"/>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2"/>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2"/>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2"/>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2" name="Google Shape;1382;p42"/>
          <p:cNvSpPr/>
          <p:nvPr/>
        </p:nvSpPr>
        <p:spPr>
          <a:xfrm>
            <a:off x="1579513" y="1988396"/>
            <a:ext cx="624978" cy="580179"/>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83" name="Google Shape;1383;p42"/>
          <p:cNvGrpSpPr/>
          <p:nvPr/>
        </p:nvGrpSpPr>
        <p:grpSpPr>
          <a:xfrm>
            <a:off x="3369598" y="1971296"/>
            <a:ext cx="617868" cy="614520"/>
            <a:chOff x="1535000" y="3223325"/>
            <a:chExt cx="484450" cy="481825"/>
          </a:xfrm>
        </p:grpSpPr>
        <p:sp>
          <p:nvSpPr>
            <p:cNvPr id="1384" name="Google Shape;1384;p42"/>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85" name="Google Shape;1385;p42"/>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86" name="Google Shape;1386;p42"/>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87" name="Google Shape;1387;p42"/>
          <p:cNvGrpSpPr/>
          <p:nvPr/>
        </p:nvGrpSpPr>
        <p:grpSpPr>
          <a:xfrm>
            <a:off x="6944490" y="2035242"/>
            <a:ext cx="614520" cy="486629"/>
            <a:chOff x="2085525" y="3263750"/>
            <a:chExt cx="481825" cy="381550"/>
          </a:xfrm>
        </p:grpSpPr>
        <p:sp>
          <p:nvSpPr>
            <p:cNvPr id="1388" name="Google Shape;1388;p42"/>
            <p:cNvSpPr/>
            <p:nvPr/>
          </p:nvSpPr>
          <p:spPr>
            <a:xfrm>
              <a:off x="2320325" y="3263750"/>
              <a:ext cx="227825" cy="141025"/>
            </a:xfrm>
            <a:custGeom>
              <a:avLst/>
              <a:gdLst/>
              <a:ahLst/>
              <a:cxnLst/>
              <a:rect l="l" t="t" r="r" b="b"/>
              <a:pathLst>
                <a:path w="9113" h="5641" extrusionOk="0">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89" name="Google Shape;1389;p42"/>
            <p:cNvSpPr/>
            <p:nvPr/>
          </p:nvSpPr>
          <p:spPr>
            <a:xfrm>
              <a:off x="2085525" y="3355200"/>
              <a:ext cx="481825" cy="290100"/>
            </a:xfrm>
            <a:custGeom>
              <a:avLst/>
              <a:gdLst/>
              <a:ahLst/>
              <a:cxnLst/>
              <a:rect l="l" t="t" r="r" b="b"/>
              <a:pathLst>
                <a:path w="19273" h="11604" extrusionOk="0">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390" name="Google Shape;1390;p42"/>
          <p:cNvSpPr/>
          <p:nvPr/>
        </p:nvSpPr>
        <p:spPr>
          <a:xfrm>
            <a:off x="5152810" y="1971226"/>
            <a:ext cx="614615" cy="614520"/>
          </a:xfrm>
          <a:custGeom>
            <a:avLst/>
            <a:gdLst/>
            <a:ahLst/>
            <a:cxnLst/>
            <a:rect l="l" t="t" r="r" b="b"/>
            <a:pathLst>
              <a:path w="19276" h="19273" extrusionOk="0">
                <a:moveTo>
                  <a:pt x="9640" y="5686"/>
                </a:moveTo>
                <a:cubicBezTo>
                  <a:pt x="11236" y="5686"/>
                  <a:pt x="12678" y="6647"/>
                  <a:pt x="13289" y="8125"/>
                </a:cubicBezTo>
                <a:cubicBezTo>
                  <a:pt x="13901" y="9601"/>
                  <a:pt x="13563" y="11302"/>
                  <a:pt x="12434" y="12431"/>
                </a:cubicBezTo>
                <a:cubicBezTo>
                  <a:pt x="11676" y="13187"/>
                  <a:pt x="10664" y="13590"/>
                  <a:pt x="9635" y="13590"/>
                </a:cubicBezTo>
                <a:cubicBezTo>
                  <a:pt x="9126" y="13590"/>
                  <a:pt x="8614" y="13491"/>
                  <a:pt x="8125" y="13289"/>
                </a:cubicBezTo>
                <a:cubicBezTo>
                  <a:pt x="6649" y="12675"/>
                  <a:pt x="5686" y="11236"/>
                  <a:pt x="5686" y="9637"/>
                </a:cubicBezTo>
                <a:cubicBezTo>
                  <a:pt x="5689" y="7454"/>
                  <a:pt x="7457" y="5686"/>
                  <a:pt x="9640" y="5686"/>
                </a:cubicBezTo>
                <a:close/>
                <a:moveTo>
                  <a:pt x="9640" y="1"/>
                </a:moveTo>
                <a:cubicBezTo>
                  <a:pt x="8297" y="1"/>
                  <a:pt x="7068" y="748"/>
                  <a:pt x="6451" y="1940"/>
                </a:cubicBezTo>
                <a:cubicBezTo>
                  <a:pt x="6093" y="1826"/>
                  <a:pt x="5726" y="1771"/>
                  <a:pt x="5363" y="1771"/>
                </a:cubicBezTo>
                <a:cubicBezTo>
                  <a:pt x="4425" y="1771"/>
                  <a:pt x="3509" y="2139"/>
                  <a:pt x="2825" y="2822"/>
                </a:cubicBezTo>
                <a:cubicBezTo>
                  <a:pt x="1877" y="3771"/>
                  <a:pt x="1536" y="5168"/>
                  <a:pt x="1940" y="6448"/>
                </a:cubicBezTo>
                <a:cubicBezTo>
                  <a:pt x="750" y="7065"/>
                  <a:pt x="1" y="8297"/>
                  <a:pt x="1" y="9637"/>
                </a:cubicBezTo>
                <a:cubicBezTo>
                  <a:pt x="1" y="10977"/>
                  <a:pt x="750" y="12208"/>
                  <a:pt x="1940" y="12826"/>
                </a:cubicBezTo>
                <a:cubicBezTo>
                  <a:pt x="1536" y="14105"/>
                  <a:pt x="1877" y="15503"/>
                  <a:pt x="2825" y="16451"/>
                </a:cubicBezTo>
                <a:cubicBezTo>
                  <a:pt x="3510" y="17136"/>
                  <a:pt x="4428" y="17504"/>
                  <a:pt x="5367" y="17504"/>
                </a:cubicBezTo>
                <a:cubicBezTo>
                  <a:pt x="5729" y="17504"/>
                  <a:pt x="6095" y="17449"/>
                  <a:pt x="6451" y="17337"/>
                </a:cubicBezTo>
                <a:cubicBezTo>
                  <a:pt x="7068" y="18526"/>
                  <a:pt x="8297" y="19273"/>
                  <a:pt x="9640" y="19273"/>
                </a:cubicBezTo>
                <a:cubicBezTo>
                  <a:pt x="10980" y="19273"/>
                  <a:pt x="12208" y="18526"/>
                  <a:pt x="12826" y="17337"/>
                </a:cubicBezTo>
                <a:cubicBezTo>
                  <a:pt x="13182" y="17449"/>
                  <a:pt x="13547" y="17504"/>
                  <a:pt x="13909" y="17504"/>
                </a:cubicBezTo>
                <a:cubicBezTo>
                  <a:pt x="14848" y="17504"/>
                  <a:pt x="15767" y="17136"/>
                  <a:pt x="16451" y="16451"/>
                </a:cubicBezTo>
                <a:cubicBezTo>
                  <a:pt x="17400" y="15503"/>
                  <a:pt x="17740" y="14105"/>
                  <a:pt x="17336" y="12826"/>
                </a:cubicBezTo>
                <a:cubicBezTo>
                  <a:pt x="18526" y="12208"/>
                  <a:pt x="19276" y="10977"/>
                  <a:pt x="19276" y="9637"/>
                </a:cubicBezTo>
                <a:cubicBezTo>
                  <a:pt x="19276" y="8297"/>
                  <a:pt x="18526" y="7065"/>
                  <a:pt x="17336" y="6448"/>
                </a:cubicBezTo>
                <a:cubicBezTo>
                  <a:pt x="17740" y="5168"/>
                  <a:pt x="17400" y="3771"/>
                  <a:pt x="16451" y="2822"/>
                </a:cubicBezTo>
                <a:cubicBezTo>
                  <a:pt x="15768" y="2139"/>
                  <a:pt x="14851" y="1771"/>
                  <a:pt x="13914" y="1771"/>
                </a:cubicBezTo>
                <a:cubicBezTo>
                  <a:pt x="13550" y="1771"/>
                  <a:pt x="13183" y="1826"/>
                  <a:pt x="12826" y="1940"/>
                </a:cubicBezTo>
                <a:cubicBezTo>
                  <a:pt x="12208" y="748"/>
                  <a:pt x="10980" y="1"/>
                  <a:pt x="9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9" name="Google Shape;1309;p38"/>
          <p:cNvSpPr txBox="1">
            <a:spLocks noGrp="1"/>
          </p:cNvSpPr>
          <p:nvPr>
            <p:ph type="title"/>
          </p:nvPr>
        </p:nvSpPr>
        <p:spPr>
          <a:xfrm>
            <a:off x="2389006" y="2561422"/>
            <a:ext cx="3411037"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smtClean="0"/>
              <a:t>Técnicas </a:t>
            </a:r>
            <a:r>
              <a:rPr lang="es-MX" dirty="0" err="1" smtClean="0"/>
              <a:t>mnemonicas</a:t>
            </a:r>
            <a:endParaRPr dirty="0"/>
          </a:p>
        </p:txBody>
      </p:sp>
      <p:sp>
        <p:nvSpPr>
          <p:cNvPr id="1310" name="Google Shape;1310;p38"/>
          <p:cNvSpPr txBox="1">
            <a:spLocks noGrp="1"/>
          </p:cNvSpPr>
          <p:nvPr>
            <p:ph type="title" idx="2"/>
          </p:nvPr>
        </p:nvSpPr>
        <p:spPr>
          <a:xfrm>
            <a:off x="3018792" y="1241030"/>
            <a:ext cx="2151464"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05</a:t>
            </a:r>
            <a:endParaRPr dirty="0"/>
          </a:p>
        </p:txBody>
      </p:sp>
    </p:spTree>
    <p:extLst>
      <p:ext uri="{BB962C8B-B14F-4D97-AF65-F5344CB8AC3E}">
        <p14:creationId xmlns:p14="http://schemas.microsoft.com/office/powerpoint/2010/main" val="3257352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1361" name="Google Shape;1361;p41"/>
          <p:cNvSpPr txBox="1">
            <a:spLocks noGrp="1"/>
          </p:cNvSpPr>
          <p:nvPr>
            <p:ph type="subTitle" idx="1"/>
          </p:nvPr>
        </p:nvSpPr>
        <p:spPr>
          <a:xfrm>
            <a:off x="213001" y="1658284"/>
            <a:ext cx="4203136" cy="1822671"/>
          </a:xfrm>
          <a:prstGeom prst="rect">
            <a:avLst/>
          </a:prstGeom>
          <a:solidFill>
            <a:schemeClr val="bg1">
              <a:lumMod val="90000"/>
            </a:schemeClr>
          </a:solidFill>
          <a:ln>
            <a:solidFill>
              <a:schemeClr val="bg1">
                <a:lumMod val="50000"/>
              </a:schemeClr>
            </a:solidFill>
          </a:ln>
        </p:spPr>
        <p:txBody>
          <a:bodyPr spcFirstLastPara="1" wrap="square" lIns="91425" tIns="91425" rIns="91425" bIns="91425" anchor="t" anchorCtr="0">
            <a:noAutofit/>
          </a:bodyPr>
          <a:lstStyle/>
          <a:p>
            <a:pPr marL="0" lvl="0" indent="0"/>
            <a:r>
              <a:rPr lang="es-MX" dirty="0"/>
              <a:t>Es una técnica de memorización basada en la asociación mental de la información a memorizar, con datos que ya sean parte de nuestra memoria.                                                                                           La capacidad natural que tiene nuestro cerebro para recordar imágenes y para prestarle más atención a los sucesos poco comunes o extraordinarios</a:t>
            </a:r>
            <a:endParaRPr dirty="0"/>
          </a:p>
        </p:txBody>
      </p:sp>
      <p:sp>
        <p:nvSpPr>
          <p:cNvPr id="1362" name="Google Shape;1362;p41"/>
          <p:cNvSpPr txBox="1">
            <a:spLocks noGrp="1"/>
          </p:cNvSpPr>
          <p:nvPr>
            <p:ph type="title"/>
          </p:nvPr>
        </p:nvSpPr>
        <p:spPr>
          <a:xfrm>
            <a:off x="642763" y="119668"/>
            <a:ext cx="7858473" cy="114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000" dirty="0" smtClean="0"/>
              <a:t>¿Qué es la mnemotecnia y qué aporta al estudiante?</a:t>
            </a:r>
            <a:endParaRPr sz="4000" dirty="0"/>
          </a:p>
        </p:txBody>
      </p:sp>
      <p:sp>
        <p:nvSpPr>
          <p:cNvPr id="2" name="CuadroTexto 1"/>
          <p:cNvSpPr txBox="1"/>
          <p:nvPr/>
        </p:nvSpPr>
        <p:spPr>
          <a:xfrm>
            <a:off x="5257800" y="1558636"/>
            <a:ext cx="3075709" cy="2031325"/>
          </a:xfrm>
          <a:prstGeom prst="rect">
            <a:avLst/>
          </a:prstGeom>
          <a:solidFill>
            <a:schemeClr val="bg2">
              <a:lumMod val="40000"/>
              <a:lumOff val="60000"/>
            </a:schemeClr>
          </a:solidFill>
          <a:ln>
            <a:solidFill>
              <a:schemeClr val="bg2"/>
            </a:solidFill>
          </a:ln>
        </p:spPr>
        <p:txBody>
          <a:bodyPr wrap="square" rtlCol="0">
            <a:spAutoFit/>
          </a:bodyPr>
          <a:lstStyle/>
          <a:p>
            <a:r>
              <a:rPr lang="es-MX" dirty="0" smtClean="0"/>
              <a:t>Sí este se usa de manera correcta:</a:t>
            </a:r>
          </a:p>
          <a:p>
            <a:endParaRPr lang="es-MX" dirty="0" smtClean="0"/>
          </a:p>
          <a:p>
            <a:r>
              <a:rPr lang="es-MX" dirty="0" smtClean="0"/>
              <a:t>-</a:t>
            </a:r>
            <a:r>
              <a:rPr lang="es-MX" dirty="0"/>
              <a:t>Ahorro de tiempo en </a:t>
            </a:r>
            <a:r>
              <a:rPr lang="es-MX" dirty="0" smtClean="0"/>
              <a:t>memorizar</a:t>
            </a:r>
            <a:endParaRPr lang="es-MX" dirty="0"/>
          </a:p>
          <a:p>
            <a:endParaRPr lang="es-MX" dirty="0" smtClean="0"/>
          </a:p>
          <a:p>
            <a:r>
              <a:rPr lang="es-MX" dirty="0" smtClean="0"/>
              <a:t>-</a:t>
            </a:r>
            <a:r>
              <a:rPr lang="es-MX" dirty="0"/>
              <a:t>Reduces la necesidad de </a:t>
            </a:r>
            <a:r>
              <a:rPr lang="es-MX" dirty="0" smtClean="0"/>
              <a:t>repasos</a:t>
            </a:r>
            <a:endParaRPr lang="es-MX" dirty="0"/>
          </a:p>
          <a:p>
            <a:endParaRPr lang="es-MX" dirty="0" smtClean="0"/>
          </a:p>
          <a:p>
            <a:r>
              <a:rPr lang="es-MX" dirty="0" smtClean="0"/>
              <a:t>-</a:t>
            </a:r>
            <a:r>
              <a:rPr lang="es-MX" dirty="0"/>
              <a:t>Memorizar mejor a largo plazo, </a:t>
            </a:r>
            <a:endParaRPr lang="es-MX" dirty="0" smtClean="0"/>
          </a:p>
          <a:p>
            <a:endParaRPr lang="es-MX" dirty="0" smtClean="0"/>
          </a:p>
          <a:p>
            <a:r>
              <a:rPr lang="es-MX" dirty="0" smtClean="0"/>
              <a:t>-</a:t>
            </a:r>
            <a:r>
              <a:rPr lang="es-MX" dirty="0"/>
              <a:t>Evitas el efecto en </a:t>
            </a:r>
            <a:r>
              <a:rPr lang="es-MX" dirty="0" smtClean="0"/>
              <a:t>blanco</a:t>
            </a:r>
            <a:endParaRPr lang="es-MX" dirty="0"/>
          </a:p>
        </p:txBody>
      </p:sp>
      <p:grpSp>
        <p:nvGrpSpPr>
          <p:cNvPr id="5" name="Google Shape;2200;p57"/>
          <p:cNvGrpSpPr/>
          <p:nvPr/>
        </p:nvGrpSpPr>
        <p:grpSpPr>
          <a:xfrm>
            <a:off x="4275831" y="3338053"/>
            <a:ext cx="1370889" cy="1955591"/>
            <a:chOff x="6342950" y="3047025"/>
            <a:chExt cx="1469650" cy="2096474"/>
          </a:xfrm>
        </p:grpSpPr>
        <p:sp>
          <p:nvSpPr>
            <p:cNvPr id="6" name="Google Shape;2201;p57"/>
            <p:cNvSpPr/>
            <p:nvPr/>
          </p:nvSpPr>
          <p:spPr>
            <a:xfrm>
              <a:off x="6361233" y="4790956"/>
              <a:ext cx="1451367" cy="352543"/>
            </a:xfrm>
            <a:custGeom>
              <a:avLst/>
              <a:gdLst/>
              <a:ahLst/>
              <a:cxnLst/>
              <a:rect l="l" t="t" r="r" b="b"/>
              <a:pathLst>
                <a:path w="18497" h="4493" extrusionOk="0">
                  <a:moveTo>
                    <a:pt x="9253" y="1"/>
                  </a:moveTo>
                  <a:cubicBezTo>
                    <a:pt x="4138" y="1"/>
                    <a:pt x="0" y="1005"/>
                    <a:pt x="0" y="2251"/>
                  </a:cubicBezTo>
                  <a:cubicBezTo>
                    <a:pt x="0" y="3488"/>
                    <a:pt x="4138" y="4492"/>
                    <a:pt x="9253" y="4492"/>
                  </a:cubicBezTo>
                  <a:cubicBezTo>
                    <a:pt x="14358" y="4492"/>
                    <a:pt x="18496" y="3488"/>
                    <a:pt x="18496" y="2251"/>
                  </a:cubicBezTo>
                  <a:cubicBezTo>
                    <a:pt x="18496" y="1005"/>
                    <a:pt x="14358" y="1"/>
                    <a:pt x="9253" y="1"/>
                  </a:cubicBezTo>
                  <a:close/>
                </a:path>
              </a:pathLst>
            </a:custGeom>
            <a:solidFill>
              <a:srgbClr val="000000">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02;p57"/>
            <p:cNvSpPr/>
            <p:nvPr/>
          </p:nvSpPr>
          <p:spPr>
            <a:xfrm>
              <a:off x="6640650" y="3391103"/>
              <a:ext cx="880063" cy="951937"/>
            </a:xfrm>
            <a:custGeom>
              <a:avLst/>
              <a:gdLst/>
              <a:ahLst/>
              <a:cxnLst/>
              <a:rect l="l" t="t" r="r" b="b"/>
              <a:pathLst>
                <a:path w="11216" h="12132" extrusionOk="0">
                  <a:moveTo>
                    <a:pt x="5526" y="0"/>
                  </a:moveTo>
                  <a:cubicBezTo>
                    <a:pt x="3562" y="0"/>
                    <a:pt x="1508" y="770"/>
                    <a:pt x="596" y="2720"/>
                  </a:cubicBezTo>
                  <a:cubicBezTo>
                    <a:pt x="1" y="4087"/>
                    <a:pt x="1442" y="5082"/>
                    <a:pt x="1424" y="6486"/>
                  </a:cubicBezTo>
                  <a:cubicBezTo>
                    <a:pt x="1256" y="7072"/>
                    <a:pt x="1107" y="7807"/>
                    <a:pt x="1200" y="8346"/>
                  </a:cubicBezTo>
                  <a:cubicBezTo>
                    <a:pt x="1256" y="9797"/>
                    <a:pt x="2419" y="10885"/>
                    <a:pt x="2567" y="12131"/>
                  </a:cubicBezTo>
                  <a:cubicBezTo>
                    <a:pt x="4790" y="11703"/>
                    <a:pt x="8100" y="11015"/>
                    <a:pt x="10732" y="10281"/>
                  </a:cubicBezTo>
                  <a:cubicBezTo>
                    <a:pt x="11216" y="8263"/>
                    <a:pt x="10639" y="6142"/>
                    <a:pt x="9207" y="4645"/>
                  </a:cubicBezTo>
                  <a:cubicBezTo>
                    <a:pt x="7980" y="3325"/>
                    <a:pt x="8575" y="414"/>
                    <a:pt x="6120" y="23"/>
                  </a:cubicBezTo>
                  <a:cubicBezTo>
                    <a:pt x="5924" y="8"/>
                    <a:pt x="5725" y="0"/>
                    <a:pt x="5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03;p57"/>
            <p:cNvSpPr/>
            <p:nvPr/>
          </p:nvSpPr>
          <p:spPr>
            <a:xfrm>
              <a:off x="6493291" y="3153976"/>
              <a:ext cx="1211343" cy="1224760"/>
            </a:xfrm>
            <a:custGeom>
              <a:avLst/>
              <a:gdLst/>
              <a:ahLst/>
              <a:cxnLst/>
              <a:rect l="l" t="t" r="r" b="b"/>
              <a:pathLst>
                <a:path w="15438" h="15609" extrusionOk="0">
                  <a:moveTo>
                    <a:pt x="10152" y="0"/>
                  </a:moveTo>
                  <a:cubicBezTo>
                    <a:pt x="8245" y="0"/>
                    <a:pt x="475" y="2934"/>
                    <a:pt x="475" y="2934"/>
                  </a:cubicBezTo>
                  <a:cubicBezTo>
                    <a:pt x="0" y="4347"/>
                    <a:pt x="112" y="5882"/>
                    <a:pt x="772" y="7211"/>
                  </a:cubicBezTo>
                  <a:cubicBezTo>
                    <a:pt x="1674" y="9016"/>
                    <a:pt x="1172" y="10104"/>
                    <a:pt x="1107" y="11703"/>
                  </a:cubicBezTo>
                  <a:cubicBezTo>
                    <a:pt x="1051" y="13303"/>
                    <a:pt x="2000" y="15609"/>
                    <a:pt x="2000" y="15609"/>
                  </a:cubicBezTo>
                  <a:lnTo>
                    <a:pt x="2623" y="15488"/>
                  </a:lnTo>
                  <a:lnTo>
                    <a:pt x="2427" y="13740"/>
                  </a:lnTo>
                  <a:lnTo>
                    <a:pt x="3395" y="15358"/>
                  </a:lnTo>
                  <a:cubicBezTo>
                    <a:pt x="3711" y="15293"/>
                    <a:pt x="4064" y="15227"/>
                    <a:pt x="4445" y="15153"/>
                  </a:cubicBezTo>
                  <a:cubicBezTo>
                    <a:pt x="4297" y="13916"/>
                    <a:pt x="3134" y="12819"/>
                    <a:pt x="3078" y="11368"/>
                  </a:cubicBezTo>
                  <a:cubicBezTo>
                    <a:pt x="2985" y="10829"/>
                    <a:pt x="3134" y="10104"/>
                    <a:pt x="3302" y="9508"/>
                  </a:cubicBezTo>
                  <a:cubicBezTo>
                    <a:pt x="3329" y="8104"/>
                    <a:pt x="1879" y="7109"/>
                    <a:pt x="2474" y="5742"/>
                  </a:cubicBezTo>
                  <a:cubicBezTo>
                    <a:pt x="3382" y="3801"/>
                    <a:pt x="5421" y="3029"/>
                    <a:pt x="7378" y="3029"/>
                  </a:cubicBezTo>
                  <a:cubicBezTo>
                    <a:pt x="7586" y="3029"/>
                    <a:pt x="7793" y="3038"/>
                    <a:pt x="7998" y="3055"/>
                  </a:cubicBezTo>
                  <a:cubicBezTo>
                    <a:pt x="10453" y="3445"/>
                    <a:pt x="9858" y="6347"/>
                    <a:pt x="11085" y="7667"/>
                  </a:cubicBezTo>
                  <a:cubicBezTo>
                    <a:pt x="12517" y="9164"/>
                    <a:pt x="13094" y="11285"/>
                    <a:pt x="12610" y="13303"/>
                  </a:cubicBezTo>
                  <a:cubicBezTo>
                    <a:pt x="13354" y="13098"/>
                    <a:pt x="14042" y="12884"/>
                    <a:pt x="14628" y="12679"/>
                  </a:cubicBezTo>
                  <a:lnTo>
                    <a:pt x="14489" y="11154"/>
                  </a:lnTo>
                  <a:lnTo>
                    <a:pt x="14489" y="11154"/>
                  </a:lnTo>
                  <a:cubicBezTo>
                    <a:pt x="14489" y="11155"/>
                    <a:pt x="14721" y="11954"/>
                    <a:pt x="14898" y="12577"/>
                  </a:cubicBezTo>
                  <a:cubicBezTo>
                    <a:pt x="15037" y="12531"/>
                    <a:pt x="15167" y="12475"/>
                    <a:pt x="15298" y="12428"/>
                  </a:cubicBezTo>
                  <a:cubicBezTo>
                    <a:pt x="15298" y="12428"/>
                    <a:pt x="15437" y="9834"/>
                    <a:pt x="13447" y="7900"/>
                  </a:cubicBezTo>
                  <a:cubicBezTo>
                    <a:pt x="11950" y="6440"/>
                    <a:pt x="12368" y="4385"/>
                    <a:pt x="12024" y="3250"/>
                  </a:cubicBezTo>
                  <a:cubicBezTo>
                    <a:pt x="11689" y="2115"/>
                    <a:pt x="11290" y="721"/>
                    <a:pt x="10518" y="79"/>
                  </a:cubicBezTo>
                  <a:cubicBezTo>
                    <a:pt x="10452" y="25"/>
                    <a:pt x="10327" y="0"/>
                    <a:pt x="101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04;p57"/>
            <p:cNvSpPr/>
            <p:nvPr/>
          </p:nvSpPr>
          <p:spPr>
            <a:xfrm>
              <a:off x="6703422" y="4195548"/>
              <a:ext cx="183922" cy="327278"/>
            </a:xfrm>
            <a:custGeom>
              <a:avLst/>
              <a:gdLst/>
              <a:ahLst/>
              <a:cxnLst/>
              <a:rect l="l" t="t" r="r" b="b"/>
              <a:pathLst>
                <a:path w="2344" h="4171" extrusionOk="0">
                  <a:moveTo>
                    <a:pt x="205" y="1"/>
                  </a:moveTo>
                  <a:cubicBezTo>
                    <a:pt x="205" y="1"/>
                    <a:pt x="1" y="1628"/>
                    <a:pt x="354" y="4111"/>
                  </a:cubicBezTo>
                  <a:cubicBezTo>
                    <a:pt x="408" y="4152"/>
                    <a:pt x="455" y="4170"/>
                    <a:pt x="497" y="4170"/>
                  </a:cubicBezTo>
                  <a:cubicBezTo>
                    <a:pt x="865" y="4170"/>
                    <a:pt x="867" y="2799"/>
                    <a:pt x="1363" y="2799"/>
                  </a:cubicBezTo>
                  <a:cubicBezTo>
                    <a:pt x="1396" y="2799"/>
                    <a:pt x="1432" y="2805"/>
                    <a:pt x="1470" y="2818"/>
                  </a:cubicBezTo>
                  <a:cubicBezTo>
                    <a:pt x="1795" y="2112"/>
                    <a:pt x="2111" y="1479"/>
                    <a:pt x="2344" y="1070"/>
                  </a:cubicBezTo>
                  <a:lnTo>
                    <a:pt x="205" y="1"/>
                  </a:lnTo>
                  <a:close/>
                </a:path>
              </a:pathLst>
            </a:custGeom>
            <a:solidFill>
              <a:srgbClr val="D5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05;p57"/>
            <p:cNvSpPr/>
            <p:nvPr/>
          </p:nvSpPr>
          <p:spPr>
            <a:xfrm>
              <a:off x="7298822" y="4204336"/>
              <a:ext cx="206598" cy="223311"/>
            </a:xfrm>
            <a:custGeom>
              <a:avLst/>
              <a:gdLst/>
              <a:ahLst/>
              <a:cxnLst/>
              <a:rect l="l" t="t" r="r" b="b"/>
              <a:pathLst>
                <a:path w="2633" h="2846" extrusionOk="0">
                  <a:moveTo>
                    <a:pt x="2102" y="0"/>
                  </a:moveTo>
                  <a:lnTo>
                    <a:pt x="1" y="1125"/>
                  </a:lnTo>
                  <a:cubicBezTo>
                    <a:pt x="242" y="1535"/>
                    <a:pt x="568" y="2158"/>
                    <a:pt x="912" y="2846"/>
                  </a:cubicBezTo>
                  <a:cubicBezTo>
                    <a:pt x="1582" y="2604"/>
                    <a:pt x="2093" y="2483"/>
                    <a:pt x="2632" y="2046"/>
                  </a:cubicBezTo>
                  <a:cubicBezTo>
                    <a:pt x="2539" y="660"/>
                    <a:pt x="2102" y="0"/>
                    <a:pt x="2102" y="0"/>
                  </a:cubicBezTo>
                  <a:close/>
                </a:path>
              </a:pathLst>
            </a:custGeom>
            <a:solidFill>
              <a:srgbClr val="D5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06;p57"/>
            <p:cNvSpPr/>
            <p:nvPr/>
          </p:nvSpPr>
          <p:spPr>
            <a:xfrm>
              <a:off x="6645044" y="3936528"/>
              <a:ext cx="933341" cy="669385"/>
            </a:xfrm>
            <a:custGeom>
              <a:avLst/>
              <a:gdLst/>
              <a:ahLst/>
              <a:cxnLst/>
              <a:rect l="l" t="t" r="r" b="b"/>
              <a:pathLst>
                <a:path w="11895" h="8531" extrusionOk="0">
                  <a:moveTo>
                    <a:pt x="6138" y="0"/>
                  </a:moveTo>
                  <a:lnTo>
                    <a:pt x="5859" y="28"/>
                  </a:lnTo>
                  <a:lnTo>
                    <a:pt x="5571" y="10"/>
                  </a:lnTo>
                  <a:lnTo>
                    <a:pt x="3757" y="168"/>
                  </a:lnTo>
                  <a:cubicBezTo>
                    <a:pt x="3757" y="168"/>
                    <a:pt x="3754" y="168"/>
                    <a:pt x="3747" y="168"/>
                  </a:cubicBezTo>
                  <a:cubicBezTo>
                    <a:pt x="3618" y="168"/>
                    <a:pt x="2313" y="201"/>
                    <a:pt x="1386" y="1535"/>
                  </a:cubicBezTo>
                  <a:cubicBezTo>
                    <a:pt x="652" y="2586"/>
                    <a:pt x="1" y="3785"/>
                    <a:pt x="1" y="3785"/>
                  </a:cubicBezTo>
                  <a:cubicBezTo>
                    <a:pt x="1" y="3785"/>
                    <a:pt x="958" y="4948"/>
                    <a:pt x="2846" y="5338"/>
                  </a:cubicBezTo>
                  <a:lnTo>
                    <a:pt x="2781" y="8044"/>
                  </a:lnTo>
                  <a:cubicBezTo>
                    <a:pt x="2781" y="8044"/>
                    <a:pt x="3856" y="8531"/>
                    <a:pt x="5803" y="8531"/>
                  </a:cubicBezTo>
                  <a:cubicBezTo>
                    <a:pt x="5888" y="8531"/>
                    <a:pt x="5975" y="8530"/>
                    <a:pt x="6064" y="8528"/>
                  </a:cubicBezTo>
                  <a:cubicBezTo>
                    <a:pt x="8110" y="8472"/>
                    <a:pt x="9318" y="7877"/>
                    <a:pt x="9318" y="7877"/>
                  </a:cubicBezTo>
                  <a:lnTo>
                    <a:pt x="9123" y="5180"/>
                  </a:lnTo>
                  <a:cubicBezTo>
                    <a:pt x="10992" y="4697"/>
                    <a:pt x="11894" y="3488"/>
                    <a:pt x="11894" y="3488"/>
                  </a:cubicBezTo>
                  <a:cubicBezTo>
                    <a:pt x="11448" y="2725"/>
                    <a:pt x="10955" y="2000"/>
                    <a:pt x="10397" y="1312"/>
                  </a:cubicBezTo>
                  <a:cubicBezTo>
                    <a:pt x="9579" y="326"/>
                    <a:pt x="7970" y="65"/>
                    <a:pt x="7970" y="65"/>
                  </a:cubicBezTo>
                  <a:lnTo>
                    <a:pt x="61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07;p57"/>
            <p:cNvSpPr/>
            <p:nvPr/>
          </p:nvSpPr>
          <p:spPr>
            <a:xfrm>
              <a:off x="7352100" y="4186053"/>
              <a:ext cx="226293" cy="157008"/>
            </a:xfrm>
            <a:custGeom>
              <a:avLst/>
              <a:gdLst/>
              <a:ahLst/>
              <a:cxnLst/>
              <a:rect l="l" t="t" r="r" b="b"/>
              <a:pathLst>
                <a:path w="2884" h="2001" extrusionOk="0">
                  <a:moveTo>
                    <a:pt x="2688" y="1"/>
                  </a:moveTo>
                  <a:cubicBezTo>
                    <a:pt x="1991" y="838"/>
                    <a:pt x="1051" y="1433"/>
                    <a:pt x="1" y="1693"/>
                  </a:cubicBezTo>
                  <a:lnTo>
                    <a:pt x="112" y="2000"/>
                  </a:lnTo>
                  <a:cubicBezTo>
                    <a:pt x="2093" y="1675"/>
                    <a:pt x="2883" y="308"/>
                    <a:pt x="2883" y="308"/>
                  </a:cubicBezTo>
                  <a:cubicBezTo>
                    <a:pt x="2809" y="187"/>
                    <a:pt x="2688" y="1"/>
                    <a:pt x="26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08;p57"/>
            <p:cNvSpPr/>
            <p:nvPr/>
          </p:nvSpPr>
          <p:spPr>
            <a:xfrm>
              <a:off x="6939840" y="3934802"/>
              <a:ext cx="288987" cy="142649"/>
            </a:xfrm>
            <a:custGeom>
              <a:avLst/>
              <a:gdLst/>
              <a:ahLst/>
              <a:cxnLst/>
              <a:rect l="l" t="t" r="r" b="b"/>
              <a:pathLst>
                <a:path w="3683" h="1818" extrusionOk="0">
                  <a:moveTo>
                    <a:pt x="2089" y="1"/>
                  </a:moveTo>
                  <a:cubicBezTo>
                    <a:pt x="1449" y="1"/>
                    <a:pt x="700" y="44"/>
                    <a:pt x="0" y="190"/>
                  </a:cubicBezTo>
                  <a:cubicBezTo>
                    <a:pt x="0" y="190"/>
                    <a:pt x="64" y="1817"/>
                    <a:pt x="1770" y="1817"/>
                  </a:cubicBezTo>
                  <a:cubicBezTo>
                    <a:pt x="1785" y="1817"/>
                    <a:pt x="1799" y="1817"/>
                    <a:pt x="1814" y="1817"/>
                  </a:cubicBezTo>
                  <a:cubicBezTo>
                    <a:pt x="3553" y="1799"/>
                    <a:pt x="3683" y="87"/>
                    <a:pt x="3683" y="87"/>
                  </a:cubicBezTo>
                  <a:cubicBezTo>
                    <a:pt x="3683" y="87"/>
                    <a:pt x="2997" y="1"/>
                    <a:pt x="20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09;p57"/>
            <p:cNvSpPr/>
            <p:nvPr/>
          </p:nvSpPr>
          <p:spPr>
            <a:xfrm>
              <a:off x="6645044" y="4207946"/>
              <a:ext cx="231393" cy="147514"/>
            </a:xfrm>
            <a:custGeom>
              <a:avLst/>
              <a:gdLst/>
              <a:ahLst/>
              <a:cxnLst/>
              <a:rect l="l" t="t" r="r" b="b"/>
              <a:pathLst>
                <a:path w="2949" h="1880" extrusionOk="0">
                  <a:moveTo>
                    <a:pt x="177" y="1"/>
                  </a:moveTo>
                  <a:cubicBezTo>
                    <a:pt x="177" y="1"/>
                    <a:pt x="66" y="196"/>
                    <a:pt x="1" y="326"/>
                  </a:cubicBezTo>
                  <a:cubicBezTo>
                    <a:pt x="1" y="326"/>
                    <a:pt x="856" y="1647"/>
                    <a:pt x="2846" y="1879"/>
                  </a:cubicBezTo>
                  <a:lnTo>
                    <a:pt x="2948" y="1563"/>
                  </a:lnTo>
                  <a:cubicBezTo>
                    <a:pt x="1879" y="1349"/>
                    <a:pt x="912" y="800"/>
                    <a:pt x="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10;p57"/>
            <p:cNvSpPr/>
            <p:nvPr/>
          </p:nvSpPr>
          <p:spPr>
            <a:xfrm>
              <a:off x="7365989" y="4639201"/>
              <a:ext cx="184628" cy="245282"/>
            </a:xfrm>
            <a:custGeom>
              <a:avLst/>
              <a:gdLst/>
              <a:ahLst/>
              <a:cxnLst/>
              <a:rect l="l" t="t" r="r" b="b"/>
              <a:pathLst>
                <a:path w="2353" h="3126" extrusionOk="0">
                  <a:moveTo>
                    <a:pt x="1246" y="1"/>
                  </a:moveTo>
                  <a:lnTo>
                    <a:pt x="0" y="819"/>
                  </a:lnTo>
                  <a:lnTo>
                    <a:pt x="1218" y="3125"/>
                  </a:lnTo>
                  <a:cubicBezTo>
                    <a:pt x="1218" y="3125"/>
                    <a:pt x="2353" y="2604"/>
                    <a:pt x="2093" y="1544"/>
                  </a:cubicBezTo>
                  <a:cubicBezTo>
                    <a:pt x="1841" y="475"/>
                    <a:pt x="1246" y="1"/>
                    <a:pt x="1246" y="1"/>
                  </a:cubicBezTo>
                  <a:close/>
                </a:path>
              </a:pathLst>
            </a:custGeom>
            <a:solidFill>
              <a:srgbClr val="E7B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11;p57"/>
            <p:cNvSpPr/>
            <p:nvPr/>
          </p:nvSpPr>
          <p:spPr>
            <a:xfrm>
              <a:off x="6675724" y="3939431"/>
              <a:ext cx="828983" cy="877160"/>
            </a:xfrm>
            <a:custGeom>
              <a:avLst/>
              <a:gdLst/>
              <a:ahLst/>
              <a:cxnLst/>
              <a:rect l="l" t="t" r="r" b="b"/>
              <a:pathLst>
                <a:path w="10565" h="11179" extrusionOk="0">
                  <a:moveTo>
                    <a:pt x="7207" y="1"/>
                  </a:moveTo>
                  <a:cubicBezTo>
                    <a:pt x="7021" y="800"/>
                    <a:pt x="7095" y="2883"/>
                    <a:pt x="7095" y="2883"/>
                  </a:cubicBezTo>
                  <a:cubicBezTo>
                    <a:pt x="7057" y="2877"/>
                    <a:pt x="6928" y="2874"/>
                    <a:pt x="6739" y="2874"/>
                  </a:cubicBezTo>
                  <a:cubicBezTo>
                    <a:pt x="5843" y="2874"/>
                    <a:pt x="3610" y="2938"/>
                    <a:pt x="3441" y="2976"/>
                  </a:cubicBezTo>
                  <a:cubicBezTo>
                    <a:pt x="3441" y="2976"/>
                    <a:pt x="3413" y="893"/>
                    <a:pt x="3190" y="94"/>
                  </a:cubicBezTo>
                  <a:lnTo>
                    <a:pt x="2650" y="187"/>
                  </a:lnTo>
                  <a:lnTo>
                    <a:pt x="2725" y="3097"/>
                  </a:lnTo>
                  <a:cubicBezTo>
                    <a:pt x="2725" y="3097"/>
                    <a:pt x="2241" y="4520"/>
                    <a:pt x="1879" y="5329"/>
                  </a:cubicBezTo>
                  <a:cubicBezTo>
                    <a:pt x="1879" y="5329"/>
                    <a:pt x="112" y="8556"/>
                    <a:pt x="0" y="10267"/>
                  </a:cubicBezTo>
                  <a:cubicBezTo>
                    <a:pt x="0" y="10267"/>
                    <a:pt x="2880" y="11179"/>
                    <a:pt x="5260" y="11179"/>
                  </a:cubicBezTo>
                  <a:cubicBezTo>
                    <a:pt x="5295" y="11179"/>
                    <a:pt x="5331" y="11179"/>
                    <a:pt x="5366" y="11178"/>
                  </a:cubicBezTo>
                  <a:lnTo>
                    <a:pt x="5570" y="11178"/>
                  </a:lnTo>
                  <a:cubicBezTo>
                    <a:pt x="7970" y="11085"/>
                    <a:pt x="10564" y="9616"/>
                    <a:pt x="10564" y="9616"/>
                  </a:cubicBezTo>
                  <a:cubicBezTo>
                    <a:pt x="10369" y="7924"/>
                    <a:pt x="8769" y="5162"/>
                    <a:pt x="8769" y="5162"/>
                  </a:cubicBezTo>
                  <a:cubicBezTo>
                    <a:pt x="8369" y="4371"/>
                    <a:pt x="7821" y="2967"/>
                    <a:pt x="7821" y="2967"/>
                  </a:cubicBezTo>
                  <a:lnTo>
                    <a:pt x="7746" y="66"/>
                  </a:lnTo>
                  <a:lnTo>
                    <a:pt x="72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12;p57"/>
            <p:cNvSpPr/>
            <p:nvPr/>
          </p:nvSpPr>
          <p:spPr>
            <a:xfrm>
              <a:off x="6998925" y="3800074"/>
              <a:ext cx="203695" cy="95021"/>
            </a:xfrm>
            <a:custGeom>
              <a:avLst/>
              <a:gdLst/>
              <a:ahLst/>
              <a:cxnLst/>
              <a:rect l="l" t="t" r="r" b="b"/>
              <a:pathLst>
                <a:path w="2596" h="1211" extrusionOk="0">
                  <a:moveTo>
                    <a:pt x="2595" y="0"/>
                  </a:moveTo>
                  <a:lnTo>
                    <a:pt x="1" y="186"/>
                  </a:lnTo>
                  <a:lnTo>
                    <a:pt x="38" y="977"/>
                  </a:lnTo>
                  <a:cubicBezTo>
                    <a:pt x="561" y="1132"/>
                    <a:pt x="1100" y="1210"/>
                    <a:pt x="1640" y="1210"/>
                  </a:cubicBezTo>
                  <a:cubicBezTo>
                    <a:pt x="1943" y="1210"/>
                    <a:pt x="2247" y="1185"/>
                    <a:pt x="2549" y="1135"/>
                  </a:cubicBezTo>
                  <a:lnTo>
                    <a:pt x="2595" y="0"/>
                  </a:ln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13;p57"/>
            <p:cNvSpPr/>
            <p:nvPr/>
          </p:nvSpPr>
          <p:spPr>
            <a:xfrm>
              <a:off x="7001828" y="3876658"/>
              <a:ext cx="197104" cy="149083"/>
            </a:xfrm>
            <a:custGeom>
              <a:avLst/>
              <a:gdLst/>
              <a:ahLst/>
              <a:cxnLst/>
              <a:rect l="l" t="t" r="r" b="b"/>
              <a:pathLst>
                <a:path w="2512" h="1900" extrusionOk="0">
                  <a:moveTo>
                    <a:pt x="1" y="1"/>
                  </a:moveTo>
                  <a:lnTo>
                    <a:pt x="66" y="1210"/>
                  </a:lnTo>
                  <a:cubicBezTo>
                    <a:pt x="66" y="1210"/>
                    <a:pt x="178" y="1861"/>
                    <a:pt x="1173" y="1898"/>
                  </a:cubicBezTo>
                  <a:cubicBezTo>
                    <a:pt x="1204" y="1899"/>
                    <a:pt x="1234" y="1899"/>
                    <a:pt x="1263" y="1899"/>
                  </a:cubicBezTo>
                  <a:cubicBezTo>
                    <a:pt x="2280" y="1899"/>
                    <a:pt x="2456" y="1293"/>
                    <a:pt x="2456" y="1293"/>
                  </a:cubicBezTo>
                  <a:lnTo>
                    <a:pt x="2512" y="159"/>
                  </a:lnTo>
                  <a:lnTo>
                    <a:pt x="2512" y="159"/>
                  </a:lnTo>
                  <a:cubicBezTo>
                    <a:pt x="2210" y="209"/>
                    <a:pt x="1906" y="234"/>
                    <a:pt x="1603" y="234"/>
                  </a:cubicBezTo>
                  <a:cubicBezTo>
                    <a:pt x="1063" y="234"/>
                    <a:pt x="524" y="156"/>
                    <a:pt x="1"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4;p57"/>
            <p:cNvSpPr/>
            <p:nvPr/>
          </p:nvSpPr>
          <p:spPr>
            <a:xfrm>
              <a:off x="6558967" y="3112388"/>
              <a:ext cx="804188" cy="781276"/>
            </a:xfrm>
            <a:custGeom>
              <a:avLst/>
              <a:gdLst/>
              <a:ahLst/>
              <a:cxnLst/>
              <a:rect l="l" t="t" r="r" b="b"/>
              <a:pathLst>
                <a:path w="10249" h="9957" extrusionOk="0">
                  <a:moveTo>
                    <a:pt x="5552" y="1"/>
                  </a:moveTo>
                  <a:cubicBezTo>
                    <a:pt x="4676" y="1"/>
                    <a:pt x="3665" y="322"/>
                    <a:pt x="2576" y="972"/>
                  </a:cubicBezTo>
                  <a:cubicBezTo>
                    <a:pt x="214" y="2385"/>
                    <a:pt x="0" y="4896"/>
                    <a:pt x="1488" y="7518"/>
                  </a:cubicBezTo>
                  <a:cubicBezTo>
                    <a:pt x="2505" y="9306"/>
                    <a:pt x="3905" y="9957"/>
                    <a:pt x="5315" y="9957"/>
                  </a:cubicBezTo>
                  <a:cubicBezTo>
                    <a:pt x="5981" y="9957"/>
                    <a:pt x="6650" y="9812"/>
                    <a:pt x="7282" y="9573"/>
                  </a:cubicBezTo>
                  <a:cubicBezTo>
                    <a:pt x="9374" y="8783"/>
                    <a:pt x="10248" y="6644"/>
                    <a:pt x="9718" y="4896"/>
                  </a:cubicBezTo>
                  <a:cubicBezTo>
                    <a:pt x="9030" y="2645"/>
                    <a:pt x="7970" y="1288"/>
                    <a:pt x="7970" y="1288"/>
                  </a:cubicBezTo>
                  <a:cubicBezTo>
                    <a:pt x="7405" y="433"/>
                    <a:pt x="6570" y="1"/>
                    <a:pt x="5552"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15;p57"/>
            <p:cNvSpPr/>
            <p:nvPr/>
          </p:nvSpPr>
          <p:spPr>
            <a:xfrm>
              <a:off x="7260923" y="3490521"/>
              <a:ext cx="215308" cy="194201"/>
            </a:xfrm>
            <a:custGeom>
              <a:avLst/>
              <a:gdLst/>
              <a:ahLst/>
              <a:cxnLst/>
              <a:rect l="l" t="t" r="r" b="b"/>
              <a:pathLst>
                <a:path w="2744" h="2475" extrusionOk="0">
                  <a:moveTo>
                    <a:pt x="1048" y="0"/>
                  </a:moveTo>
                  <a:cubicBezTo>
                    <a:pt x="455" y="0"/>
                    <a:pt x="0" y="616"/>
                    <a:pt x="0" y="616"/>
                  </a:cubicBezTo>
                  <a:lnTo>
                    <a:pt x="549" y="2318"/>
                  </a:lnTo>
                  <a:cubicBezTo>
                    <a:pt x="744" y="2426"/>
                    <a:pt x="953" y="2475"/>
                    <a:pt x="1155" y="2475"/>
                  </a:cubicBezTo>
                  <a:cubicBezTo>
                    <a:pt x="2003" y="2475"/>
                    <a:pt x="2743" y="1612"/>
                    <a:pt x="1962" y="560"/>
                  </a:cubicBezTo>
                  <a:cubicBezTo>
                    <a:pt x="1649" y="142"/>
                    <a:pt x="1333" y="0"/>
                    <a:pt x="1048"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16;p57"/>
            <p:cNvSpPr/>
            <p:nvPr/>
          </p:nvSpPr>
          <p:spPr>
            <a:xfrm>
              <a:off x="7280618" y="3525439"/>
              <a:ext cx="109537" cy="129310"/>
            </a:xfrm>
            <a:custGeom>
              <a:avLst/>
              <a:gdLst/>
              <a:ahLst/>
              <a:cxnLst/>
              <a:rect l="l" t="t" r="r" b="b"/>
              <a:pathLst>
                <a:path w="1396" h="1648" extrusionOk="0">
                  <a:moveTo>
                    <a:pt x="998" y="1"/>
                  </a:moveTo>
                  <a:cubicBezTo>
                    <a:pt x="898" y="1"/>
                    <a:pt x="797" y="17"/>
                    <a:pt x="698" y="50"/>
                  </a:cubicBezTo>
                  <a:cubicBezTo>
                    <a:pt x="502" y="134"/>
                    <a:pt x="344" y="301"/>
                    <a:pt x="270" y="506"/>
                  </a:cubicBezTo>
                  <a:cubicBezTo>
                    <a:pt x="0" y="1157"/>
                    <a:pt x="772" y="1641"/>
                    <a:pt x="772" y="1641"/>
                  </a:cubicBezTo>
                  <a:cubicBezTo>
                    <a:pt x="781" y="1645"/>
                    <a:pt x="788" y="1648"/>
                    <a:pt x="794" y="1648"/>
                  </a:cubicBezTo>
                  <a:cubicBezTo>
                    <a:pt x="800" y="1648"/>
                    <a:pt x="805" y="1645"/>
                    <a:pt x="809" y="1641"/>
                  </a:cubicBezTo>
                  <a:cubicBezTo>
                    <a:pt x="819" y="1641"/>
                    <a:pt x="819" y="1641"/>
                    <a:pt x="819" y="1631"/>
                  </a:cubicBezTo>
                  <a:cubicBezTo>
                    <a:pt x="828" y="1622"/>
                    <a:pt x="828" y="1594"/>
                    <a:pt x="809" y="1594"/>
                  </a:cubicBezTo>
                  <a:cubicBezTo>
                    <a:pt x="800" y="1594"/>
                    <a:pt x="84" y="1129"/>
                    <a:pt x="335" y="534"/>
                  </a:cubicBezTo>
                  <a:cubicBezTo>
                    <a:pt x="400" y="339"/>
                    <a:pt x="540" y="190"/>
                    <a:pt x="726" y="106"/>
                  </a:cubicBezTo>
                  <a:cubicBezTo>
                    <a:pt x="815" y="78"/>
                    <a:pt x="906" y="63"/>
                    <a:pt x="998" y="63"/>
                  </a:cubicBezTo>
                  <a:cubicBezTo>
                    <a:pt x="1116" y="63"/>
                    <a:pt x="1234" y="87"/>
                    <a:pt x="1349" y="134"/>
                  </a:cubicBezTo>
                  <a:cubicBezTo>
                    <a:pt x="1351" y="137"/>
                    <a:pt x="1354" y="138"/>
                    <a:pt x="1358" y="138"/>
                  </a:cubicBezTo>
                  <a:cubicBezTo>
                    <a:pt x="1367" y="138"/>
                    <a:pt x="1379" y="129"/>
                    <a:pt x="1386" y="115"/>
                  </a:cubicBezTo>
                  <a:cubicBezTo>
                    <a:pt x="1395" y="106"/>
                    <a:pt x="1386" y="88"/>
                    <a:pt x="1367" y="78"/>
                  </a:cubicBezTo>
                  <a:cubicBezTo>
                    <a:pt x="1248" y="27"/>
                    <a:pt x="1124" y="1"/>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17;p57"/>
            <p:cNvSpPr/>
            <p:nvPr/>
          </p:nvSpPr>
          <p:spPr>
            <a:xfrm>
              <a:off x="7305021" y="3573853"/>
              <a:ext cx="64655" cy="44568"/>
            </a:xfrm>
            <a:custGeom>
              <a:avLst/>
              <a:gdLst/>
              <a:ahLst/>
              <a:cxnLst/>
              <a:rect l="l" t="t" r="r" b="b"/>
              <a:pathLst>
                <a:path w="824" h="568" extrusionOk="0">
                  <a:moveTo>
                    <a:pt x="778" y="0"/>
                  </a:moveTo>
                  <a:cubicBezTo>
                    <a:pt x="669" y="0"/>
                    <a:pt x="107" y="23"/>
                    <a:pt x="5" y="531"/>
                  </a:cubicBezTo>
                  <a:cubicBezTo>
                    <a:pt x="0" y="552"/>
                    <a:pt x="20" y="568"/>
                    <a:pt x="39" y="568"/>
                  </a:cubicBezTo>
                  <a:cubicBezTo>
                    <a:pt x="53" y="568"/>
                    <a:pt x="67" y="560"/>
                    <a:pt x="70" y="540"/>
                  </a:cubicBezTo>
                  <a:cubicBezTo>
                    <a:pt x="154" y="88"/>
                    <a:pt x="667" y="65"/>
                    <a:pt x="776" y="65"/>
                  </a:cubicBezTo>
                  <a:cubicBezTo>
                    <a:pt x="788" y="65"/>
                    <a:pt x="795" y="66"/>
                    <a:pt x="796" y="66"/>
                  </a:cubicBezTo>
                  <a:cubicBezTo>
                    <a:pt x="796" y="66"/>
                    <a:pt x="805" y="56"/>
                    <a:pt x="814" y="56"/>
                  </a:cubicBezTo>
                  <a:cubicBezTo>
                    <a:pt x="824" y="47"/>
                    <a:pt x="824" y="38"/>
                    <a:pt x="824" y="29"/>
                  </a:cubicBezTo>
                  <a:cubicBezTo>
                    <a:pt x="824" y="10"/>
                    <a:pt x="814" y="1"/>
                    <a:pt x="796" y="1"/>
                  </a:cubicBezTo>
                  <a:cubicBezTo>
                    <a:pt x="795" y="1"/>
                    <a:pt x="789"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18;p57"/>
            <p:cNvSpPr/>
            <p:nvPr/>
          </p:nvSpPr>
          <p:spPr>
            <a:xfrm>
              <a:off x="6570658" y="3653340"/>
              <a:ext cx="204323" cy="196947"/>
            </a:xfrm>
            <a:custGeom>
              <a:avLst/>
              <a:gdLst/>
              <a:ahLst/>
              <a:cxnLst/>
              <a:rect l="l" t="t" r="r" b="b"/>
              <a:pathLst>
                <a:path w="2604" h="2510" extrusionOk="0">
                  <a:moveTo>
                    <a:pt x="1593" y="0"/>
                  </a:moveTo>
                  <a:cubicBezTo>
                    <a:pt x="1332" y="0"/>
                    <a:pt x="1" y="69"/>
                    <a:pt x="353" y="1480"/>
                  </a:cubicBezTo>
                  <a:cubicBezTo>
                    <a:pt x="539" y="2209"/>
                    <a:pt x="992" y="2509"/>
                    <a:pt x="1445" y="2509"/>
                  </a:cubicBezTo>
                  <a:cubicBezTo>
                    <a:pt x="1970" y="2509"/>
                    <a:pt x="2494" y="2107"/>
                    <a:pt x="2604" y="1498"/>
                  </a:cubicBezTo>
                  <a:lnTo>
                    <a:pt x="1637" y="1"/>
                  </a:lnTo>
                  <a:cubicBezTo>
                    <a:pt x="1637" y="1"/>
                    <a:pt x="1621" y="0"/>
                    <a:pt x="1593"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19;p57"/>
            <p:cNvSpPr/>
            <p:nvPr/>
          </p:nvSpPr>
          <p:spPr>
            <a:xfrm>
              <a:off x="6612559" y="3697282"/>
              <a:ext cx="134018" cy="93373"/>
            </a:xfrm>
            <a:custGeom>
              <a:avLst/>
              <a:gdLst/>
              <a:ahLst/>
              <a:cxnLst/>
              <a:rect l="l" t="t" r="r" b="b"/>
              <a:pathLst>
                <a:path w="1708" h="1190" extrusionOk="0">
                  <a:moveTo>
                    <a:pt x="772" y="0"/>
                  </a:moveTo>
                  <a:cubicBezTo>
                    <a:pt x="646" y="0"/>
                    <a:pt x="521" y="32"/>
                    <a:pt x="405" y="92"/>
                  </a:cubicBezTo>
                  <a:cubicBezTo>
                    <a:pt x="210" y="213"/>
                    <a:pt x="70" y="408"/>
                    <a:pt x="5" y="632"/>
                  </a:cubicBezTo>
                  <a:cubicBezTo>
                    <a:pt x="0" y="652"/>
                    <a:pt x="15" y="665"/>
                    <a:pt x="33" y="665"/>
                  </a:cubicBezTo>
                  <a:cubicBezTo>
                    <a:pt x="47" y="665"/>
                    <a:pt x="62" y="657"/>
                    <a:pt x="70" y="641"/>
                  </a:cubicBezTo>
                  <a:cubicBezTo>
                    <a:pt x="126" y="436"/>
                    <a:pt x="256" y="260"/>
                    <a:pt x="442" y="148"/>
                  </a:cubicBezTo>
                  <a:cubicBezTo>
                    <a:pt x="544" y="95"/>
                    <a:pt x="654" y="69"/>
                    <a:pt x="765" y="69"/>
                  </a:cubicBezTo>
                  <a:cubicBezTo>
                    <a:pt x="848" y="69"/>
                    <a:pt x="930" y="83"/>
                    <a:pt x="1010" y="111"/>
                  </a:cubicBezTo>
                  <a:cubicBezTo>
                    <a:pt x="1633" y="306"/>
                    <a:pt x="1530" y="1143"/>
                    <a:pt x="1530" y="1152"/>
                  </a:cubicBezTo>
                  <a:cubicBezTo>
                    <a:pt x="1530" y="1171"/>
                    <a:pt x="1540" y="1190"/>
                    <a:pt x="1558" y="1190"/>
                  </a:cubicBezTo>
                  <a:lnTo>
                    <a:pt x="1568" y="1190"/>
                  </a:lnTo>
                  <a:cubicBezTo>
                    <a:pt x="1586" y="1190"/>
                    <a:pt x="1596" y="1171"/>
                    <a:pt x="1596" y="1162"/>
                  </a:cubicBezTo>
                  <a:cubicBezTo>
                    <a:pt x="1596" y="1152"/>
                    <a:pt x="1707" y="250"/>
                    <a:pt x="1028" y="46"/>
                  </a:cubicBezTo>
                  <a:cubicBezTo>
                    <a:pt x="945" y="15"/>
                    <a:pt x="858" y="0"/>
                    <a:pt x="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20;p57"/>
            <p:cNvSpPr/>
            <p:nvPr/>
          </p:nvSpPr>
          <p:spPr>
            <a:xfrm>
              <a:off x="6657441" y="3730630"/>
              <a:ext cx="75013" cy="31386"/>
            </a:xfrm>
            <a:custGeom>
              <a:avLst/>
              <a:gdLst/>
              <a:ahLst/>
              <a:cxnLst/>
              <a:rect l="l" t="t" r="r" b="b"/>
              <a:pathLst>
                <a:path w="956" h="400" extrusionOk="0">
                  <a:moveTo>
                    <a:pt x="643" y="1"/>
                  </a:moveTo>
                  <a:cubicBezTo>
                    <a:pt x="281" y="1"/>
                    <a:pt x="19" y="346"/>
                    <a:pt x="19" y="346"/>
                  </a:cubicBezTo>
                  <a:cubicBezTo>
                    <a:pt x="1" y="365"/>
                    <a:pt x="10" y="383"/>
                    <a:pt x="19" y="393"/>
                  </a:cubicBezTo>
                  <a:cubicBezTo>
                    <a:pt x="24" y="397"/>
                    <a:pt x="29" y="400"/>
                    <a:pt x="33" y="400"/>
                  </a:cubicBezTo>
                  <a:cubicBezTo>
                    <a:pt x="38" y="400"/>
                    <a:pt x="42" y="397"/>
                    <a:pt x="47" y="393"/>
                  </a:cubicBezTo>
                  <a:cubicBezTo>
                    <a:pt x="56" y="393"/>
                    <a:pt x="66" y="393"/>
                    <a:pt x="66" y="383"/>
                  </a:cubicBezTo>
                  <a:cubicBezTo>
                    <a:pt x="73" y="383"/>
                    <a:pt x="309" y="65"/>
                    <a:pt x="637" y="65"/>
                  </a:cubicBezTo>
                  <a:cubicBezTo>
                    <a:pt x="717" y="65"/>
                    <a:pt x="804" y="85"/>
                    <a:pt x="893" y="132"/>
                  </a:cubicBezTo>
                  <a:cubicBezTo>
                    <a:pt x="897" y="133"/>
                    <a:pt x="900" y="133"/>
                    <a:pt x="903" y="133"/>
                  </a:cubicBezTo>
                  <a:cubicBezTo>
                    <a:pt x="935" y="133"/>
                    <a:pt x="956" y="93"/>
                    <a:pt x="931" y="76"/>
                  </a:cubicBezTo>
                  <a:cubicBezTo>
                    <a:pt x="830" y="22"/>
                    <a:pt x="733"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21;p57"/>
            <p:cNvSpPr/>
            <p:nvPr/>
          </p:nvSpPr>
          <p:spPr>
            <a:xfrm>
              <a:off x="7083590" y="3468080"/>
              <a:ext cx="109537" cy="83251"/>
            </a:xfrm>
            <a:custGeom>
              <a:avLst/>
              <a:gdLst/>
              <a:ahLst/>
              <a:cxnLst/>
              <a:rect l="l" t="t" r="r" b="b"/>
              <a:pathLst>
                <a:path w="1396" h="1061" fill="none" extrusionOk="0">
                  <a:moveTo>
                    <a:pt x="1395" y="623"/>
                  </a:moveTo>
                  <a:cubicBezTo>
                    <a:pt x="1395" y="623"/>
                    <a:pt x="1070" y="0"/>
                    <a:pt x="540" y="196"/>
                  </a:cubicBezTo>
                  <a:cubicBezTo>
                    <a:pt x="0" y="391"/>
                    <a:pt x="168" y="1060"/>
                    <a:pt x="168" y="106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22;p57"/>
            <p:cNvSpPr/>
            <p:nvPr/>
          </p:nvSpPr>
          <p:spPr>
            <a:xfrm>
              <a:off x="7189362" y="3488481"/>
              <a:ext cx="21264" cy="22676"/>
            </a:xfrm>
            <a:custGeom>
              <a:avLst/>
              <a:gdLst/>
              <a:ahLst/>
              <a:cxnLst/>
              <a:rect l="l" t="t" r="r" b="b"/>
              <a:pathLst>
                <a:path w="271" h="289" fill="none" extrusionOk="0">
                  <a:moveTo>
                    <a:pt x="1" y="289"/>
                  </a:moveTo>
                  <a:lnTo>
                    <a:pt x="27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23;p57"/>
            <p:cNvSpPr/>
            <p:nvPr/>
          </p:nvSpPr>
          <p:spPr>
            <a:xfrm>
              <a:off x="7183555" y="3482675"/>
              <a:ext cx="13182" cy="16085"/>
            </a:xfrm>
            <a:custGeom>
              <a:avLst/>
              <a:gdLst/>
              <a:ahLst/>
              <a:cxnLst/>
              <a:rect l="l" t="t" r="r" b="b"/>
              <a:pathLst>
                <a:path w="168" h="205" fill="none" extrusionOk="0">
                  <a:moveTo>
                    <a:pt x="0" y="205"/>
                  </a:moveTo>
                  <a:lnTo>
                    <a:pt x="16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24;p57"/>
            <p:cNvSpPr/>
            <p:nvPr/>
          </p:nvSpPr>
          <p:spPr>
            <a:xfrm>
              <a:off x="6815786" y="3548351"/>
              <a:ext cx="105849" cy="81054"/>
            </a:xfrm>
            <a:custGeom>
              <a:avLst/>
              <a:gdLst/>
              <a:ahLst/>
              <a:cxnLst/>
              <a:rect l="l" t="t" r="r" b="b"/>
              <a:pathLst>
                <a:path w="1349" h="1033" fill="none" extrusionOk="0">
                  <a:moveTo>
                    <a:pt x="112" y="1032"/>
                  </a:moveTo>
                  <a:cubicBezTo>
                    <a:pt x="112" y="1032"/>
                    <a:pt x="1" y="344"/>
                    <a:pt x="531" y="168"/>
                  </a:cubicBezTo>
                  <a:cubicBezTo>
                    <a:pt x="1070" y="0"/>
                    <a:pt x="1349" y="633"/>
                    <a:pt x="1349" y="63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25;p57"/>
            <p:cNvSpPr/>
            <p:nvPr/>
          </p:nvSpPr>
          <p:spPr>
            <a:xfrm>
              <a:off x="6793894" y="3617638"/>
              <a:ext cx="29974" cy="4473"/>
            </a:xfrm>
            <a:custGeom>
              <a:avLst/>
              <a:gdLst/>
              <a:ahLst/>
              <a:cxnLst/>
              <a:rect l="l" t="t" r="r" b="b"/>
              <a:pathLst>
                <a:path w="382" h="57" fill="none" extrusionOk="0">
                  <a:moveTo>
                    <a:pt x="382" y="56"/>
                  </a:moveTo>
                  <a:lnTo>
                    <a:pt x="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26;p57"/>
            <p:cNvSpPr/>
            <p:nvPr/>
          </p:nvSpPr>
          <p:spPr>
            <a:xfrm>
              <a:off x="6800485" y="3604534"/>
              <a:ext cx="20479" cy="4394"/>
            </a:xfrm>
            <a:custGeom>
              <a:avLst/>
              <a:gdLst/>
              <a:ahLst/>
              <a:cxnLst/>
              <a:rect l="l" t="t" r="r" b="b"/>
              <a:pathLst>
                <a:path w="261" h="56" fill="none" extrusionOk="0">
                  <a:moveTo>
                    <a:pt x="261" y="56"/>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27;p57"/>
            <p:cNvSpPr/>
            <p:nvPr/>
          </p:nvSpPr>
          <p:spPr>
            <a:xfrm>
              <a:off x="6758898" y="3664875"/>
              <a:ext cx="190042" cy="161716"/>
            </a:xfrm>
            <a:custGeom>
              <a:avLst/>
              <a:gdLst/>
              <a:ahLst/>
              <a:cxnLst/>
              <a:rect l="l" t="t" r="r" b="b"/>
              <a:pathLst>
                <a:path w="2422" h="2061" extrusionOk="0">
                  <a:moveTo>
                    <a:pt x="1063" y="1"/>
                  </a:moveTo>
                  <a:cubicBezTo>
                    <a:pt x="1041" y="1"/>
                    <a:pt x="1018" y="2"/>
                    <a:pt x="995" y="3"/>
                  </a:cubicBezTo>
                  <a:cubicBezTo>
                    <a:pt x="428" y="40"/>
                    <a:pt x="0" y="533"/>
                    <a:pt x="37" y="1100"/>
                  </a:cubicBezTo>
                  <a:cubicBezTo>
                    <a:pt x="74" y="1692"/>
                    <a:pt x="564" y="2060"/>
                    <a:pt x="1069" y="2060"/>
                  </a:cubicBezTo>
                  <a:cubicBezTo>
                    <a:pt x="1343" y="2060"/>
                    <a:pt x="1620" y="1952"/>
                    <a:pt x="1832" y="1714"/>
                  </a:cubicBezTo>
                  <a:cubicBezTo>
                    <a:pt x="2422" y="1043"/>
                    <a:pt x="1932" y="1"/>
                    <a:pt x="1063" y="1"/>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28;p57"/>
            <p:cNvSpPr/>
            <p:nvPr/>
          </p:nvSpPr>
          <p:spPr>
            <a:xfrm>
              <a:off x="7135377" y="3548822"/>
              <a:ext cx="189885" cy="161324"/>
            </a:xfrm>
            <a:custGeom>
              <a:avLst/>
              <a:gdLst/>
              <a:ahLst/>
              <a:cxnLst/>
              <a:rect l="l" t="t" r="r" b="b"/>
              <a:pathLst>
                <a:path w="2420" h="2056" extrusionOk="0">
                  <a:moveTo>
                    <a:pt x="1074" y="1"/>
                  </a:moveTo>
                  <a:cubicBezTo>
                    <a:pt x="1048" y="1"/>
                    <a:pt x="1022" y="2"/>
                    <a:pt x="996" y="3"/>
                  </a:cubicBezTo>
                  <a:cubicBezTo>
                    <a:pt x="428" y="41"/>
                    <a:pt x="1" y="524"/>
                    <a:pt x="38" y="1091"/>
                  </a:cubicBezTo>
                  <a:cubicBezTo>
                    <a:pt x="74" y="1683"/>
                    <a:pt x="565" y="2055"/>
                    <a:pt x="1070" y="2055"/>
                  </a:cubicBezTo>
                  <a:cubicBezTo>
                    <a:pt x="1343" y="2055"/>
                    <a:pt x="1621" y="1947"/>
                    <a:pt x="1833" y="1705"/>
                  </a:cubicBezTo>
                  <a:cubicBezTo>
                    <a:pt x="2420" y="1037"/>
                    <a:pt x="1937" y="1"/>
                    <a:pt x="1074" y="1"/>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29;p57"/>
            <p:cNvSpPr/>
            <p:nvPr/>
          </p:nvSpPr>
          <p:spPr>
            <a:xfrm>
              <a:off x="6969500" y="3688651"/>
              <a:ext cx="116207" cy="44804"/>
            </a:xfrm>
            <a:custGeom>
              <a:avLst/>
              <a:gdLst/>
              <a:ahLst/>
              <a:cxnLst/>
              <a:rect l="l" t="t" r="r" b="b"/>
              <a:pathLst>
                <a:path w="1481" h="571" extrusionOk="0">
                  <a:moveTo>
                    <a:pt x="67" y="0"/>
                  </a:moveTo>
                  <a:cubicBezTo>
                    <a:pt x="35" y="0"/>
                    <a:pt x="0" y="34"/>
                    <a:pt x="13" y="72"/>
                  </a:cubicBezTo>
                  <a:cubicBezTo>
                    <a:pt x="141" y="403"/>
                    <a:pt x="442" y="571"/>
                    <a:pt x="744" y="571"/>
                  </a:cubicBezTo>
                  <a:cubicBezTo>
                    <a:pt x="1035" y="571"/>
                    <a:pt x="1327" y="415"/>
                    <a:pt x="1464" y="100"/>
                  </a:cubicBezTo>
                  <a:cubicBezTo>
                    <a:pt x="1481" y="65"/>
                    <a:pt x="1452" y="42"/>
                    <a:pt x="1423" y="42"/>
                  </a:cubicBezTo>
                  <a:cubicBezTo>
                    <a:pt x="1405" y="42"/>
                    <a:pt x="1387" y="51"/>
                    <a:pt x="1380" y="72"/>
                  </a:cubicBezTo>
                  <a:cubicBezTo>
                    <a:pt x="1263" y="351"/>
                    <a:pt x="1009" y="489"/>
                    <a:pt x="754" y="489"/>
                  </a:cubicBezTo>
                  <a:cubicBezTo>
                    <a:pt x="483" y="489"/>
                    <a:pt x="212" y="333"/>
                    <a:pt x="106" y="26"/>
                  </a:cubicBezTo>
                  <a:cubicBezTo>
                    <a:pt x="97" y="8"/>
                    <a:pt x="83"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30;p57"/>
            <p:cNvSpPr/>
            <p:nvPr/>
          </p:nvSpPr>
          <p:spPr>
            <a:xfrm>
              <a:off x="7003319" y="3559258"/>
              <a:ext cx="80348" cy="75326"/>
            </a:xfrm>
            <a:custGeom>
              <a:avLst/>
              <a:gdLst/>
              <a:ahLst/>
              <a:cxnLst/>
              <a:rect l="l" t="t" r="r" b="b"/>
              <a:pathLst>
                <a:path w="1024" h="960" extrusionOk="0">
                  <a:moveTo>
                    <a:pt x="698" y="1"/>
                  </a:moveTo>
                  <a:cubicBezTo>
                    <a:pt x="586" y="29"/>
                    <a:pt x="493" y="84"/>
                    <a:pt x="428" y="168"/>
                  </a:cubicBezTo>
                  <a:cubicBezTo>
                    <a:pt x="317" y="317"/>
                    <a:pt x="168" y="438"/>
                    <a:pt x="0" y="512"/>
                  </a:cubicBezTo>
                  <a:cubicBezTo>
                    <a:pt x="196" y="484"/>
                    <a:pt x="363" y="382"/>
                    <a:pt x="493" y="242"/>
                  </a:cubicBezTo>
                  <a:cubicBezTo>
                    <a:pt x="549" y="177"/>
                    <a:pt x="624" y="140"/>
                    <a:pt x="698" y="122"/>
                  </a:cubicBezTo>
                  <a:cubicBezTo>
                    <a:pt x="772" y="131"/>
                    <a:pt x="837" y="168"/>
                    <a:pt x="856" y="242"/>
                  </a:cubicBezTo>
                  <a:cubicBezTo>
                    <a:pt x="893" y="317"/>
                    <a:pt x="893" y="401"/>
                    <a:pt x="856" y="475"/>
                  </a:cubicBezTo>
                  <a:cubicBezTo>
                    <a:pt x="837" y="559"/>
                    <a:pt x="791" y="633"/>
                    <a:pt x="735" y="698"/>
                  </a:cubicBezTo>
                  <a:cubicBezTo>
                    <a:pt x="614" y="828"/>
                    <a:pt x="456" y="921"/>
                    <a:pt x="279" y="958"/>
                  </a:cubicBezTo>
                  <a:cubicBezTo>
                    <a:pt x="290" y="959"/>
                    <a:pt x="301" y="959"/>
                    <a:pt x="312" y="959"/>
                  </a:cubicBezTo>
                  <a:cubicBezTo>
                    <a:pt x="496" y="959"/>
                    <a:pt x="678" y="886"/>
                    <a:pt x="810" y="754"/>
                  </a:cubicBezTo>
                  <a:cubicBezTo>
                    <a:pt x="884" y="689"/>
                    <a:pt x="949" y="596"/>
                    <a:pt x="986" y="503"/>
                  </a:cubicBezTo>
                  <a:cubicBezTo>
                    <a:pt x="1023" y="401"/>
                    <a:pt x="1023" y="289"/>
                    <a:pt x="986" y="187"/>
                  </a:cubicBezTo>
                  <a:cubicBezTo>
                    <a:pt x="958" y="131"/>
                    <a:pt x="912" y="84"/>
                    <a:pt x="865" y="47"/>
                  </a:cubicBezTo>
                  <a:cubicBezTo>
                    <a:pt x="819" y="19"/>
                    <a:pt x="754"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31;p57"/>
            <p:cNvSpPr/>
            <p:nvPr/>
          </p:nvSpPr>
          <p:spPr>
            <a:xfrm>
              <a:off x="6342950" y="3057540"/>
              <a:ext cx="1078344" cy="640431"/>
            </a:xfrm>
            <a:custGeom>
              <a:avLst/>
              <a:gdLst/>
              <a:ahLst/>
              <a:cxnLst/>
              <a:rect l="l" t="t" r="r" b="b"/>
              <a:pathLst>
                <a:path w="13743" h="8162" extrusionOk="0">
                  <a:moveTo>
                    <a:pt x="9087" y="0"/>
                  </a:moveTo>
                  <a:cubicBezTo>
                    <a:pt x="7811" y="0"/>
                    <a:pt x="6824" y="574"/>
                    <a:pt x="6166" y="1075"/>
                  </a:cubicBezTo>
                  <a:cubicBezTo>
                    <a:pt x="6166" y="1075"/>
                    <a:pt x="1" y="1875"/>
                    <a:pt x="3348" y="8078"/>
                  </a:cubicBezTo>
                  <a:cubicBezTo>
                    <a:pt x="3348" y="8078"/>
                    <a:pt x="3250" y="8161"/>
                    <a:pt x="3293" y="8161"/>
                  </a:cubicBezTo>
                  <a:cubicBezTo>
                    <a:pt x="3326" y="8161"/>
                    <a:pt x="3441" y="8112"/>
                    <a:pt x="3748" y="7938"/>
                  </a:cubicBezTo>
                  <a:cubicBezTo>
                    <a:pt x="5236" y="7101"/>
                    <a:pt x="7412" y="3307"/>
                    <a:pt x="7245" y="2433"/>
                  </a:cubicBezTo>
                  <a:lnTo>
                    <a:pt x="7245" y="2433"/>
                  </a:lnTo>
                  <a:cubicBezTo>
                    <a:pt x="7245" y="2433"/>
                    <a:pt x="10897" y="5468"/>
                    <a:pt x="12752" y="5468"/>
                  </a:cubicBezTo>
                  <a:cubicBezTo>
                    <a:pt x="12843" y="5468"/>
                    <a:pt x="12929" y="5461"/>
                    <a:pt x="13010" y="5446"/>
                  </a:cubicBezTo>
                  <a:cubicBezTo>
                    <a:pt x="13308" y="5394"/>
                    <a:pt x="13381" y="5325"/>
                    <a:pt x="13441" y="5325"/>
                  </a:cubicBezTo>
                  <a:cubicBezTo>
                    <a:pt x="13467" y="5325"/>
                    <a:pt x="13492" y="5338"/>
                    <a:pt x="13531" y="5372"/>
                  </a:cubicBezTo>
                  <a:cubicBezTo>
                    <a:pt x="13533" y="5373"/>
                    <a:pt x="13535" y="5374"/>
                    <a:pt x="13537" y="5374"/>
                  </a:cubicBezTo>
                  <a:cubicBezTo>
                    <a:pt x="13664" y="5374"/>
                    <a:pt x="13743" y="1923"/>
                    <a:pt x="11671" y="750"/>
                  </a:cubicBezTo>
                  <a:cubicBezTo>
                    <a:pt x="10712" y="205"/>
                    <a:pt x="9848" y="0"/>
                    <a:pt x="90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32;p57"/>
            <p:cNvSpPr/>
            <p:nvPr/>
          </p:nvSpPr>
          <p:spPr>
            <a:xfrm>
              <a:off x="6735986" y="3047025"/>
              <a:ext cx="121464" cy="134332"/>
            </a:xfrm>
            <a:custGeom>
              <a:avLst/>
              <a:gdLst/>
              <a:ahLst/>
              <a:cxnLst/>
              <a:rect l="l" t="t" r="r" b="b"/>
              <a:pathLst>
                <a:path w="1548" h="1712" extrusionOk="0">
                  <a:moveTo>
                    <a:pt x="762" y="1"/>
                  </a:moveTo>
                  <a:cubicBezTo>
                    <a:pt x="696" y="1"/>
                    <a:pt x="630" y="25"/>
                    <a:pt x="581" y="75"/>
                  </a:cubicBezTo>
                  <a:cubicBezTo>
                    <a:pt x="506" y="177"/>
                    <a:pt x="553" y="307"/>
                    <a:pt x="590" y="428"/>
                  </a:cubicBezTo>
                  <a:lnTo>
                    <a:pt x="906" y="1275"/>
                  </a:lnTo>
                  <a:cubicBezTo>
                    <a:pt x="748" y="1005"/>
                    <a:pt x="497" y="819"/>
                    <a:pt x="199" y="735"/>
                  </a:cubicBezTo>
                  <a:cubicBezTo>
                    <a:pt x="188" y="732"/>
                    <a:pt x="177" y="731"/>
                    <a:pt x="167" y="731"/>
                  </a:cubicBezTo>
                  <a:cubicBezTo>
                    <a:pt x="71" y="731"/>
                    <a:pt x="0" y="838"/>
                    <a:pt x="50" y="930"/>
                  </a:cubicBezTo>
                  <a:cubicBezTo>
                    <a:pt x="246" y="1284"/>
                    <a:pt x="553" y="1554"/>
                    <a:pt x="925" y="1712"/>
                  </a:cubicBezTo>
                  <a:lnTo>
                    <a:pt x="1548" y="1414"/>
                  </a:lnTo>
                  <a:cubicBezTo>
                    <a:pt x="1520" y="977"/>
                    <a:pt x="1362" y="559"/>
                    <a:pt x="1092" y="214"/>
                  </a:cubicBezTo>
                  <a:cubicBezTo>
                    <a:pt x="1036" y="131"/>
                    <a:pt x="952" y="66"/>
                    <a:pt x="860" y="19"/>
                  </a:cubicBezTo>
                  <a:cubicBezTo>
                    <a:pt x="829" y="7"/>
                    <a:pt x="795" y="1"/>
                    <a:pt x="762" y="1"/>
                  </a:cubicBezTo>
                  <a:close/>
                </a:path>
              </a:pathLst>
            </a:custGeom>
            <a:solidFill>
              <a:srgbClr val="F7D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33;p57"/>
            <p:cNvSpPr/>
            <p:nvPr/>
          </p:nvSpPr>
          <p:spPr>
            <a:xfrm>
              <a:off x="6948628" y="4241530"/>
              <a:ext cx="299187" cy="173094"/>
            </a:xfrm>
            <a:custGeom>
              <a:avLst/>
              <a:gdLst/>
              <a:ahLst/>
              <a:cxnLst/>
              <a:rect l="l" t="t" r="r" b="b"/>
              <a:pathLst>
                <a:path w="3813" h="2206" extrusionOk="0">
                  <a:moveTo>
                    <a:pt x="3627" y="0"/>
                  </a:moveTo>
                  <a:lnTo>
                    <a:pt x="0" y="112"/>
                  </a:lnTo>
                  <a:cubicBezTo>
                    <a:pt x="0" y="112"/>
                    <a:pt x="0" y="2205"/>
                    <a:pt x="1846" y="2205"/>
                  </a:cubicBezTo>
                  <a:cubicBezTo>
                    <a:pt x="1866" y="2205"/>
                    <a:pt x="1886" y="2205"/>
                    <a:pt x="1906" y="2204"/>
                  </a:cubicBezTo>
                  <a:cubicBezTo>
                    <a:pt x="3813" y="2158"/>
                    <a:pt x="3627" y="1"/>
                    <a:pt x="3627" y="0"/>
                  </a:cubicBezTo>
                  <a:close/>
                </a:path>
              </a:pathLst>
            </a:custGeom>
            <a:solidFill>
              <a:srgbClr val="AE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34;p57"/>
            <p:cNvSpPr/>
            <p:nvPr/>
          </p:nvSpPr>
          <p:spPr>
            <a:xfrm>
              <a:off x="6879265" y="4156000"/>
              <a:ext cx="80348" cy="36015"/>
            </a:xfrm>
            <a:custGeom>
              <a:avLst/>
              <a:gdLst/>
              <a:ahLst/>
              <a:cxnLst/>
              <a:rect l="l" t="t" r="r" b="b"/>
              <a:pathLst>
                <a:path w="1024" h="459" extrusionOk="0">
                  <a:moveTo>
                    <a:pt x="838" y="36"/>
                  </a:moveTo>
                  <a:cubicBezTo>
                    <a:pt x="910" y="36"/>
                    <a:pt x="969" y="96"/>
                    <a:pt x="977" y="170"/>
                  </a:cubicBezTo>
                  <a:cubicBezTo>
                    <a:pt x="977" y="207"/>
                    <a:pt x="968" y="254"/>
                    <a:pt x="940" y="281"/>
                  </a:cubicBezTo>
                  <a:cubicBezTo>
                    <a:pt x="921" y="319"/>
                    <a:pt x="884" y="337"/>
                    <a:pt x="847" y="337"/>
                  </a:cubicBezTo>
                  <a:lnTo>
                    <a:pt x="215" y="412"/>
                  </a:lnTo>
                  <a:cubicBezTo>
                    <a:pt x="205" y="414"/>
                    <a:pt x="196" y="415"/>
                    <a:pt x="187" y="415"/>
                  </a:cubicBezTo>
                  <a:cubicBezTo>
                    <a:pt x="159" y="415"/>
                    <a:pt x="133" y="405"/>
                    <a:pt x="112" y="384"/>
                  </a:cubicBezTo>
                  <a:cubicBezTo>
                    <a:pt x="75" y="365"/>
                    <a:pt x="56" y="328"/>
                    <a:pt x="56" y="281"/>
                  </a:cubicBezTo>
                  <a:cubicBezTo>
                    <a:pt x="47" y="207"/>
                    <a:pt x="94" y="142"/>
                    <a:pt x="168" y="123"/>
                  </a:cubicBezTo>
                  <a:lnTo>
                    <a:pt x="187" y="114"/>
                  </a:lnTo>
                  <a:lnTo>
                    <a:pt x="810" y="40"/>
                  </a:lnTo>
                  <a:cubicBezTo>
                    <a:pt x="819" y="37"/>
                    <a:pt x="829" y="36"/>
                    <a:pt x="838" y="36"/>
                  </a:cubicBezTo>
                  <a:close/>
                  <a:moveTo>
                    <a:pt x="826" y="0"/>
                  </a:moveTo>
                  <a:cubicBezTo>
                    <a:pt x="817" y="0"/>
                    <a:pt x="809" y="1"/>
                    <a:pt x="800" y="2"/>
                  </a:cubicBezTo>
                  <a:lnTo>
                    <a:pt x="177" y="77"/>
                  </a:lnTo>
                  <a:cubicBezTo>
                    <a:pt x="122" y="86"/>
                    <a:pt x="75" y="105"/>
                    <a:pt x="47" y="151"/>
                  </a:cubicBezTo>
                  <a:cubicBezTo>
                    <a:pt x="19" y="188"/>
                    <a:pt x="1" y="235"/>
                    <a:pt x="10" y="291"/>
                  </a:cubicBezTo>
                  <a:cubicBezTo>
                    <a:pt x="19" y="337"/>
                    <a:pt x="38" y="384"/>
                    <a:pt x="84" y="412"/>
                  </a:cubicBezTo>
                  <a:cubicBezTo>
                    <a:pt x="122" y="449"/>
                    <a:pt x="168" y="458"/>
                    <a:pt x="224" y="458"/>
                  </a:cubicBezTo>
                  <a:lnTo>
                    <a:pt x="847" y="374"/>
                  </a:lnTo>
                  <a:lnTo>
                    <a:pt x="856" y="374"/>
                  </a:lnTo>
                  <a:cubicBezTo>
                    <a:pt x="958" y="356"/>
                    <a:pt x="1024" y="263"/>
                    <a:pt x="1014" y="170"/>
                  </a:cubicBezTo>
                  <a:cubicBezTo>
                    <a:pt x="1005" y="114"/>
                    <a:pt x="977" y="68"/>
                    <a:pt x="940" y="40"/>
                  </a:cubicBezTo>
                  <a:cubicBezTo>
                    <a:pt x="909" y="17"/>
                    <a:pt x="866" y="0"/>
                    <a:pt x="826" y="0"/>
                  </a:cubicBezTo>
                  <a:close/>
                </a:path>
              </a:pathLst>
            </a:custGeom>
            <a:solidFill>
              <a:srgbClr val="AE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35;p57"/>
            <p:cNvSpPr/>
            <p:nvPr/>
          </p:nvSpPr>
          <p:spPr>
            <a:xfrm>
              <a:off x="6906257" y="4187073"/>
              <a:ext cx="34289" cy="29267"/>
            </a:xfrm>
            <a:custGeom>
              <a:avLst/>
              <a:gdLst/>
              <a:ahLst/>
              <a:cxnLst/>
              <a:rect l="l" t="t" r="r" b="b"/>
              <a:pathLst>
                <a:path w="437" h="373" extrusionOk="0">
                  <a:moveTo>
                    <a:pt x="214" y="1"/>
                  </a:moveTo>
                  <a:cubicBezTo>
                    <a:pt x="190" y="1"/>
                    <a:pt x="165" y="5"/>
                    <a:pt x="140" y="16"/>
                  </a:cubicBezTo>
                  <a:cubicBezTo>
                    <a:pt x="47" y="53"/>
                    <a:pt x="1" y="155"/>
                    <a:pt x="38" y="248"/>
                  </a:cubicBezTo>
                  <a:cubicBezTo>
                    <a:pt x="67" y="331"/>
                    <a:pt x="139" y="373"/>
                    <a:pt x="212" y="373"/>
                  </a:cubicBezTo>
                  <a:cubicBezTo>
                    <a:pt x="279" y="373"/>
                    <a:pt x="346" y="338"/>
                    <a:pt x="382" y="267"/>
                  </a:cubicBezTo>
                  <a:cubicBezTo>
                    <a:pt x="437" y="134"/>
                    <a:pt x="340" y="1"/>
                    <a:pt x="214" y="1"/>
                  </a:cubicBezTo>
                  <a:close/>
                </a:path>
              </a:pathLst>
            </a:custGeom>
            <a:solidFill>
              <a:srgbClr val="AE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36;p57"/>
            <p:cNvSpPr/>
            <p:nvPr/>
          </p:nvSpPr>
          <p:spPr>
            <a:xfrm>
              <a:off x="7218080" y="4148860"/>
              <a:ext cx="80113" cy="33661"/>
            </a:xfrm>
            <a:custGeom>
              <a:avLst/>
              <a:gdLst/>
              <a:ahLst/>
              <a:cxnLst/>
              <a:rect l="l" t="t" r="r" b="b"/>
              <a:pathLst>
                <a:path w="1021" h="429" extrusionOk="0">
                  <a:moveTo>
                    <a:pt x="200" y="37"/>
                  </a:moveTo>
                  <a:cubicBezTo>
                    <a:pt x="204" y="37"/>
                    <a:pt x="208" y="37"/>
                    <a:pt x="211" y="38"/>
                  </a:cubicBezTo>
                  <a:lnTo>
                    <a:pt x="834" y="84"/>
                  </a:lnTo>
                  <a:lnTo>
                    <a:pt x="853" y="84"/>
                  </a:lnTo>
                  <a:cubicBezTo>
                    <a:pt x="881" y="93"/>
                    <a:pt x="918" y="103"/>
                    <a:pt x="946" y="131"/>
                  </a:cubicBezTo>
                  <a:cubicBezTo>
                    <a:pt x="965" y="168"/>
                    <a:pt x="983" y="205"/>
                    <a:pt x="974" y="242"/>
                  </a:cubicBezTo>
                  <a:cubicBezTo>
                    <a:pt x="974" y="321"/>
                    <a:pt x="909" y="383"/>
                    <a:pt x="832" y="383"/>
                  </a:cubicBezTo>
                  <a:cubicBezTo>
                    <a:pt x="827" y="383"/>
                    <a:pt x="821" y="382"/>
                    <a:pt x="816" y="382"/>
                  </a:cubicBezTo>
                  <a:lnTo>
                    <a:pt x="193" y="335"/>
                  </a:lnTo>
                  <a:cubicBezTo>
                    <a:pt x="146" y="335"/>
                    <a:pt x="109" y="317"/>
                    <a:pt x="90" y="289"/>
                  </a:cubicBezTo>
                  <a:cubicBezTo>
                    <a:pt x="0" y="189"/>
                    <a:pt x="77" y="37"/>
                    <a:pt x="200" y="37"/>
                  </a:cubicBezTo>
                  <a:close/>
                  <a:moveTo>
                    <a:pt x="211" y="0"/>
                  </a:moveTo>
                  <a:cubicBezTo>
                    <a:pt x="165" y="0"/>
                    <a:pt x="109" y="19"/>
                    <a:pt x="72" y="47"/>
                  </a:cubicBezTo>
                  <a:cubicBezTo>
                    <a:pt x="35" y="84"/>
                    <a:pt x="16" y="131"/>
                    <a:pt x="7" y="177"/>
                  </a:cubicBezTo>
                  <a:cubicBezTo>
                    <a:pt x="7" y="224"/>
                    <a:pt x="25" y="279"/>
                    <a:pt x="53" y="317"/>
                  </a:cubicBezTo>
                  <a:cubicBezTo>
                    <a:pt x="81" y="354"/>
                    <a:pt x="128" y="372"/>
                    <a:pt x="174" y="382"/>
                  </a:cubicBezTo>
                  <a:lnTo>
                    <a:pt x="183" y="382"/>
                  </a:lnTo>
                  <a:lnTo>
                    <a:pt x="816" y="428"/>
                  </a:lnTo>
                  <a:cubicBezTo>
                    <a:pt x="821" y="429"/>
                    <a:pt x="826" y="429"/>
                    <a:pt x="831" y="429"/>
                  </a:cubicBezTo>
                  <a:cubicBezTo>
                    <a:pt x="927" y="429"/>
                    <a:pt x="1012" y="349"/>
                    <a:pt x="1020" y="252"/>
                  </a:cubicBezTo>
                  <a:cubicBezTo>
                    <a:pt x="1020" y="205"/>
                    <a:pt x="1002" y="149"/>
                    <a:pt x="974" y="112"/>
                  </a:cubicBezTo>
                  <a:cubicBezTo>
                    <a:pt x="937" y="75"/>
                    <a:pt x="890" y="47"/>
                    <a:pt x="844" y="47"/>
                  </a:cubicBezTo>
                  <a:lnTo>
                    <a:pt x="211" y="0"/>
                  </a:lnTo>
                  <a:close/>
                </a:path>
              </a:pathLst>
            </a:custGeom>
            <a:solidFill>
              <a:srgbClr val="AE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37;p57"/>
            <p:cNvSpPr/>
            <p:nvPr/>
          </p:nvSpPr>
          <p:spPr>
            <a:xfrm>
              <a:off x="7238325" y="4178677"/>
              <a:ext cx="34289" cy="28954"/>
            </a:xfrm>
            <a:custGeom>
              <a:avLst/>
              <a:gdLst/>
              <a:ahLst/>
              <a:cxnLst/>
              <a:rect l="l" t="t" r="r" b="b"/>
              <a:pathLst>
                <a:path w="437" h="369" extrusionOk="0">
                  <a:moveTo>
                    <a:pt x="225" y="0"/>
                  </a:moveTo>
                  <a:cubicBezTo>
                    <a:pt x="96" y="0"/>
                    <a:pt x="1" y="141"/>
                    <a:pt x="65" y="262"/>
                  </a:cubicBezTo>
                  <a:cubicBezTo>
                    <a:pt x="100" y="333"/>
                    <a:pt x="168" y="368"/>
                    <a:pt x="234" y="368"/>
                  </a:cubicBezTo>
                  <a:cubicBezTo>
                    <a:pt x="308" y="368"/>
                    <a:pt x="380" y="326"/>
                    <a:pt x="409" y="244"/>
                  </a:cubicBezTo>
                  <a:cubicBezTo>
                    <a:pt x="437" y="141"/>
                    <a:pt x="381" y="39"/>
                    <a:pt x="288" y="11"/>
                  </a:cubicBezTo>
                  <a:cubicBezTo>
                    <a:pt x="267" y="3"/>
                    <a:pt x="246" y="0"/>
                    <a:pt x="225" y="0"/>
                  </a:cubicBezTo>
                  <a:close/>
                </a:path>
              </a:pathLst>
            </a:custGeom>
            <a:solidFill>
              <a:srgbClr val="AE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38;p57"/>
            <p:cNvSpPr/>
            <p:nvPr/>
          </p:nvSpPr>
          <p:spPr>
            <a:xfrm>
              <a:off x="6550414" y="4610796"/>
              <a:ext cx="712776" cy="484443"/>
            </a:xfrm>
            <a:custGeom>
              <a:avLst/>
              <a:gdLst/>
              <a:ahLst/>
              <a:cxnLst/>
              <a:rect l="l" t="t" r="r" b="b"/>
              <a:pathLst>
                <a:path w="9084" h="6174" extrusionOk="0">
                  <a:moveTo>
                    <a:pt x="2046" y="1"/>
                  </a:moveTo>
                  <a:cubicBezTo>
                    <a:pt x="658" y="1"/>
                    <a:pt x="0" y="2365"/>
                    <a:pt x="1281" y="2836"/>
                  </a:cubicBezTo>
                  <a:lnTo>
                    <a:pt x="2750" y="3199"/>
                  </a:lnTo>
                  <a:cubicBezTo>
                    <a:pt x="4415" y="3608"/>
                    <a:pt x="6089" y="4017"/>
                    <a:pt x="6461" y="4110"/>
                  </a:cubicBezTo>
                  <a:cubicBezTo>
                    <a:pt x="6461" y="4110"/>
                    <a:pt x="6451" y="5989"/>
                    <a:pt x="6879" y="6165"/>
                  </a:cubicBezTo>
                  <a:cubicBezTo>
                    <a:pt x="6894" y="6171"/>
                    <a:pt x="6908" y="6174"/>
                    <a:pt x="6923" y="6174"/>
                  </a:cubicBezTo>
                  <a:cubicBezTo>
                    <a:pt x="7353" y="6174"/>
                    <a:pt x="7995" y="3943"/>
                    <a:pt x="7995" y="3943"/>
                  </a:cubicBezTo>
                  <a:cubicBezTo>
                    <a:pt x="7995" y="3943"/>
                    <a:pt x="9083" y="2501"/>
                    <a:pt x="7493" y="2399"/>
                  </a:cubicBezTo>
                  <a:cubicBezTo>
                    <a:pt x="7493" y="2399"/>
                    <a:pt x="5949" y="1674"/>
                    <a:pt x="4127" y="828"/>
                  </a:cubicBezTo>
                  <a:lnTo>
                    <a:pt x="2601" y="121"/>
                  </a:lnTo>
                  <a:cubicBezTo>
                    <a:pt x="2406" y="38"/>
                    <a:pt x="2221" y="1"/>
                    <a:pt x="2046"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39;p57"/>
            <p:cNvSpPr/>
            <p:nvPr/>
          </p:nvSpPr>
          <p:spPr>
            <a:xfrm>
              <a:off x="7059027" y="5015349"/>
              <a:ext cx="70150" cy="91385"/>
            </a:xfrm>
            <a:custGeom>
              <a:avLst/>
              <a:gdLst/>
              <a:ahLst/>
              <a:cxnLst/>
              <a:rect l="l" t="t" r="r" b="b"/>
              <a:pathLst>
                <a:path w="866" h="1128" extrusionOk="0">
                  <a:moveTo>
                    <a:pt x="78" y="0"/>
                  </a:moveTo>
                  <a:cubicBezTo>
                    <a:pt x="52" y="0"/>
                    <a:pt x="26" y="1"/>
                    <a:pt x="0" y="3"/>
                  </a:cubicBezTo>
                  <a:cubicBezTo>
                    <a:pt x="47" y="802"/>
                    <a:pt x="270" y="1128"/>
                    <a:pt x="270" y="1128"/>
                  </a:cubicBezTo>
                  <a:cubicBezTo>
                    <a:pt x="270" y="1128"/>
                    <a:pt x="382" y="1128"/>
                    <a:pt x="865" y="244"/>
                  </a:cubicBezTo>
                  <a:cubicBezTo>
                    <a:pt x="635" y="91"/>
                    <a:pt x="359" y="0"/>
                    <a:pt x="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40;p57"/>
            <p:cNvSpPr/>
            <p:nvPr/>
          </p:nvSpPr>
          <p:spPr>
            <a:xfrm>
              <a:off x="7051497" y="4790956"/>
              <a:ext cx="179528" cy="248185"/>
            </a:xfrm>
            <a:custGeom>
              <a:avLst/>
              <a:gdLst/>
              <a:ahLst/>
              <a:cxnLst/>
              <a:rect l="l" t="t" r="r" b="b"/>
              <a:pathLst>
                <a:path w="2288" h="3163" extrusionOk="0">
                  <a:moveTo>
                    <a:pt x="986" y="1"/>
                  </a:moveTo>
                  <a:lnTo>
                    <a:pt x="986" y="1"/>
                  </a:lnTo>
                  <a:cubicBezTo>
                    <a:pt x="1125" y="1070"/>
                    <a:pt x="47" y="1870"/>
                    <a:pt x="47" y="1870"/>
                  </a:cubicBezTo>
                  <a:cubicBezTo>
                    <a:pt x="0" y="2270"/>
                    <a:pt x="75" y="2623"/>
                    <a:pt x="93" y="2912"/>
                  </a:cubicBezTo>
                  <a:cubicBezTo>
                    <a:pt x="109" y="2911"/>
                    <a:pt x="124" y="2911"/>
                    <a:pt x="139" y="2911"/>
                  </a:cubicBezTo>
                  <a:cubicBezTo>
                    <a:pt x="431" y="2911"/>
                    <a:pt x="720" y="2995"/>
                    <a:pt x="958" y="3163"/>
                  </a:cubicBezTo>
                  <a:cubicBezTo>
                    <a:pt x="1079" y="2930"/>
                    <a:pt x="1228" y="2642"/>
                    <a:pt x="1414" y="2279"/>
                  </a:cubicBezTo>
                  <a:cubicBezTo>
                    <a:pt x="2288" y="503"/>
                    <a:pt x="1823" y="224"/>
                    <a:pt x="1823" y="224"/>
                  </a:cubicBezTo>
                  <a:cubicBezTo>
                    <a:pt x="1553" y="112"/>
                    <a:pt x="1274" y="38"/>
                    <a:pt x="9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41;p57"/>
            <p:cNvSpPr/>
            <p:nvPr/>
          </p:nvSpPr>
          <p:spPr>
            <a:xfrm>
              <a:off x="7079902" y="4808533"/>
              <a:ext cx="136529" cy="307190"/>
            </a:xfrm>
            <a:custGeom>
              <a:avLst/>
              <a:gdLst/>
              <a:ahLst/>
              <a:cxnLst/>
              <a:rect l="l" t="t" r="r" b="b"/>
              <a:pathLst>
                <a:path w="1740" h="3915" extrusionOk="0">
                  <a:moveTo>
                    <a:pt x="1461" y="0"/>
                  </a:moveTo>
                  <a:cubicBezTo>
                    <a:pt x="1266" y="1367"/>
                    <a:pt x="763" y="2669"/>
                    <a:pt x="1" y="3813"/>
                  </a:cubicBezTo>
                  <a:cubicBezTo>
                    <a:pt x="57" y="3859"/>
                    <a:pt x="122" y="3896"/>
                    <a:pt x="187" y="3915"/>
                  </a:cubicBezTo>
                  <a:cubicBezTo>
                    <a:pt x="187" y="3915"/>
                    <a:pt x="484" y="3803"/>
                    <a:pt x="1135" y="2195"/>
                  </a:cubicBezTo>
                  <a:cubicBezTo>
                    <a:pt x="1712" y="763"/>
                    <a:pt x="1740" y="158"/>
                    <a:pt x="1740" y="158"/>
                  </a:cubicBezTo>
                  <a:cubicBezTo>
                    <a:pt x="1647" y="102"/>
                    <a:pt x="1554" y="47"/>
                    <a:pt x="14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42;p57"/>
            <p:cNvSpPr/>
            <p:nvPr/>
          </p:nvSpPr>
          <p:spPr>
            <a:xfrm>
              <a:off x="6968275" y="4942489"/>
              <a:ext cx="50956" cy="10467"/>
            </a:xfrm>
            <a:custGeom>
              <a:avLst/>
              <a:gdLst/>
              <a:ahLst/>
              <a:cxnLst/>
              <a:rect l="l" t="t" r="r" b="b"/>
              <a:pathLst>
                <a:path w="740" h="152" extrusionOk="0">
                  <a:moveTo>
                    <a:pt x="383" y="0"/>
                  </a:moveTo>
                  <a:cubicBezTo>
                    <a:pt x="258" y="0"/>
                    <a:pt x="135" y="33"/>
                    <a:pt x="24" y="100"/>
                  </a:cubicBezTo>
                  <a:cubicBezTo>
                    <a:pt x="1" y="123"/>
                    <a:pt x="15" y="152"/>
                    <a:pt x="36" y="152"/>
                  </a:cubicBezTo>
                  <a:cubicBezTo>
                    <a:pt x="41" y="152"/>
                    <a:pt x="46" y="150"/>
                    <a:pt x="52" y="147"/>
                  </a:cubicBezTo>
                  <a:cubicBezTo>
                    <a:pt x="153" y="79"/>
                    <a:pt x="269" y="47"/>
                    <a:pt x="387" y="47"/>
                  </a:cubicBezTo>
                  <a:cubicBezTo>
                    <a:pt x="495" y="47"/>
                    <a:pt x="604" y="74"/>
                    <a:pt x="702" y="128"/>
                  </a:cubicBezTo>
                  <a:cubicBezTo>
                    <a:pt x="705" y="131"/>
                    <a:pt x="709" y="132"/>
                    <a:pt x="713" y="132"/>
                  </a:cubicBezTo>
                  <a:cubicBezTo>
                    <a:pt x="722" y="132"/>
                    <a:pt x="733" y="125"/>
                    <a:pt x="740" y="119"/>
                  </a:cubicBezTo>
                  <a:cubicBezTo>
                    <a:pt x="740" y="100"/>
                    <a:pt x="730" y="91"/>
                    <a:pt x="721" y="82"/>
                  </a:cubicBezTo>
                  <a:cubicBezTo>
                    <a:pt x="614" y="28"/>
                    <a:pt x="498" y="0"/>
                    <a:pt x="383" y="0"/>
                  </a:cubicBezTo>
                  <a:close/>
                </a:path>
              </a:pathLst>
            </a:custGeom>
            <a:solidFill>
              <a:srgbClr val="2D3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43;p57"/>
            <p:cNvSpPr/>
            <p:nvPr/>
          </p:nvSpPr>
          <p:spPr>
            <a:xfrm>
              <a:off x="7057304" y="4947027"/>
              <a:ext cx="56966" cy="10200"/>
            </a:xfrm>
            <a:custGeom>
              <a:avLst/>
              <a:gdLst/>
              <a:ahLst/>
              <a:cxnLst/>
              <a:rect l="l" t="t" r="r" b="b"/>
              <a:pathLst>
                <a:path w="726" h="130" extrusionOk="0">
                  <a:moveTo>
                    <a:pt x="351" y="0"/>
                  </a:moveTo>
                  <a:cubicBezTo>
                    <a:pt x="139" y="0"/>
                    <a:pt x="16" y="89"/>
                    <a:pt x="10" y="95"/>
                  </a:cubicBezTo>
                  <a:cubicBezTo>
                    <a:pt x="1" y="95"/>
                    <a:pt x="1" y="113"/>
                    <a:pt x="10" y="123"/>
                  </a:cubicBezTo>
                  <a:cubicBezTo>
                    <a:pt x="15" y="127"/>
                    <a:pt x="22" y="130"/>
                    <a:pt x="29" y="130"/>
                  </a:cubicBezTo>
                  <a:cubicBezTo>
                    <a:pt x="36" y="130"/>
                    <a:pt x="42" y="127"/>
                    <a:pt x="47" y="123"/>
                  </a:cubicBezTo>
                  <a:cubicBezTo>
                    <a:pt x="47" y="123"/>
                    <a:pt x="159" y="46"/>
                    <a:pt x="358" y="46"/>
                  </a:cubicBezTo>
                  <a:cubicBezTo>
                    <a:pt x="453" y="46"/>
                    <a:pt x="567" y="63"/>
                    <a:pt x="698" y="113"/>
                  </a:cubicBezTo>
                  <a:cubicBezTo>
                    <a:pt x="701" y="116"/>
                    <a:pt x="704" y="117"/>
                    <a:pt x="706" y="117"/>
                  </a:cubicBezTo>
                  <a:cubicBezTo>
                    <a:pt x="713" y="117"/>
                    <a:pt x="719" y="111"/>
                    <a:pt x="726" y="104"/>
                  </a:cubicBezTo>
                  <a:cubicBezTo>
                    <a:pt x="726" y="95"/>
                    <a:pt x="717" y="86"/>
                    <a:pt x="707" y="76"/>
                  </a:cubicBezTo>
                  <a:cubicBezTo>
                    <a:pt x="571" y="20"/>
                    <a:pt x="451" y="0"/>
                    <a:pt x="351" y="0"/>
                  </a:cubicBezTo>
                  <a:close/>
                </a:path>
              </a:pathLst>
            </a:custGeom>
            <a:solidFill>
              <a:srgbClr val="2D3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44;p57"/>
            <p:cNvSpPr/>
            <p:nvPr/>
          </p:nvSpPr>
          <p:spPr>
            <a:xfrm>
              <a:off x="7032508" y="4928038"/>
              <a:ext cx="43156" cy="23539"/>
            </a:xfrm>
            <a:custGeom>
              <a:avLst/>
              <a:gdLst/>
              <a:ahLst/>
              <a:cxnLst/>
              <a:rect l="l" t="t" r="r" b="b"/>
              <a:pathLst>
                <a:path w="550" h="300" extrusionOk="0">
                  <a:moveTo>
                    <a:pt x="120" y="47"/>
                  </a:moveTo>
                  <a:cubicBezTo>
                    <a:pt x="209" y="47"/>
                    <a:pt x="370" y="166"/>
                    <a:pt x="465" y="253"/>
                  </a:cubicBezTo>
                  <a:cubicBezTo>
                    <a:pt x="335" y="244"/>
                    <a:pt x="121" y="225"/>
                    <a:pt x="66" y="151"/>
                  </a:cubicBezTo>
                  <a:cubicBezTo>
                    <a:pt x="56" y="132"/>
                    <a:pt x="56" y="104"/>
                    <a:pt x="66" y="86"/>
                  </a:cubicBezTo>
                  <a:cubicBezTo>
                    <a:pt x="66" y="58"/>
                    <a:pt x="84" y="49"/>
                    <a:pt x="103" y="49"/>
                  </a:cubicBezTo>
                  <a:cubicBezTo>
                    <a:pt x="108" y="47"/>
                    <a:pt x="114" y="47"/>
                    <a:pt x="120" y="47"/>
                  </a:cubicBezTo>
                  <a:close/>
                  <a:moveTo>
                    <a:pt x="116" y="0"/>
                  </a:moveTo>
                  <a:cubicBezTo>
                    <a:pt x="108" y="0"/>
                    <a:pt x="101" y="1"/>
                    <a:pt x="93" y="2"/>
                  </a:cubicBezTo>
                  <a:cubicBezTo>
                    <a:pt x="56" y="11"/>
                    <a:pt x="28" y="39"/>
                    <a:pt x="10" y="76"/>
                  </a:cubicBezTo>
                  <a:cubicBezTo>
                    <a:pt x="0" y="104"/>
                    <a:pt x="0" y="151"/>
                    <a:pt x="28" y="179"/>
                  </a:cubicBezTo>
                  <a:cubicBezTo>
                    <a:pt x="121" y="300"/>
                    <a:pt x="484" y="300"/>
                    <a:pt x="531" y="300"/>
                  </a:cubicBezTo>
                  <a:cubicBezTo>
                    <a:pt x="540" y="300"/>
                    <a:pt x="549" y="300"/>
                    <a:pt x="549" y="290"/>
                  </a:cubicBezTo>
                  <a:lnTo>
                    <a:pt x="540" y="290"/>
                  </a:lnTo>
                  <a:cubicBezTo>
                    <a:pt x="549" y="281"/>
                    <a:pt x="549" y="272"/>
                    <a:pt x="540" y="262"/>
                  </a:cubicBezTo>
                  <a:cubicBezTo>
                    <a:pt x="513" y="236"/>
                    <a:pt x="261" y="0"/>
                    <a:pt x="116" y="0"/>
                  </a:cubicBezTo>
                  <a:close/>
                </a:path>
              </a:pathLst>
            </a:custGeom>
            <a:solidFill>
              <a:srgbClr val="2D3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45;p57"/>
            <p:cNvSpPr/>
            <p:nvPr/>
          </p:nvSpPr>
          <p:spPr>
            <a:xfrm>
              <a:off x="7057304" y="4907950"/>
              <a:ext cx="28561" cy="44333"/>
            </a:xfrm>
            <a:custGeom>
              <a:avLst/>
              <a:gdLst/>
              <a:ahLst/>
              <a:cxnLst/>
              <a:rect l="l" t="t" r="r" b="b"/>
              <a:pathLst>
                <a:path w="364" h="565" extrusionOk="0">
                  <a:moveTo>
                    <a:pt x="184" y="50"/>
                  </a:moveTo>
                  <a:cubicBezTo>
                    <a:pt x="200" y="50"/>
                    <a:pt x="217" y="58"/>
                    <a:pt x="224" y="72"/>
                  </a:cubicBezTo>
                  <a:cubicBezTo>
                    <a:pt x="280" y="137"/>
                    <a:pt x="242" y="351"/>
                    <a:pt x="205" y="472"/>
                  </a:cubicBezTo>
                  <a:cubicBezTo>
                    <a:pt x="159" y="360"/>
                    <a:pt x="75" y="174"/>
                    <a:pt x="112" y="91"/>
                  </a:cubicBezTo>
                  <a:lnTo>
                    <a:pt x="112" y="81"/>
                  </a:lnTo>
                  <a:cubicBezTo>
                    <a:pt x="122" y="63"/>
                    <a:pt x="149" y="54"/>
                    <a:pt x="168" y="54"/>
                  </a:cubicBezTo>
                  <a:cubicBezTo>
                    <a:pt x="173" y="51"/>
                    <a:pt x="179" y="50"/>
                    <a:pt x="184" y="50"/>
                  </a:cubicBezTo>
                  <a:close/>
                  <a:moveTo>
                    <a:pt x="171" y="1"/>
                  </a:moveTo>
                  <a:cubicBezTo>
                    <a:pt x="131" y="1"/>
                    <a:pt x="91" y="22"/>
                    <a:pt x="66" y="63"/>
                  </a:cubicBezTo>
                  <a:cubicBezTo>
                    <a:pt x="1" y="202"/>
                    <a:pt x="177" y="509"/>
                    <a:pt x="196" y="546"/>
                  </a:cubicBezTo>
                  <a:cubicBezTo>
                    <a:pt x="196" y="556"/>
                    <a:pt x="205" y="565"/>
                    <a:pt x="215" y="565"/>
                  </a:cubicBezTo>
                  <a:cubicBezTo>
                    <a:pt x="224" y="556"/>
                    <a:pt x="233" y="556"/>
                    <a:pt x="242" y="546"/>
                  </a:cubicBezTo>
                  <a:cubicBezTo>
                    <a:pt x="252" y="509"/>
                    <a:pt x="363" y="156"/>
                    <a:pt x="261" y="44"/>
                  </a:cubicBezTo>
                  <a:cubicBezTo>
                    <a:pt x="236" y="15"/>
                    <a:pt x="203" y="1"/>
                    <a:pt x="171" y="1"/>
                  </a:cubicBezTo>
                  <a:close/>
                </a:path>
              </a:pathLst>
            </a:custGeom>
            <a:solidFill>
              <a:srgbClr val="2D3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46;p57"/>
            <p:cNvSpPr/>
            <p:nvPr/>
          </p:nvSpPr>
          <p:spPr>
            <a:xfrm>
              <a:off x="6838384" y="4666429"/>
              <a:ext cx="698417" cy="421906"/>
            </a:xfrm>
            <a:custGeom>
              <a:avLst/>
              <a:gdLst/>
              <a:ahLst/>
              <a:cxnLst/>
              <a:rect l="l" t="t" r="r" b="b"/>
              <a:pathLst>
                <a:path w="8901" h="5377" extrusionOk="0">
                  <a:moveTo>
                    <a:pt x="7275" y="0"/>
                  </a:moveTo>
                  <a:cubicBezTo>
                    <a:pt x="7083" y="0"/>
                    <a:pt x="6884" y="22"/>
                    <a:pt x="6687" y="63"/>
                  </a:cubicBezTo>
                  <a:lnTo>
                    <a:pt x="5078" y="528"/>
                  </a:lnTo>
                  <a:cubicBezTo>
                    <a:pt x="3144" y="1086"/>
                    <a:pt x="1507" y="1569"/>
                    <a:pt x="1507" y="1569"/>
                  </a:cubicBezTo>
                  <a:cubicBezTo>
                    <a:pt x="1437" y="1563"/>
                    <a:pt x="1371" y="1559"/>
                    <a:pt x="1310" y="1559"/>
                  </a:cubicBezTo>
                  <a:cubicBezTo>
                    <a:pt x="0" y="1559"/>
                    <a:pt x="773" y="3011"/>
                    <a:pt x="773" y="3011"/>
                  </a:cubicBezTo>
                  <a:cubicBezTo>
                    <a:pt x="773" y="3011"/>
                    <a:pt x="1075" y="5376"/>
                    <a:pt x="1506" y="5376"/>
                  </a:cubicBezTo>
                  <a:cubicBezTo>
                    <a:pt x="1516" y="5376"/>
                    <a:pt x="1525" y="5375"/>
                    <a:pt x="1535" y="5373"/>
                  </a:cubicBezTo>
                  <a:cubicBezTo>
                    <a:pt x="1982" y="5270"/>
                    <a:pt x="2261" y="3410"/>
                    <a:pt x="2261" y="3410"/>
                  </a:cubicBezTo>
                  <a:cubicBezTo>
                    <a:pt x="2651" y="3373"/>
                    <a:pt x="4362" y="3234"/>
                    <a:pt x="6073" y="3085"/>
                  </a:cubicBezTo>
                  <a:lnTo>
                    <a:pt x="7589" y="2955"/>
                  </a:lnTo>
                  <a:cubicBezTo>
                    <a:pt x="8435" y="2778"/>
                    <a:pt x="8900" y="1439"/>
                    <a:pt x="8575" y="658"/>
                  </a:cubicBezTo>
                  <a:cubicBezTo>
                    <a:pt x="8385" y="202"/>
                    <a:pt x="7863" y="0"/>
                    <a:pt x="7275"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47;p57"/>
            <p:cNvSpPr/>
            <p:nvPr/>
          </p:nvSpPr>
          <p:spPr>
            <a:xfrm>
              <a:off x="6927650" y="5002550"/>
              <a:ext cx="75001" cy="100249"/>
            </a:xfrm>
            <a:custGeom>
              <a:avLst/>
              <a:gdLst/>
              <a:ahLst/>
              <a:cxnLst/>
              <a:rect l="l" t="t" r="r" b="b"/>
              <a:pathLst>
                <a:path w="893" h="1104" extrusionOk="0">
                  <a:moveTo>
                    <a:pt x="616" y="0"/>
                  </a:moveTo>
                  <a:cubicBezTo>
                    <a:pt x="401" y="0"/>
                    <a:pt x="189" y="46"/>
                    <a:pt x="0" y="137"/>
                  </a:cubicBezTo>
                  <a:cubicBezTo>
                    <a:pt x="335" y="1095"/>
                    <a:pt x="447" y="1104"/>
                    <a:pt x="447" y="1104"/>
                  </a:cubicBezTo>
                  <a:cubicBezTo>
                    <a:pt x="447" y="1104"/>
                    <a:pt x="716" y="806"/>
                    <a:pt x="893" y="25"/>
                  </a:cubicBezTo>
                  <a:cubicBezTo>
                    <a:pt x="801" y="8"/>
                    <a:pt x="708" y="0"/>
                    <a:pt x="6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48;p57"/>
            <p:cNvSpPr/>
            <p:nvPr/>
          </p:nvSpPr>
          <p:spPr>
            <a:xfrm>
              <a:off x="6861060" y="4782089"/>
              <a:ext cx="156930" cy="245360"/>
            </a:xfrm>
            <a:custGeom>
              <a:avLst/>
              <a:gdLst/>
              <a:ahLst/>
              <a:cxnLst/>
              <a:rect l="l" t="t" r="r" b="b"/>
              <a:pathLst>
                <a:path w="2000" h="3127" extrusionOk="0">
                  <a:moveTo>
                    <a:pt x="1251" y="1"/>
                  </a:moveTo>
                  <a:cubicBezTo>
                    <a:pt x="999" y="1"/>
                    <a:pt x="747" y="30"/>
                    <a:pt x="502" y="95"/>
                  </a:cubicBezTo>
                  <a:cubicBezTo>
                    <a:pt x="502" y="95"/>
                    <a:pt x="0" y="300"/>
                    <a:pt x="586" y="2188"/>
                  </a:cubicBezTo>
                  <a:cubicBezTo>
                    <a:pt x="707" y="2578"/>
                    <a:pt x="809" y="2885"/>
                    <a:pt x="902" y="3127"/>
                  </a:cubicBezTo>
                  <a:cubicBezTo>
                    <a:pt x="1091" y="3036"/>
                    <a:pt x="1303" y="2990"/>
                    <a:pt x="1518" y="2990"/>
                  </a:cubicBezTo>
                  <a:cubicBezTo>
                    <a:pt x="1610" y="2990"/>
                    <a:pt x="1703" y="2998"/>
                    <a:pt x="1795" y="3015"/>
                  </a:cubicBezTo>
                  <a:cubicBezTo>
                    <a:pt x="1851" y="2746"/>
                    <a:pt x="1981" y="2401"/>
                    <a:pt x="1999" y="1992"/>
                  </a:cubicBezTo>
                  <a:cubicBezTo>
                    <a:pt x="1999" y="1992"/>
                    <a:pt x="1060" y="1044"/>
                    <a:pt x="1358" y="2"/>
                  </a:cubicBezTo>
                  <a:cubicBezTo>
                    <a:pt x="1322" y="1"/>
                    <a:pt x="1287" y="1"/>
                    <a:pt x="1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49;p57"/>
            <p:cNvSpPr/>
            <p:nvPr/>
          </p:nvSpPr>
          <p:spPr>
            <a:xfrm>
              <a:off x="6871261" y="4790250"/>
              <a:ext cx="95649" cy="318960"/>
            </a:xfrm>
            <a:custGeom>
              <a:avLst/>
              <a:gdLst/>
              <a:ahLst/>
              <a:cxnLst/>
              <a:rect l="l" t="t" r="r" b="b"/>
              <a:pathLst>
                <a:path w="1219" h="4065" extrusionOk="0">
                  <a:moveTo>
                    <a:pt x="372" y="1"/>
                  </a:moveTo>
                  <a:lnTo>
                    <a:pt x="372" y="1"/>
                  </a:lnTo>
                  <a:cubicBezTo>
                    <a:pt x="261" y="28"/>
                    <a:pt x="168" y="66"/>
                    <a:pt x="65" y="112"/>
                  </a:cubicBezTo>
                  <a:cubicBezTo>
                    <a:pt x="65" y="112"/>
                    <a:pt x="0" y="717"/>
                    <a:pt x="354" y="2223"/>
                  </a:cubicBezTo>
                  <a:cubicBezTo>
                    <a:pt x="744" y="3906"/>
                    <a:pt x="1014" y="4064"/>
                    <a:pt x="1014" y="4064"/>
                  </a:cubicBezTo>
                  <a:cubicBezTo>
                    <a:pt x="1088" y="4055"/>
                    <a:pt x="1153" y="4027"/>
                    <a:pt x="1219" y="3990"/>
                  </a:cubicBezTo>
                  <a:cubicBezTo>
                    <a:pt x="642" y="2744"/>
                    <a:pt x="344" y="1377"/>
                    <a:pt x="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50;p57"/>
            <p:cNvSpPr/>
            <p:nvPr/>
          </p:nvSpPr>
          <p:spPr>
            <a:xfrm>
              <a:off x="6959711" y="4958169"/>
              <a:ext cx="49373" cy="14874"/>
            </a:xfrm>
            <a:custGeom>
              <a:avLst/>
              <a:gdLst/>
              <a:ahLst/>
              <a:cxnLst/>
              <a:rect l="l" t="t" r="r" b="b"/>
              <a:pathLst>
                <a:path w="717" h="216" extrusionOk="0">
                  <a:moveTo>
                    <a:pt x="254" y="1"/>
                  </a:moveTo>
                  <a:cubicBezTo>
                    <a:pt x="175" y="1"/>
                    <a:pt x="95" y="14"/>
                    <a:pt x="19" y="41"/>
                  </a:cubicBezTo>
                  <a:cubicBezTo>
                    <a:pt x="10" y="51"/>
                    <a:pt x="1" y="60"/>
                    <a:pt x="1" y="79"/>
                  </a:cubicBezTo>
                  <a:cubicBezTo>
                    <a:pt x="7" y="85"/>
                    <a:pt x="14" y="92"/>
                    <a:pt x="24" y="92"/>
                  </a:cubicBezTo>
                  <a:cubicBezTo>
                    <a:pt x="28" y="92"/>
                    <a:pt x="33" y="91"/>
                    <a:pt x="38" y="88"/>
                  </a:cubicBezTo>
                  <a:cubicBezTo>
                    <a:pt x="108" y="60"/>
                    <a:pt x="183" y="47"/>
                    <a:pt x="257" y="47"/>
                  </a:cubicBezTo>
                  <a:cubicBezTo>
                    <a:pt x="408" y="47"/>
                    <a:pt x="558" y="103"/>
                    <a:pt x="670" y="209"/>
                  </a:cubicBezTo>
                  <a:cubicBezTo>
                    <a:pt x="680" y="213"/>
                    <a:pt x="687" y="216"/>
                    <a:pt x="692" y="216"/>
                  </a:cubicBezTo>
                  <a:cubicBezTo>
                    <a:pt x="698" y="216"/>
                    <a:pt x="703" y="213"/>
                    <a:pt x="708" y="209"/>
                  </a:cubicBezTo>
                  <a:cubicBezTo>
                    <a:pt x="717" y="199"/>
                    <a:pt x="717" y="181"/>
                    <a:pt x="708" y="172"/>
                  </a:cubicBezTo>
                  <a:cubicBezTo>
                    <a:pt x="582" y="59"/>
                    <a:pt x="418" y="1"/>
                    <a:pt x="254" y="1"/>
                  </a:cubicBezTo>
                  <a:close/>
                </a:path>
              </a:pathLst>
            </a:custGeom>
            <a:solidFill>
              <a:srgbClr val="2D3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51;p57"/>
            <p:cNvSpPr/>
            <p:nvPr/>
          </p:nvSpPr>
          <p:spPr>
            <a:xfrm>
              <a:off x="6956632" y="4942476"/>
              <a:ext cx="55553" cy="14751"/>
            </a:xfrm>
            <a:custGeom>
              <a:avLst/>
              <a:gdLst/>
              <a:ahLst/>
              <a:cxnLst/>
              <a:rect l="l" t="t" r="r" b="b"/>
              <a:pathLst>
                <a:path w="708" h="188" extrusionOk="0">
                  <a:moveTo>
                    <a:pt x="254" y="1"/>
                  </a:moveTo>
                  <a:cubicBezTo>
                    <a:pt x="182" y="1"/>
                    <a:pt x="100" y="10"/>
                    <a:pt x="10" y="32"/>
                  </a:cubicBezTo>
                  <a:cubicBezTo>
                    <a:pt x="0" y="32"/>
                    <a:pt x="0" y="51"/>
                    <a:pt x="0" y="60"/>
                  </a:cubicBezTo>
                  <a:cubicBezTo>
                    <a:pt x="0" y="69"/>
                    <a:pt x="10" y="78"/>
                    <a:pt x="28" y="78"/>
                  </a:cubicBezTo>
                  <a:cubicBezTo>
                    <a:pt x="112" y="58"/>
                    <a:pt x="187" y="50"/>
                    <a:pt x="255" y="50"/>
                  </a:cubicBezTo>
                  <a:cubicBezTo>
                    <a:pt x="524" y="50"/>
                    <a:pt x="662" y="181"/>
                    <a:pt x="670" y="181"/>
                  </a:cubicBezTo>
                  <a:cubicBezTo>
                    <a:pt x="675" y="185"/>
                    <a:pt x="679" y="188"/>
                    <a:pt x="684" y="188"/>
                  </a:cubicBezTo>
                  <a:cubicBezTo>
                    <a:pt x="688" y="188"/>
                    <a:pt x="693" y="185"/>
                    <a:pt x="698" y="181"/>
                  </a:cubicBezTo>
                  <a:cubicBezTo>
                    <a:pt x="707" y="171"/>
                    <a:pt x="707" y="162"/>
                    <a:pt x="698" y="153"/>
                  </a:cubicBezTo>
                  <a:cubicBezTo>
                    <a:pt x="690" y="145"/>
                    <a:pt x="546" y="1"/>
                    <a:pt x="254" y="1"/>
                  </a:cubicBezTo>
                  <a:close/>
                </a:path>
              </a:pathLst>
            </a:custGeom>
            <a:solidFill>
              <a:srgbClr val="2D3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52;p57"/>
            <p:cNvSpPr/>
            <p:nvPr/>
          </p:nvSpPr>
          <p:spPr>
            <a:xfrm>
              <a:off x="6995316" y="4931098"/>
              <a:ext cx="45274" cy="20244"/>
            </a:xfrm>
            <a:custGeom>
              <a:avLst/>
              <a:gdLst/>
              <a:ahLst/>
              <a:cxnLst/>
              <a:rect l="l" t="t" r="r" b="b"/>
              <a:pathLst>
                <a:path w="577" h="258" extrusionOk="0">
                  <a:moveTo>
                    <a:pt x="443" y="49"/>
                  </a:moveTo>
                  <a:cubicBezTo>
                    <a:pt x="459" y="49"/>
                    <a:pt x="472" y="51"/>
                    <a:pt x="484" y="56"/>
                  </a:cubicBezTo>
                  <a:cubicBezTo>
                    <a:pt x="502" y="56"/>
                    <a:pt x="521" y="75"/>
                    <a:pt x="521" y="103"/>
                  </a:cubicBezTo>
                  <a:cubicBezTo>
                    <a:pt x="521" y="121"/>
                    <a:pt x="521" y="149"/>
                    <a:pt x="502" y="158"/>
                  </a:cubicBezTo>
                  <a:cubicBezTo>
                    <a:pt x="469" y="197"/>
                    <a:pt x="378" y="209"/>
                    <a:pt x="282" y="209"/>
                  </a:cubicBezTo>
                  <a:cubicBezTo>
                    <a:pt x="216" y="209"/>
                    <a:pt x="147" y="203"/>
                    <a:pt x="93" y="196"/>
                  </a:cubicBezTo>
                  <a:cubicBezTo>
                    <a:pt x="189" y="139"/>
                    <a:pt x="348" y="49"/>
                    <a:pt x="443" y="49"/>
                  </a:cubicBezTo>
                  <a:close/>
                  <a:moveTo>
                    <a:pt x="448" y="0"/>
                  </a:moveTo>
                  <a:cubicBezTo>
                    <a:pt x="294" y="0"/>
                    <a:pt x="44" y="171"/>
                    <a:pt x="19" y="196"/>
                  </a:cubicBezTo>
                  <a:cubicBezTo>
                    <a:pt x="10" y="205"/>
                    <a:pt x="0" y="214"/>
                    <a:pt x="10" y="223"/>
                  </a:cubicBezTo>
                  <a:cubicBezTo>
                    <a:pt x="10" y="233"/>
                    <a:pt x="19" y="242"/>
                    <a:pt x="28" y="242"/>
                  </a:cubicBezTo>
                  <a:cubicBezTo>
                    <a:pt x="48" y="242"/>
                    <a:pt x="156" y="257"/>
                    <a:pt x="270" y="257"/>
                  </a:cubicBezTo>
                  <a:cubicBezTo>
                    <a:pt x="375" y="257"/>
                    <a:pt x="486" y="244"/>
                    <a:pt x="540" y="196"/>
                  </a:cubicBezTo>
                  <a:cubicBezTo>
                    <a:pt x="567" y="168"/>
                    <a:pt x="577" y="130"/>
                    <a:pt x="567" y="93"/>
                  </a:cubicBezTo>
                  <a:cubicBezTo>
                    <a:pt x="558" y="56"/>
                    <a:pt x="540" y="19"/>
                    <a:pt x="502" y="10"/>
                  </a:cubicBezTo>
                  <a:cubicBezTo>
                    <a:pt x="486" y="3"/>
                    <a:pt x="468" y="0"/>
                    <a:pt x="448" y="0"/>
                  </a:cubicBezTo>
                  <a:close/>
                </a:path>
              </a:pathLst>
            </a:custGeom>
            <a:solidFill>
              <a:srgbClr val="2D3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53;p57"/>
            <p:cNvSpPr/>
            <p:nvPr/>
          </p:nvSpPr>
          <p:spPr>
            <a:xfrm>
              <a:off x="6990215" y="4907009"/>
              <a:ext cx="27777" cy="43156"/>
            </a:xfrm>
            <a:custGeom>
              <a:avLst/>
              <a:gdLst/>
              <a:ahLst/>
              <a:cxnLst/>
              <a:rect l="l" t="t" r="r" b="b"/>
              <a:pathLst>
                <a:path w="354" h="550" extrusionOk="0">
                  <a:moveTo>
                    <a:pt x="182" y="50"/>
                  </a:moveTo>
                  <a:cubicBezTo>
                    <a:pt x="189" y="50"/>
                    <a:pt x="197" y="52"/>
                    <a:pt x="205" y="56"/>
                  </a:cubicBezTo>
                  <a:cubicBezTo>
                    <a:pt x="233" y="56"/>
                    <a:pt x="251" y="75"/>
                    <a:pt x="260" y="93"/>
                  </a:cubicBezTo>
                  <a:cubicBezTo>
                    <a:pt x="251" y="93"/>
                    <a:pt x="260" y="93"/>
                    <a:pt x="260" y="103"/>
                  </a:cubicBezTo>
                  <a:cubicBezTo>
                    <a:pt x="279" y="186"/>
                    <a:pt x="177" y="363"/>
                    <a:pt x="102" y="456"/>
                  </a:cubicBezTo>
                  <a:cubicBezTo>
                    <a:pt x="93" y="335"/>
                    <a:pt x="84" y="121"/>
                    <a:pt x="149" y="66"/>
                  </a:cubicBezTo>
                  <a:cubicBezTo>
                    <a:pt x="160" y="55"/>
                    <a:pt x="171" y="50"/>
                    <a:pt x="182" y="50"/>
                  </a:cubicBezTo>
                  <a:close/>
                  <a:moveTo>
                    <a:pt x="182" y="0"/>
                  </a:moveTo>
                  <a:cubicBezTo>
                    <a:pt x="155" y="0"/>
                    <a:pt x="130" y="10"/>
                    <a:pt x="112" y="28"/>
                  </a:cubicBezTo>
                  <a:cubicBezTo>
                    <a:pt x="0" y="131"/>
                    <a:pt x="56" y="484"/>
                    <a:pt x="65" y="530"/>
                  </a:cubicBezTo>
                  <a:cubicBezTo>
                    <a:pt x="65" y="540"/>
                    <a:pt x="75" y="549"/>
                    <a:pt x="84" y="549"/>
                  </a:cubicBezTo>
                  <a:cubicBezTo>
                    <a:pt x="93" y="549"/>
                    <a:pt x="102" y="549"/>
                    <a:pt x="102" y="540"/>
                  </a:cubicBezTo>
                  <a:cubicBezTo>
                    <a:pt x="130" y="503"/>
                    <a:pt x="353" y="224"/>
                    <a:pt x="307" y="75"/>
                  </a:cubicBezTo>
                  <a:cubicBezTo>
                    <a:pt x="288" y="38"/>
                    <a:pt x="260" y="19"/>
                    <a:pt x="223" y="10"/>
                  </a:cubicBezTo>
                  <a:cubicBezTo>
                    <a:pt x="210" y="3"/>
                    <a:pt x="196" y="0"/>
                    <a:pt x="182" y="0"/>
                  </a:cubicBezTo>
                  <a:close/>
                </a:path>
              </a:pathLst>
            </a:custGeom>
            <a:solidFill>
              <a:srgbClr val="2D3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54;p57"/>
            <p:cNvSpPr/>
            <p:nvPr/>
          </p:nvSpPr>
          <p:spPr>
            <a:xfrm>
              <a:off x="6875655" y="4179541"/>
              <a:ext cx="140138" cy="242849"/>
            </a:xfrm>
            <a:custGeom>
              <a:avLst/>
              <a:gdLst/>
              <a:ahLst/>
              <a:cxnLst/>
              <a:rect l="l" t="t" r="r" b="b"/>
              <a:pathLst>
                <a:path w="1786" h="3095" extrusionOk="0">
                  <a:moveTo>
                    <a:pt x="1544" y="0"/>
                  </a:moveTo>
                  <a:cubicBezTo>
                    <a:pt x="1544" y="0"/>
                    <a:pt x="0" y="2157"/>
                    <a:pt x="549" y="2920"/>
                  </a:cubicBezTo>
                  <a:cubicBezTo>
                    <a:pt x="634" y="3042"/>
                    <a:pt x="724" y="3094"/>
                    <a:pt x="814" y="3094"/>
                  </a:cubicBezTo>
                  <a:cubicBezTo>
                    <a:pt x="1292" y="3094"/>
                    <a:pt x="1786" y="1646"/>
                    <a:pt x="1786" y="1646"/>
                  </a:cubicBezTo>
                  <a:lnTo>
                    <a:pt x="1544" y="0"/>
                  </a:lnTo>
                  <a:close/>
                </a:path>
              </a:pathLst>
            </a:custGeom>
            <a:solidFill>
              <a:srgbClr val="61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55;p57"/>
            <p:cNvSpPr/>
            <p:nvPr/>
          </p:nvSpPr>
          <p:spPr>
            <a:xfrm>
              <a:off x="6896056" y="4098641"/>
              <a:ext cx="416021" cy="354034"/>
            </a:xfrm>
            <a:custGeom>
              <a:avLst/>
              <a:gdLst/>
              <a:ahLst/>
              <a:cxnLst/>
              <a:rect l="l" t="t" r="r" b="b"/>
              <a:pathLst>
                <a:path w="5302" h="4512" extrusionOk="0">
                  <a:moveTo>
                    <a:pt x="2872" y="1"/>
                  </a:moveTo>
                  <a:cubicBezTo>
                    <a:pt x="2625" y="1"/>
                    <a:pt x="2356" y="55"/>
                    <a:pt x="2065" y="185"/>
                  </a:cubicBezTo>
                  <a:lnTo>
                    <a:pt x="1730" y="334"/>
                  </a:lnTo>
                  <a:cubicBezTo>
                    <a:pt x="1" y="1096"/>
                    <a:pt x="847" y="3309"/>
                    <a:pt x="847" y="3309"/>
                  </a:cubicBezTo>
                  <a:cubicBezTo>
                    <a:pt x="1178" y="4061"/>
                    <a:pt x="1913" y="4511"/>
                    <a:pt x="2689" y="4511"/>
                  </a:cubicBezTo>
                  <a:cubicBezTo>
                    <a:pt x="2958" y="4511"/>
                    <a:pt x="3233" y="4457"/>
                    <a:pt x="3497" y="4342"/>
                  </a:cubicBezTo>
                  <a:lnTo>
                    <a:pt x="3832" y="4193"/>
                  </a:lnTo>
                  <a:cubicBezTo>
                    <a:pt x="4845" y="3746"/>
                    <a:pt x="5301" y="2556"/>
                    <a:pt x="4855" y="1542"/>
                  </a:cubicBezTo>
                  <a:cubicBezTo>
                    <a:pt x="4855" y="1542"/>
                    <a:pt x="4183" y="1"/>
                    <a:pt x="2872" y="1"/>
                  </a:cubicBezTo>
                  <a:close/>
                </a:path>
              </a:pathLst>
            </a:custGeom>
            <a:solidFill>
              <a:srgbClr val="79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56;p57"/>
            <p:cNvSpPr/>
            <p:nvPr/>
          </p:nvSpPr>
          <p:spPr>
            <a:xfrm>
              <a:off x="6962438" y="4174833"/>
              <a:ext cx="268586" cy="228647"/>
            </a:xfrm>
            <a:custGeom>
              <a:avLst/>
              <a:gdLst/>
              <a:ahLst/>
              <a:cxnLst/>
              <a:rect l="l" t="t" r="r" b="b"/>
              <a:pathLst>
                <a:path w="3423" h="2914" extrusionOk="0">
                  <a:moveTo>
                    <a:pt x="1847" y="0"/>
                  </a:moveTo>
                  <a:cubicBezTo>
                    <a:pt x="1689" y="0"/>
                    <a:pt x="1517" y="34"/>
                    <a:pt x="1331" y="116"/>
                  </a:cubicBezTo>
                  <a:lnTo>
                    <a:pt x="1117" y="209"/>
                  </a:lnTo>
                  <a:cubicBezTo>
                    <a:pt x="1" y="702"/>
                    <a:pt x="549" y="2134"/>
                    <a:pt x="549" y="2134"/>
                  </a:cubicBezTo>
                  <a:cubicBezTo>
                    <a:pt x="756" y="2623"/>
                    <a:pt x="1234" y="2913"/>
                    <a:pt x="1732" y="2913"/>
                  </a:cubicBezTo>
                  <a:cubicBezTo>
                    <a:pt x="1906" y="2913"/>
                    <a:pt x="2083" y="2878"/>
                    <a:pt x="2251" y="2803"/>
                  </a:cubicBezTo>
                  <a:lnTo>
                    <a:pt x="2465" y="2710"/>
                  </a:lnTo>
                  <a:cubicBezTo>
                    <a:pt x="3125" y="2422"/>
                    <a:pt x="3423" y="1650"/>
                    <a:pt x="3135" y="999"/>
                  </a:cubicBezTo>
                  <a:cubicBezTo>
                    <a:pt x="3135" y="999"/>
                    <a:pt x="2698" y="0"/>
                    <a:pt x="1847" y="0"/>
                  </a:cubicBezTo>
                  <a:close/>
                </a:path>
              </a:pathLst>
            </a:custGeom>
            <a:solidFill>
              <a:srgbClr val="C5A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57;p57"/>
            <p:cNvSpPr/>
            <p:nvPr/>
          </p:nvSpPr>
          <p:spPr>
            <a:xfrm>
              <a:off x="6796797" y="3931820"/>
              <a:ext cx="108674" cy="89450"/>
            </a:xfrm>
            <a:custGeom>
              <a:avLst/>
              <a:gdLst/>
              <a:ahLst/>
              <a:cxnLst/>
              <a:rect l="l" t="t" r="r" b="b"/>
              <a:pathLst>
                <a:path w="1385" h="1140" extrusionOk="0">
                  <a:moveTo>
                    <a:pt x="690" y="1"/>
                  </a:moveTo>
                  <a:cubicBezTo>
                    <a:pt x="612" y="1"/>
                    <a:pt x="532" y="17"/>
                    <a:pt x="456" y="51"/>
                  </a:cubicBezTo>
                  <a:cubicBezTo>
                    <a:pt x="1" y="256"/>
                    <a:pt x="10" y="916"/>
                    <a:pt x="484" y="1102"/>
                  </a:cubicBezTo>
                  <a:cubicBezTo>
                    <a:pt x="554" y="1128"/>
                    <a:pt x="623" y="1140"/>
                    <a:pt x="690" y="1140"/>
                  </a:cubicBezTo>
                  <a:cubicBezTo>
                    <a:pt x="1078" y="1140"/>
                    <a:pt x="1384" y="736"/>
                    <a:pt x="1210" y="339"/>
                  </a:cubicBezTo>
                  <a:cubicBezTo>
                    <a:pt x="1114" y="127"/>
                    <a:pt x="907" y="1"/>
                    <a:pt x="690" y="1"/>
                  </a:cubicBezTo>
                  <a:close/>
                </a:path>
              </a:pathLst>
            </a:custGeom>
            <a:solidFill>
              <a:srgbClr val="79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58;p57"/>
            <p:cNvSpPr/>
            <p:nvPr/>
          </p:nvSpPr>
          <p:spPr>
            <a:xfrm>
              <a:off x="6816492" y="3947827"/>
              <a:ext cx="69285" cy="57279"/>
            </a:xfrm>
            <a:custGeom>
              <a:avLst/>
              <a:gdLst/>
              <a:ahLst/>
              <a:cxnLst/>
              <a:rect l="l" t="t" r="r" b="b"/>
              <a:pathLst>
                <a:path w="883" h="730" extrusionOk="0">
                  <a:moveTo>
                    <a:pt x="443" y="1"/>
                  </a:moveTo>
                  <a:cubicBezTo>
                    <a:pt x="394" y="1"/>
                    <a:pt x="345" y="11"/>
                    <a:pt x="298" y="33"/>
                  </a:cubicBezTo>
                  <a:cubicBezTo>
                    <a:pt x="1" y="163"/>
                    <a:pt x="10" y="582"/>
                    <a:pt x="308" y="703"/>
                  </a:cubicBezTo>
                  <a:cubicBezTo>
                    <a:pt x="355" y="721"/>
                    <a:pt x="401" y="730"/>
                    <a:pt x="446" y="730"/>
                  </a:cubicBezTo>
                  <a:cubicBezTo>
                    <a:pt x="693" y="730"/>
                    <a:pt x="883" y="471"/>
                    <a:pt x="773" y="219"/>
                  </a:cubicBezTo>
                  <a:cubicBezTo>
                    <a:pt x="711" y="82"/>
                    <a:pt x="579" y="1"/>
                    <a:pt x="443" y="1"/>
                  </a:cubicBezTo>
                  <a:close/>
                </a:path>
              </a:pathLst>
            </a:custGeom>
            <a:solidFill>
              <a:srgbClr val="C5A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59;p57"/>
            <p:cNvSpPr/>
            <p:nvPr/>
          </p:nvSpPr>
          <p:spPr>
            <a:xfrm>
              <a:off x="7011323" y="3837424"/>
              <a:ext cx="108596" cy="89215"/>
            </a:xfrm>
            <a:custGeom>
              <a:avLst/>
              <a:gdLst/>
              <a:ahLst/>
              <a:cxnLst/>
              <a:rect l="l" t="t" r="r" b="b"/>
              <a:pathLst>
                <a:path w="1384" h="1137" extrusionOk="0">
                  <a:moveTo>
                    <a:pt x="680" y="0"/>
                  </a:moveTo>
                  <a:cubicBezTo>
                    <a:pt x="605" y="0"/>
                    <a:pt x="529" y="15"/>
                    <a:pt x="456" y="45"/>
                  </a:cubicBezTo>
                  <a:cubicBezTo>
                    <a:pt x="1" y="250"/>
                    <a:pt x="10" y="910"/>
                    <a:pt x="484" y="1096"/>
                  </a:cubicBezTo>
                  <a:cubicBezTo>
                    <a:pt x="556" y="1124"/>
                    <a:pt x="627" y="1137"/>
                    <a:pt x="695" y="1137"/>
                  </a:cubicBezTo>
                  <a:cubicBezTo>
                    <a:pt x="1081" y="1137"/>
                    <a:pt x="1383" y="730"/>
                    <a:pt x="1210" y="343"/>
                  </a:cubicBezTo>
                  <a:cubicBezTo>
                    <a:pt x="1112" y="127"/>
                    <a:pt x="901" y="0"/>
                    <a:pt x="680" y="0"/>
                  </a:cubicBezTo>
                  <a:close/>
                </a:path>
              </a:pathLst>
            </a:custGeom>
            <a:solidFill>
              <a:srgbClr val="79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60;p57"/>
            <p:cNvSpPr/>
            <p:nvPr/>
          </p:nvSpPr>
          <p:spPr>
            <a:xfrm>
              <a:off x="7030311" y="3853667"/>
              <a:ext cx="70148" cy="57044"/>
            </a:xfrm>
            <a:custGeom>
              <a:avLst/>
              <a:gdLst/>
              <a:ahLst/>
              <a:cxnLst/>
              <a:rect l="l" t="t" r="r" b="b"/>
              <a:pathLst>
                <a:path w="894" h="727" extrusionOk="0">
                  <a:moveTo>
                    <a:pt x="448" y="1"/>
                  </a:moveTo>
                  <a:cubicBezTo>
                    <a:pt x="398" y="1"/>
                    <a:pt x="347" y="11"/>
                    <a:pt x="298" y="33"/>
                  </a:cubicBezTo>
                  <a:cubicBezTo>
                    <a:pt x="1" y="164"/>
                    <a:pt x="10" y="582"/>
                    <a:pt x="317" y="703"/>
                  </a:cubicBezTo>
                  <a:cubicBezTo>
                    <a:pt x="360" y="719"/>
                    <a:pt x="403" y="726"/>
                    <a:pt x="444" y="726"/>
                  </a:cubicBezTo>
                  <a:cubicBezTo>
                    <a:pt x="691" y="726"/>
                    <a:pt x="893" y="466"/>
                    <a:pt x="782" y="219"/>
                  </a:cubicBezTo>
                  <a:cubicBezTo>
                    <a:pt x="720" y="82"/>
                    <a:pt x="588" y="1"/>
                    <a:pt x="448" y="1"/>
                  </a:cubicBezTo>
                  <a:close/>
                </a:path>
              </a:pathLst>
            </a:custGeom>
            <a:solidFill>
              <a:srgbClr val="C5A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61;p57"/>
            <p:cNvSpPr/>
            <p:nvPr/>
          </p:nvSpPr>
          <p:spPr>
            <a:xfrm>
              <a:off x="6823083" y="3889840"/>
              <a:ext cx="421122" cy="291968"/>
            </a:xfrm>
            <a:custGeom>
              <a:avLst/>
              <a:gdLst/>
              <a:ahLst/>
              <a:cxnLst/>
              <a:rect l="l" t="t" r="r" b="b"/>
              <a:pathLst>
                <a:path w="5367" h="3721" extrusionOk="0">
                  <a:moveTo>
                    <a:pt x="2690" y="0"/>
                  </a:moveTo>
                  <a:cubicBezTo>
                    <a:pt x="2125" y="0"/>
                    <a:pt x="1693" y="251"/>
                    <a:pt x="1693" y="251"/>
                  </a:cubicBezTo>
                  <a:cubicBezTo>
                    <a:pt x="1693" y="251"/>
                    <a:pt x="1" y="781"/>
                    <a:pt x="438" y="2632"/>
                  </a:cubicBezTo>
                  <a:cubicBezTo>
                    <a:pt x="643" y="3489"/>
                    <a:pt x="1220" y="3720"/>
                    <a:pt x="1783" y="3720"/>
                  </a:cubicBezTo>
                  <a:cubicBezTo>
                    <a:pt x="2441" y="3720"/>
                    <a:pt x="3079" y="3404"/>
                    <a:pt x="3079" y="3404"/>
                  </a:cubicBezTo>
                  <a:cubicBezTo>
                    <a:pt x="3079" y="3404"/>
                    <a:pt x="5366" y="2520"/>
                    <a:pt x="4297" y="939"/>
                  </a:cubicBezTo>
                  <a:cubicBezTo>
                    <a:pt x="3795" y="197"/>
                    <a:pt x="3190" y="0"/>
                    <a:pt x="2690" y="0"/>
                  </a:cubicBezTo>
                  <a:close/>
                </a:path>
              </a:pathLst>
            </a:custGeom>
            <a:solidFill>
              <a:srgbClr val="79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62;p57"/>
            <p:cNvSpPr/>
            <p:nvPr/>
          </p:nvSpPr>
          <p:spPr>
            <a:xfrm>
              <a:off x="6961732" y="4026844"/>
              <a:ext cx="164227" cy="115344"/>
            </a:xfrm>
            <a:custGeom>
              <a:avLst/>
              <a:gdLst/>
              <a:ahLst/>
              <a:cxnLst/>
              <a:rect l="l" t="t" r="r" b="b"/>
              <a:pathLst>
                <a:path w="2093" h="1470" extrusionOk="0">
                  <a:moveTo>
                    <a:pt x="983" y="1"/>
                  </a:moveTo>
                  <a:cubicBezTo>
                    <a:pt x="485" y="1"/>
                    <a:pt x="0" y="433"/>
                    <a:pt x="112" y="1035"/>
                  </a:cubicBezTo>
                  <a:cubicBezTo>
                    <a:pt x="198" y="1377"/>
                    <a:pt x="429" y="1469"/>
                    <a:pt x="653" y="1469"/>
                  </a:cubicBezTo>
                  <a:cubicBezTo>
                    <a:pt x="917" y="1469"/>
                    <a:pt x="1172" y="1342"/>
                    <a:pt x="1172" y="1342"/>
                  </a:cubicBezTo>
                  <a:cubicBezTo>
                    <a:pt x="1172" y="1342"/>
                    <a:pt x="2093" y="988"/>
                    <a:pt x="1665" y="356"/>
                  </a:cubicBezTo>
                  <a:cubicBezTo>
                    <a:pt x="1482" y="108"/>
                    <a:pt x="1231" y="1"/>
                    <a:pt x="983" y="1"/>
                  </a:cubicBezTo>
                  <a:close/>
                </a:path>
              </a:pathLst>
            </a:custGeom>
            <a:solidFill>
              <a:srgbClr val="C5A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63;p57"/>
            <p:cNvSpPr/>
            <p:nvPr/>
          </p:nvSpPr>
          <p:spPr>
            <a:xfrm>
              <a:off x="6938349" y="4054699"/>
              <a:ext cx="26364" cy="30837"/>
            </a:xfrm>
            <a:custGeom>
              <a:avLst/>
              <a:gdLst/>
              <a:ahLst/>
              <a:cxnLst/>
              <a:rect l="l" t="t" r="r" b="b"/>
              <a:pathLst>
                <a:path w="336" h="393" extrusionOk="0">
                  <a:moveTo>
                    <a:pt x="153" y="0"/>
                  </a:moveTo>
                  <a:cubicBezTo>
                    <a:pt x="149" y="0"/>
                    <a:pt x="145" y="0"/>
                    <a:pt x="140" y="1"/>
                  </a:cubicBezTo>
                  <a:cubicBezTo>
                    <a:pt x="57" y="29"/>
                    <a:pt x="1" y="122"/>
                    <a:pt x="19" y="215"/>
                  </a:cubicBezTo>
                  <a:cubicBezTo>
                    <a:pt x="28" y="312"/>
                    <a:pt x="96" y="392"/>
                    <a:pt x="174" y="392"/>
                  </a:cubicBezTo>
                  <a:cubicBezTo>
                    <a:pt x="178" y="392"/>
                    <a:pt x="183" y="392"/>
                    <a:pt x="187" y="391"/>
                  </a:cubicBezTo>
                  <a:cubicBezTo>
                    <a:pt x="280" y="364"/>
                    <a:pt x="336" y="271"/>
                    <a:pt x="308" y="178"/>
                  </a:cubicBezTo>
                  <a:cubicBezTo>
                    <a:pt x="299" y="80"/>
                    <a:pt x="231" y="0"/>
                    <a:pt x="153" y="0"/>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64;p57"/>
            <p:cNvSpPr/>
            <p:nvPr/>
          </p:nvSpPr>
          <p:spPr>
            <a:xfrm>
              <a:off x="7059030" y="3992240"/>
              <a:ext cx="42136" cy="32485"/>
            </a:xfrm>
            <a:custGeom>
              <a:avLst/>
              <a:gdLst/>
              <a:ahLst/>
              <a:cxnLst/>
              <a:rect l="l" t="t" r="r" b="b"/>
              <a:pathLst>
                <a:path w="537" h="414" extrusionOk="0">
                  <a:moveTo>
                    <a:pt x="272" y="0"/>
                  </a:moveTo>
                  <a:cubicBezTo>
                    <a:pt x="105" y="0"/>
                    <a:pt x="0" y="206"/>
                    <a:pt x="127" y="341"/>
                  </a:cubicBezTo>
                  <a:cubicBezTo>
                    <a:pt x="157" y="388"/>
                    <a:pt x="209" y="413"/>
                    <a:pt x="264" y="413"/>
                  </a:cubicBezTo>
                  <a:cubicBezTo>
                    <a:pt x="296" y="413"/>
                    <a:pt x="329" y="405"/>
                    <a:pt x="360" y="388"/>
                  </a:cubicBezTo>
                  <a:cubicBezTo>
                    <a:pt x="537" y="313"/>
                    <a:pt x="509" y="44"/>
                    <a:pt x="323" y="6"/>
                  </a:cubicBezTo>
                  <a:cubicBezTo>
                    <a:pt x="305" y="2"/>
                    <a:pt x="289" y="0"/>
                    <a:pt x="272" y="0"/>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65;p57"/>
            <p:cNvSpPr/>
            <p:nvPr/>
          </p:nvSpPr>
          <p:spPr>
            <a:xfrm>
              <a:off x="6909160" y="4097229"/>
              <a:ext cx="57044" cy="37271"/>
            </a:xfrm>
            <a:custGeom>
              <a:avLst/>
              <a:gdLst/>
              <a:ahLst/>
              <a:cxnLst/>
              <a:rect l="l" t="t" r="r" b="b"/>
              <a:pathLst>
                <a:path w="727" h="475" extrusionOk="0">
                  <a:moveTo>
                    <a:pt x="492" y="0"/>
                  </a:moveTo>
                  <a:cubicBezTo>
                    <a:pt x="431" y="0"/>
                    <a:pt x="360" y="15"/>
                    <a:pt x="289" y="45"/>
                  </a:cubicBezTo>
                  <a:cubicBezTo>
                    <a:pt x="103" y="119"/>
                    <a:pt x="1" y="268"/>
                    <a:pt x="57" y="370"/>
                  </a:cubicBezTo>
                  <a:cubicBezTo>
                    <a:pt x="85" y="438"/>
                    <a:pt x="157" y="475"/>
                    <a:pt x="249" y="475"/>
                  </a:cubicBezTo>
                  <a:cubicBezTo>
                    <a:pt x="309" y="475"/>
                    <a:pt x="378" y="459"/>
                    <a:pt x="447" y="426"/>
                  </a:cubicBezTo>
                  <a:cubicBezTo>
                    <a:pt x="624" y="352"/>
                    <a:pt x="726" y="203"/>
                    <a:pt x="680" y="101"/>
                  </a:cubicBezTo>
                  <a:cubicBezTo>
                    <a:pt x="657" y="34"/>
                    <a:pt x="585" y="0"/>
                    <a:pt x="492"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66;p57"/>
            <p:cNvSpPr/>
            <p:nvPr/>
          </p:nvSpPr>
          <p:spPr>
            <a:xfrm>
              <a:off x="7092378" y="4016643"/>
              <a:ext cx="56966" cy="37271"/>
            </a:xfrm>
            <a:custGeom>
              <a:avLst/>
              <a:gdLst/>
              <a:ahLst/>
              <a:cxnLst/>
              <a:rect l="l" t="t" r="r" b="b"/>
              <a:pathLst>
                <a:path w="726" h="475" extrusionOk="0">
                  <a:moveTo>
                    <a:pt x="480" y="0"/>
                  </a:moveTo>
                  <a:cubicBezTo>
                    <a:pt x="418" y="0"/>
                    <a:pt x="349" y="16"/>
                    <a:pt x="279" y="49"/>
                  </a:cubicBezTo>
                  <a:cubicBezTo>
                    <a:pt x="102" y="123"/>
                    <a:pt x="0" y="272"/>
                    <a:pt x="47" y="374"/>
                  </a:cubicBezTo>
                  <a:cubicBezTo>
                    <a:pt x="74" y="441"/>
                    <a:pt x="149" y="475"/>
                    <a:pt x="243" y="475"/>
                  </a:cubicBezTo>
                  <a:cubicBezTo>
                    <a:pt x="305" y="475"/>
                    <a:pt x="376" y="460"/>
                    <a:pt x="446" y="430"/>
                  </a:cubicBezTo>
                  <a:cubicBezTo>
                    <a:pt x="623" y="356"/>
                    <a:pt x="725" y="207"/>
                    <a:pt x="679" y="105"/>
                  </a:cubicBezTo>
                  <a:cubicBezTo>
                    <a:pt x="651" y="37"/>
                    <a:pt x="575" y="0"/>
                    <a:pt x="480"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67;p57"/>
            <p:cNvSpPr/>
            <p:nvPr/>
          </p:nvSpPr>
          <p:spPr>
            <a:xfrm>
              <a:off x="7004025" y="4042616"/>
              <a:ext cx="31151" cy="21578"/>
            </a:xfrm>
            <a:custGeom>
              <a:avLst/>
              <a:gdLst/>
              <a:ahLst/>
              <a:cxnLst/>
              <a:rect l="l" t="t" r="r" b="b"/>
              <a:pathLst>
                <a:path w="397" h="275" extrusionOk="0">
                  <a:moveTo>
                    <a:pt x="263" y="0"/>
                  </a:moveTo>
                  <a:cubicBezTo>
                    <a:pt x="228" y="0"/>
                    <a:pt x="184" y="15"/>
                    <a:pt x="140" y="34"/>
                  </a:cubicBezTo>
                  <a:cubicBezTo>
                    <a:pt x="66" y="71"/>
                    <a:pt x="1" y="108"/>
                    <a:pt x="29" y="173"/>
                  </a:cubicBezTo>
                  <a:cubicBezTo>
                    <a:pt x="61" y="245"/>
                    <a:pt x="119" y="274"/>
                    <a:pt x="178" y="274"/>
                  </a:cubicBezTo>
                  <a:cubicBezTo>
                    <a:pt x="287" y="274"/>
                    <a:pt x="396" y="171"/>
                    <a:pt x="336" y="43"/>
                  </a:cubicBezTo>
                  <a:cubicBezTo>
                    <a:pt x="322" y="12"/>
                    <a:pt x="296" y="0"/>
                    <a:pt x="263" y="0"/>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68;p57"/>
            <p:cNvSpPr/>
            <p:nvPr/>
          </p:nvSpPr>
          <p:spPr>
            <a:xfrm>
              <a:off x="7009126" y="4060584"/>
              <a:ext cx="18361" cy="23383"/>
            </a:xfrm>
            <a:custGeom>
              <a:avLst/>
              <a:gdLst/>
              <a:ahLst/>
              <a:cxnLst/>
              <a:rect l="l" t="t" r="r" b="b"/>
              <a:pathLst>
                <a:path w="234" h="298" fill="none" extrusionOk="0">
                  <a:moveTo>
                    <a:pt x="1" y="233"/>
                  </a:moveTo>
                  <a:cubicBezTo>
                    <a:pt x="85" y="298"/>
                    <a:pt x="215" y="251"/>
                    <a:pt x="233" y="149"/>
                  </a:cubicBezTo>
                  <a:lnTo>
                    <a:pt x="168" y="0"/>
                  </a:lnTo>
                </a:path>
              </a:pathLst>
            </a:custGeom>
            <a:noFill/>
            <a:ln w="1150" cap="rnd" cmpd="sng">
              <a:solidFill>
                <a:srgbClr val="2724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69;p57"/>
            <p:cNvSpPr/>
            <p:nvPr/>
          </p:nvSpPr>
          <p:spPr>
            <a:xfrm>
              <a:off x="7022308" y="4060584"/>
              <a:ext cx="22676" cy="16085"/>
            </a:xfrm>
            <a:custGeom>
              <a:avLst/>
              <a:gdLst/>
              <a:ahLst/>
              <a:cxnLst/>
              <a:rect l="l" t="t" r="r" b="b"/>
              <a:pathLst>
                <a:path w="289" h="205" fill="none" extrusionOk="0">
                  <a:moveTo>
                    <a:pt x="289" y="37"/>
                  </a:moveTo>
                  <a:cubicBezTo>
                    <a:pt x="279" y="140"/>
                    <a:pt x="158" y="205"/>
                    <a:pt x="65" y="149"/>
                  </a:cubicBezTo>
                  <a:lnTo>
                    <a:pt x="0" y="0"/>
                  </a:lnTo>
                </a:path>
              </a:pathLst>
            </a:custGeom>
            <a:noFill/>
            <a:ln w="1150" cap="rnd" cmpd="sng">
              <a:solidFill>
                <a:srgbClr val="2724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70;p57"/>
            <p:cNvSpPr/>
            <p:nvPr/>
          </p:nvSpPr>
          <p:spPr>
            <a:xfrm>
              <a:off x="7185046" y="4324391"/>
              <a:ext cx="155439" cy="236807"/>
            </a:xfrm>
            <a:custGeom>
              <a:avLst/>
              <a:gdLst/>
              <a:ahLst/>
              <a:cxnLst/>
              <a:rect l="l" t="t" r="r" b="b"/>
              <a:pathLst>
                <a:path w="1981" h="3018" extrusionOk="0">
                  <a:moveTo>
                    <a:pt x="988" y="0"/>
                  </a:moveTo>
                  <a:cubicBezTo>
                    <a:pt x="594" y="0"/>
                    <a:pt x="0" y="776"/>
                    <a:pt x="0" y="776"/>
                  </a:cubicBezTo>
                  <a:cubicBezTo>
                    <a:pt x="0" y="776"/>
                    <a:pt x="381" y="1864"/>
                    <a:pt x="1060" y="2255"/>
                  </a:cubicBezTo>
                  <a:cubicBezTo>
                    <a:pt x="1060" y="2255"/>
                    <a:pt x="670" y="2859"/>
                    <a:pt x="911" y="3018"/>
                  </a:cubicBezTo>
                  <a:cubicBezTo>
                    <a:pt x="911" y="3018"/>
                    <a:pt x="1609" y="2720"/>
                    <a:pt x="1981" y="2162"/>
                  </a:cubicBezTo>
                  <a:cubicBezTo>
                    <a:pt x="1981" y="2162"/>
                    <a:pt x="1618" y="553"/>
                    <a:pt x="1172" y="79"/>
                  </a:cubicBezTo>
                  <a:cubicBezTo>
                    <a:pt x="1119" y="24"/>
                    <a:pt x="1057" y="0"/>
                    <a:pt x="988" y="0"/>
                  </a:cubicBezTo>
                  <a:close/>
                </a:path>
              </a:pathLst>
            </a:custGeom>
            <a:solidFill>
              <a:srgbClr val="79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71;p57"/>
            <p:cNvSpPr/>
            <p:nvPr/>
          </p:nvSpPr>
          <p:spPr>
            <a:xfrm>
              <a:off x="6690319" y="4182601"/>
              <a:ext cx="380948" cy="400015"/>
            </a:xfrm>
            <a:custGeom>
              <a:avLst/>
              <a:gdLst/>
              <a:ahLst/>
              <a:cxnLst/>
              <a:rect l="l" t="t" r="r" b="b"/>
              <a:pathLst>
                <a:path w="4855" h="5098" extrusionOk="0">
                  <a:moveTo>
                    <a:pt x="4273" y="1"/>
                  </a:moveTo>
                  <a:cubicBezTo>
                    <a:pt x="4023" y="1"/>
                    <a:pt x="3236" y="538"/>
                    <a:pt x="3236" y="538"/>
                  </a:cubicBezTo>
                  <a:cubicBezTo>
                    <a:pt x="3236" y="538"/>
                    <a:pt x="3580" y="101"/>
                    <a:pt x="3329" y="73"/>
                  </a:cubicBezTo>
                  <a:cubicBezTo>
                    <a:pt x="3325" y="72"/>
                    <a:pt x="3321" y="72"/>
                    <a:pt x="3317" y="72"/>
                  </a:cubicBezTo>
                  <a:cubicBezTo>
                    <a:pt x="3048" y="72"/>
                    <a:pt x="2362" y="975"/>
                    <a:pt x="2362" y="975"/>
                  </a:cubicBezTo>
                  <a:lnTo>
                    <a:pt x="660" y="3420"/>
                  </a:lnTo>
                  <a:cubicBezTo>
                    <a:pt x="660" y="3420"/>
                    <a:pt x="0" y="4797"/>
                    <a:pt x="1404" y="5076"/>
                  </a:cubicBezTo>
                  <a:cubicBezTo>
                    <a:pt x="1477" y="5090"/>
                    <a:pt x="1547" y="5097"/>
                    <a:pt x="1614" y="5097"/>
                  </a:cubicBezTo>
                  <a:cubicBezTo>
                    <a:pt x="2824" y="5097"/>
                    <a:pt x="3046" y="2805"/>
                    <a:pt x="3301" y="1932"/>
                  </a:cubicBezTo>
                  <a:cubicBezTo>
                    <a:pt x="3841" y="1830"/>
                    <a:pt x="4743" y="1533"/>
                    <a:pt x="4724" y="1384"/>
                  </a:cubicBezTo>
                  <a:cubicBezTo>
                    <a:pt x="4716" y="1306"/>
                    <a:pt x="4573" y="1284"/>
                    <a:pt x="4408" y="1284"/>
                  </a:cubicBezTo>
                  <a:cubicBezTo>
                    <a:pt x="4178" y="1284"/>
                    <a:pt x="3906" y="1328"/>
                    <a:pt x="3906" y="1328"/>
                  </a:cubicBezTo>
                  <a:cubicBezTo>
                    <a:pt x="3906" y="1328"/>
                    <a:pt x="4854" y="1096"/>
                    <a:pt x="4817" y="919"/>
                  </a:cubicBezTo>
                  <a:cubicBezTo>
                    <a:pt x="4810" y="876"/>
                    <a:pt x="4749" y="860"/>
                    <a:pt x="4659" y="860"/>
                  </a:cubicBezTo>
                  <a:cubicBezTo>
                    <a:pt x="4376" y="860"/>
                    <a:pt x="3813" y="1021"/>
                    <a:pt x="3813" y="1021"/>
                  </a:cubicBezTo>
                  <a:cubicBezTo>
                    <a:pt x="3813" y="1021"/>
                    <a:pt x="4761" y="677"/>
                    <a:pt x="4743" y="510"/>
                  </a:cubicBezTo>
                  <a:cubicBezTo>
                    <a:pt x="4733" y="447"/>
                    <a:pt x="4675" y="423"/>
                    <a:pt x="4591" y="423"/>
                  </a:cubicBezTo>
                  <a:cubicBezTo>
                    <a:pt x="4286" y="423"/>
                    <a:pt x="3636" y="742"/>
                    <a:pt x="3636" y="742"/>
                  </a:cubicBezTo>
                  <a:cubicBezTo>
                    <a:pt x="3636" y="742"/>
                    <a:pt x="4436" y="221"/>
                    <a:pt x="4343" y="35"/>
                  </a:cubicBezTo>
                  <a:cubicBezTo>
                    <a:pt x="4333" y="11"/>
                    <a:pt x="4308" y="1"/>
                    <a:pt x="4273"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72;p57"/>
            <p:cNvSpPr/>
            <p:nvPr/>
          </p:nvSpPr>
          <p:spPr>
            <a:xfrm>
              <a:off x="7108699" y="4116688"/>
              <a:ext cx="449997" cy="346580"/>
            </a:xfrm>
            <a:custGeom>
              <a:avLst/>
              <a:gdLst/>
              <a:ahLst/>
              <a:cxnLst/>
              <a:rect l="l" t="t" r="r" b="b"/>
              <a:pathLst>
                <a:path w="5735" h="4417" extrusionOk="0">
                  <a:moveTo>
                    <a:pt x="1308" y="0"/>
                  </a:moveTo>
                  <a:cubicBezTo>
                    <a:pt x="1287" y="0"/>
                    <a:pt x="1268" y="4"/>
                    <a:pt x="1252" y="11"/>
                  </a:cubicBezTo>
                  <a:cubicBezTo>
                    <a:pt x="1020" y="113"/>
                    <a:pt x="1466" y="438"/>
                    <a:pt x="1466" y="438"/>
                  </a:cubicBezTo>
                  <a:cubicBezTo>
                    <a:pt x="1466" y="438"/>
                    <a:pt x="730" y="193"/>
                    <a:pt x="411" y="193"/>
                  </a:cubicBezTo>
                  <a:cubicBezTo>
                    <a:pt x="327" y="193"/>
                    <a:pt x="272" y="210"/>
                    <a:pt x="266" y="252"/>
                  </a:cubicBezTo>
                  <a:cubicBezTo>
                    <a:pt x="229" y="457"/>
                    <a:pt x="1140" y="745"/>
                    <a:pt x="1140" y="745"/>
                  </a:cubicBezTo>
                  <a:cubicBezTo>
                    <a:pt x="1140" y="745"/>
                    <a:pt x="715" y="667"/>
                    <a:pt x="387" y="667"/>
                  </a:cubicBezTo>
                  <a:cubicBezTo>
                    <a:pt x="173" y="667"/>
                    <a:pt x="1" y="700"/>
                    <a:pt x="15" y="810"/>
                  </a:cubicBezTo>
                  <a:cubicBezTo>
                    <a:pt x="34" y="978"/>
                    <a:pt x="1038" y="1061"/>
                    <a:pt x="1038" y="1061"/>
                  </a:cubicBezTo>
                  <a:cubicBezTo>
                    <a:pt x="1038" y="1061"/>
                    <a:pt x="1029" y="1061"/>
                    <a:pt x="1012" y="1061"/>
                  </a:cubicBezTo>
                  <a:cubicBezTo>
                    <a:pt x="854" y="1061"/>
                    <a:pt x="26" y="1069"/>
                    <a:pt x="43" y="1229"/>
                  </a:cubicBezTo>
                  <a:cubicBezTo>
                    <a:pt x="56" y="1362"/>
                    <a:pt x="554" y="1381"/>
                    <a:pt x="837" y="1381"/>
                  </a:cubicBezTo>
                  <a:cubicBezTo>
                    <a:pt x="950" y="1381"/>
                    <a:pt x="1029" y="1378"/>
                    <a:pt x="1029" y="1378"/>
                  </a:cubicBezTo>
                  <a:lnTo>
                    <a:pt x="1029" y="1378"/>
                  </a:lnTo>
                  <a:cubicBezTo>
                    <a:pt x="1029" y="1378"/>
                    <a:pt x="238" y="1461"/>
                    <a:pt x="266" y="1647"/>
                  </a:cubicBezTo>
                  <a:cubicBezTo>
                    <a:pt x="280" y="1759"/>
                    <a:pt x="822" y="1813"/>
                    <a:pt x="1322" y="1813"/>
                  </a:cubicBezTo>
                  <a:cubicBezTo>
                    <a:pt x="1487" y="1813"/>
                    <a:pt x="1647" y="1808"/>
                    <a:pt x="1782" y="1796"/>
                  </a:cubicBezTo>
                  <a:cubicBezTo>
                    <a:pt x="2233" y="2510"/>
                    <a:pt x="2988" y="4417"/>
                    <a:pt x="4028" y="4417"/>
                  </a:cubicBezTo>
                  <a:cubicBezTo>
                    <a:pt x="4167" y="4417"/>
                    <a:pt x="4311" y="4383"/>
                    <a:pt x="4460" y="4307"/>
                  </a:cubicBezTo>
                  <a:cubicBezTo>
                    <a:pt x="5734" y="3656"/>
                    <a:pt x="4730" y="2521"/>
                    <a:pt x="4730" y="2521"/>
                  </a:cubicBezTo>
                  <a:lnTo>
                    <a:pt x="2424" y="615"/>
                  </a:lnTo>
                  <a:cubicBezTo>
                    <a:pt x="2424" y="615"/>
                    <a:pt x="1607" y="0"/>
                    <a:pt x="1308"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73;p57"/>
            <p:cNvSpPr/>
            <p:nvPr/>
          </p:nvSpPr>
          <p:spPr>
            <a:xfrm>
              <a:off x="7091593" y="4118179"/>
              <a:ext cx="113617" cy="179920"/>
            </a:xfrm>
            <a:custGeom>
              <a:avLst/>
              <a:gdLst/>
              <a:ahLst/>
              <a:cxnLst/>
              <a:rect l="l" t="t" r="r" b="b"/>
              <a:pathLst>
                <a:path w="1448" h="2293" extrusionOk="0">
                  <a:moveTo>
                    <a:pt x="326" y="1"/>
                  </a:moveTo>
                  <a:cubicBezTo>
                    <a:pt x="326" y="1"/>
                    <a:pt x="1" y="2093"/>
                    <a:pt x="559" y="2270"/>
                  </a:cubicBezTo>
                  <a:cubicBezTo>
                    <a:pt x="608" y="2285"/>
                    <a:pt x="655" y="2293"/>
                    <a:pt x="699" y="2293"/>
                  </a:cubicBezTo>
                  <a:cubicBezTo>
                    <a:pt x="1448" y="2293"/>
                    <a:pt x="1340" y="159"/>
                    <a:pt x="1340" y="159"/>
                  </a:cubicBezTo>
                  <a:lnTo>
                    <a:pt x="326" y="1"/>
                  </a:lnTo>
                  <a:close/>
                </a:path>
              </a:pathLst>
            </a:custGeom>
            <a:solidFill>
              <a:srgbClr val="79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74;p57"/>
            <p:cNvSpPr/>
            <p:nvPr/>
          </p:nvSpPr>
          <p:spPr>
            <a:xfrm rot="-365871">
              <a:off x="7059661" y="4965919"/>
              <a:ext cx="49374" cy="14874"/>
            </a:xfrm>
            <a:custGeom>
              <a:avLst/>
              <a:gdLst/>
              <a:ahLst/>
              <a:cxnLst/>
              <a:rect l="l" t="t" r="r" b="b"/>
              <a:pathLst>
                <a:path w="717" h="216" extrusionOk="0">
                  <a:moveTo>
                    <a:pt x="254" y="1"/>
                  </a:moveTo>
                  <a:cubicBezTo>
                    <a:pt x="175" y="1"/>
                    <a:pt x="95" y="14"/>
                    <a:pt x="19" y="41"/>
                  </a:cubicBezTo>
                  <a:cubicBezTo>
                    <a:pt x="10" y="51"/>
                    <a:pt x="1" y="60"/>
                    <a:pt x="1" y="79"/>
                  </a:cubicBezTo>
                  <a:cubicBezTo>
                    <a:pt x="7" y="85"/>
                    <a:pt x="14" y="92"/>
                    <a:pt x="24" y="92"/>
                  </a:cubicBezTo>
                  <a:cubicBezTo>
                    <a:pt x="28" y="92"/>
                    <a:pt x="33" y="91"/>
                    <a:pt x="38" y="88"/>
                  </a:cubicBezTo>
                  <a:cubicBezTo>
                    <a:pt x="108" y="60"/>
                    <a:pt x="183" y="47"/>
                    <a:pt x="257" y="47"/>
                  </a:cubicBezTo>
                  <a:cubicBezTo>
                    <a:pt x="408" y="47"/>
                    <a:pt x="558" y="103"/>
                    <a:pt x="670" y="209"/>
                  </a:cubicBezTo>
                  <a:cubicBezTo>
                    <a:pt x="680" y="213"/>
                    <a:pt x="687" y="216"/>
                    <a:pt x="692" y="216"/>
                  </a:cubicBezTo>
                  <a:cubicBezTo>
                    <a:pt x="698" y="216"/>
                    <a:pt x="703" y="213"/>
                    <a:pt x="708" y="209"/>
                  </a:cubicBezTo>
                  <a:cubicBezTo>
                    <a:pt x="717" y="199"/>
                    <a:pt x="717" y="181"/>
                    <a:pt x="708" y="172"/>
                  </a:cubicBezTo>
                  <a:cubicBezTo>
                    <a:pt x="582" y="59"/>
                    <a:pt x="418" y="1"/>
                    <a:pt x="254" y="1"/>
                  </a:cubicBezTo>
                  <a:close/>
                </a:path>
              </a:pathLst>
            </a:custGeom>
            <a:solidFill>
              <a:srgbClr val="2D3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75;p57"/>
            <p:cNvSpPr/>
            <p:nvPr/>
          </p:nvSpPr>
          <p:spPr>
            <a:xfrm rot="1844094">
              <a:off x="6990966" y="4407140"/>
              <a:ext cx="155436" cy="215597"/>
            </a:xfrm>
            <a:custGeom>
              <a:avLst/>
              <a:gdLst/>
              <a:ahLst/>
              <a:cxnLst/>
              <a:rect l="l" t="t" r="r" b="b"/>
              <a:pathLst>
                <a:path w="1981" h="3018" extrusionOk="0">
                  <a:moveTo>
                    <a:pt x="988" y="0"/>
                  </a:moveTo>
                  <a:cubicBezTo>
                    <a:pt x="594" y="0"/>
                    <a:pt x="0" y="776"/>
                    <a:pt x="0" y="776"/>
                  </a:cubicBezTo>
                  <a:cubicBezTo>
                    <a:pt x="0" y="776"/>
                    <a:pt x="381" y="1864"/>
                    <a:pt x="1060" y="2255"/>
                  </a:cubicBezTo>
                  <a:cubicBezTo>
                    <a:pt x="1060" y="2255"/>
                    <a:pt x="670" y="2859"/>
                    <a:pt x="911" y="3018"/>
                  </a:cubicBezTo>
                  <a:cubicBezTo>
                    <a:pt x="911" y="3018"/>
                    <a:pt x="1609" y="2720"/>
                    <a:pt x="1981" y="2162"/>
                  </a:cubicBezTo>
                  <a:cubicBezTo>
                    <a:pt x="1981" y="2162"/>
                    <a:pt x="1618" y="553"/>
                    <a:pt x="1172" y="79"/>
                  </a:cubicBezTo>
                  <a:cubicBezTo>
                    <a:pt x="1119" y="24"/>
                    <a:pt x="1057" y="0"/>
                    <a:pt x="988" y="0"/>
                  </a:cubicBezTo>
                  <a:close/>
                </a:path>
              </a:pathLst>
            </a:custGeom>
            <a:solidFill>
              <a:srgbClr val="79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3"/>
        <p:cNvGrpSpPr/>
        <p:nvPr/>
      </p:nvGrpSpPr>
      <p:grpSpPr>
        <a:xfrm>
          <a:off x="0" y="0"/>
          <a:ext cx="0" cy="0"/>
          <a:chOff x="0" y="0"/>
          <a:chExt cx="0" cy="0"/>
        </a:xfrm>
      </p:grpSpPr>
      <p:sp>
        <p:nvSpPr>
          <p:cNvPr id="2185" name="Google Shape;2185;p57"/>
          <p:cNvSpPr txBox="1">
            <a:spLocks noGrp="1"/>
          </p:cNvSpPr>
          <p:nvPr>
            <p:ph type="subTitle" idx="4294967295"/>
          </p:nvPr>
        </p:nvSpPr>
        <p:spPr>
          <a:xfrm>
            <a:off x="5839941" y="2282742"/>
            <a:ext cx="2278755" cy="6006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Clr>
                <a:schemeClr val="hlink"/>
              </a:buClr>
              <a:buSzPts val="1100"/>
              <a:buFont typeface="Arial"/>
              <a:buNone/>
            </a:pPr>
            <a:r>
              <a:rPr lang="es-MX" dirty="0" smtClean="0"/>
              <a:t>Y con las técnicas mnemónicas se facilitará el aprendizaje de la información</a:t>
            </a:r>
            <a:endParaRPr dirty="0"/>
          </a:p>
        </p:txBody>
      </p:sp>
      <p:sp>
        <p:nvSpPr>
          <p:cNvPr id="2186" name="Google Shape;2186;p57"/>
          <p:cNvSpPr txBox="1">
            <a:spLocks noGrp="1"/>
          </p:cNvSpPr>
          <p:nvPr>
            <p:ph type="subTitle" idx="4294967295"/>
          </p:nvPr>
        </p:nvSpPr>
        <p:spPr>
          <a:xfrm>
            <a:off x="2995363" y="2399153"/>
            <a:ext cx="2631477" cy="5763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Clr>
                <a:schemeClr val="hlink"/>
              </a:buClr>
              <a:buSzPts val="1100"/>
              <a:buFont typeface="Arial"/>
              <a:buNone/>
            </a:pPr>
            <a:r>
              <a:rPr lang="en" dirty="0" smtClean="0">
                <a:solidFill>
                  <a:schemeClr val="dk1"/>
                </a:solidFill>
              </a:rPr>
              <a:t>Con las patologías de la memoria podríamos saber que nos pasa junto con sus riesgos</a:t>
            </a:r>
            <a:endParaRPr dirty="0">
              <a:solidFill>
                <a:schemeClr val="dk1"/>
              </a:solidFill>
            </a:endParaRPr>
          </a:p>
        </p:txBody>
      </p:sp>
      <p:sp>
        <p:nvSpPr>
          <p:cNvPr id="2188" name="Google Shape;2188;p57"/>
          <p:cNvSpPr txBox="1">
            <a:spLocks noGrp="1"/>
          </p:cNvSpPr>
          <p:nvPr>
            <p:ph type="title"/>
          </p:nvPr>
        </p:nvSpPr>
        <p:spPr>
          <a:xfrm>
            <a:off x="1131788" y="224522"/>
            <a:ext cx="7198200" cy="738900"/>
          </a:xfrm>
          <a:prstGeom prst="rect">
            <a:avLst/>
          </a:prstGeom>
        </p:spPr>
        <p:txBody>
          <a:bodyPr spcFirstLastPara="1" wrap="square" lIns="91425" tIns="91425" rIns="91425" bIns="91425" anchor="ctr" anchorCtr="0">
            <a:noAutofit/>
          </a:bodyPr>
          <a:lstStyle/>
          <a:p>
            <a:pPr lvl="0"/>
            <a:r>
              <a:rPr lang="es-MX" dirty="0"/>
              <a:t>Aprendizajes y beneficios</a:t>
            </a:r>
            <a:endParaRPr dirty="0"/>
          </a:p>
        </p:txBody>
      </p:sp>
      <p:sp>
        <p:nvSpPr>
          <p:cNvPr id="2189" name="Google Shape;2189;p57"/>
          <p:cNvSpPr txBox="1"/>
          <p:nvPr/>
        </p:nvSpPr>
        <p:spPr>
          <a:xfrm>
            <a:off x="1867446" y="859540"/>
            <a:ext cx="5726885" cy="482400"/>
          </a:xfrm>
          <a:prstGeom prst="rect">
            <a:avLst/>
          </a:prstGeom>
          <a:noFill/>
          <a:ln>
            <a:noFill/>
          </a:ln>
        </p:spPr>
        <p:txBody>
          <a:bodyPr spcFirstLastPara="1" wrap="square" lIns="91425" tIns="91425" rIns="91425" bIns="91425" anchor="t" anchorCtr="0">
            <a:noAutofit/>
          </a:bodyPr>
          <a:lstStyle/>
          <a:p>
            <a:pPr algn="ctr"/>
            <a:r>
              <a:rPr lang="es-MX" dirty="0">
                <a:solidFill>
                  <a:schemeClr val="dk1"/>
                </a:solidFill>
                <a:latin typeface="Ubuntu"/>
                <a:ea typeface="Ubuntu"/>
                <a:cs typeface="Ubuntu"/>
                <a:sym typeface="Ubuntu"/>
              </a:rPr>
              <a:t>Con todos los temas que hemos abordado nos podemos dar ideas para tener una vida mental más fácil y saludable y también podemos saber el porque de las cosas en nuestra cotidianidad</a:t>
            </a:r>
          </a:p>
          <a:p>
            <a:pPr marL="0" lvl="0" indent="0" algn="ctr" rtl="0">
              <a:spcBef>
                <a:spcPts val="0"/>
              </a:spcBef>
              <a:spcAft>
                <a:spcPts val="0"/>
              </a:spcAft>
              <a:buNone/>
            </a:pPr>
            <a:endParaRPr dirty="0">
              <a:solidFill>
                <a:schemeClr val="dk1"/>
              </a:solidFill>
              <a:latin typeface="Ubuntu"/>
              <a:ea typeface="Ubuntu"/>
              <a:cs typeface="Ubuntu"/>
              <a:sym typeface="Ubuntu"/>
            </a:endParaRPr>
          </a:p>
        </p:txBody>
      </p:sp>
      <p:sp>
        <p:nvSpPr>
          <p:cNvPr id="2190" name="Google Shape;2190;p57"/>
          <p:cNvSpPr txBox="1">
            <a:spLocks noGrp="1"/>
          </p:cNvSpPr>
          <p:nvPr>
            <p:ph type="subTitle" idx="4294967295"/>
          </p:nvPr>
        </p:nvSpPr>
        <p:spPr>
          <a:xfrm>
            <a:off x="543142" y="2463155"/>
            <a:ext cx="1988362" cy="6006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Clr>
                <a:schemeClr val="hlink"/>
              </a:buClr>
              <a:buSzPts val="1100"/>
              <a:buFont typeface="Arial"/>
              <a:buNone/>
            </a:pPr>
            <a:r>
              <a:rPr lang="en" dirty="0" smtClean="0">
                <a:solidFill>
                  <a:schemeClr val="dk1"/>
                </a:solidFill>
              </a:rPr>
              <a:t>Conociendo nuestro tipo de memoria podremos controlarla mejor</a:t>
            </a:r>
            <a:endParaRPr dirty="0"/>
          </a:p>
        </p:txBody>
      </p:sp>
      <p:sp>
        <p:nvSpPr>
          <p:cNvPr id="2191" name="Google Shape;2191;p57"/>
          <p:cNvSpPr txBox="1">
            <a:spLocks noGrp="1"/>
          </p:cNvSpPr>
          <p:nvPr>
            <p:ph type="subTitle" idx="4294967295"/>
          </p:nvPr>
        </p:nvSpPr>
        <p:spPr>
          <a:xfrm>
            <a:off x="1857354" y="3684112"/>
            <a:ext cx="2186798" cy="5760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Clr>
                <a:schemeClr val="hlink"/>
              </a:buClr>
              <a:buSzPts val="1100"/>
              <a:buFont typeface="Arial"/>
              <a:buNone/>
            </a:pPr>
            <a:r>
              <a:rPr lang="es-MX" dirty="0" smtClean="0"/>
              <a:t>Conociendo nuestros cerebros podemos ver el porque hombre y mujeres somos igual de importantes</a:t>
            </a:r>
            <a:endParaRPr dirty="0"/>
          </a:p>
        </p:txBody>
      </p:sp>
      <p:sp>
        <p:nvSpPr>
          <p:cNvPr id="2192" name="Google Shape;2192;p57"/>
          <p:cNvSpPr txBox="1">
            <a:spLocks noGrp="1"/>
          </p:cNvSpPr>
          <p:nvPr>
            <p:ph type="subTitle" idx="4294967295"/>
          </p:nvPr>
        </p:nvSpPr>
        <p:spPr>
          <a:xfrm>
            <a:off x="4378320" y="3880471"/>
            <a:ext cx="1946915" cy="5760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Clr>
                <a:schemeClr val="hlink"/>
              </a:buClr>
              <a:buSzPts val="1100"/>
              <a:buFont typeface="Arial"/>
              <a:buNone/>
            </a:pPr>
            <a:r>
              <a:rPr lang="es-MX" dirty="0" smtClean="0"/>
              <a:t>Con los organizadores de información se nos hará mas fácil digerir esta </a:t>
            </a:r>
            <a:endParaRPr dirty="0"/>
          </a:p>
        </p:txBody>
      </p:sp>
      <p:sp>
        <p:nvSpPr>
          <p:cNvPr id="2193" name="Google Shape;2193;p57"/>
          <p:cNvSpPr/>
          <p:nvPr/>
        </p:nvSpPr>
        <p:spPr>
          <a:xfrm>
            <a:off x="1125192" y="1710265"/>
            <a:ext cx="742254" cy="742376"/>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94" name="Google Shape;2194;p57"/>
          <p:cNvSpPr/>
          <p:nvPr/>
        </p:nvSpPr>
        <p:spPr>
          <a:xfrm>
            <a:off x="2497330" y="2894567"/>
            <a:ext cx="742254" cy="742376"/>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97" name="Google Shape;2197;p57"/>
          <p:cNvSpPr/>
          <p:nvPr/>
        </p:nvSpPr>
        <p:spPr>
          <a:xfrm>
            <a:off x="3918820" y="1650988"/>
            <a:ext cx="742254" cy="742376"/>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98" name="Google Shape;2198;p57"/>
          <p:cNvSpPr/>
          <p:nvPr/>
        </p:nvSpPr>
        <p:spPr>
          <a:xfrm>
            <a:off x="4926004" y="3135252"/>
            <a:ext cx="742254" cy="742376"/>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99" name="Google Shape;2199;p57"/>
          <p:cNvSpPr/>
          <p:nvPr/>
        </p:nvSpPr>
        <p:spPr>
          <a:xfrm>
            <a:off x="6549588" y="1585442"/>
            <a:ext cx="742254" cy="742376"/>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94" name="Google Shape;1397;p43"/>
          <p:cNvGrpSpPr/>
          <p:nvPr/>
        </p:nvGrpSpPr>
        <p:grpSpPr>
          <a:xfrm>
            <a:off x="6467426" y="2882507"/>
            <a:ext cx="2983029" cy="2488668"/>
            <a:chOff x="1464313" y="1750063"/>
            <a:chExt cx="3337250" cy="3048420"/>
          </a:xfrm>
        </p:grpSpPr>
        <p:sp>
          <p:nvSpPr>
            <p:cNvPr id="95" name="Google Shape;1398;p43"/>
            <p:cNvSpPr/>
            <p:nvPr/>
          </p:nvSpPr>
          <p:spPr>
            <a:xfrm>
              <a:off x="1464313" y="1750063"/>
              <a:ext cx="3337250" cy="3022382"/>
            </a:xfrm>
            <a:custGeom>
              <a:avLst/>
              <a:gdLst/>
              <a:ahLst/>
              <a:cxnLst/>
              <a:rect l="l" t="t" r="r" b="b"/>
              <a:pathLst>
                <a:path w="166053" h="110447" extrusionOk="0">
                  <a:moveTo>
                    <a:pt x="83027" y="1"/>
                  </a:moveTo>
                  <a:cubicBezTo>
                    <a:pt x="37161" y="1"/>
                    <a:pt x="1" y="24719"/>
                    <a:pt x="1" y="55241"/>
                  </a:cubicBezTo>
                  <a:cubicBezTo>
                    <a:pt x="1" y="85729"/>
                    <a:pt x="37161" y="110447"/>
                    <a:pt x="83027" y="110447"/>
                  </a:cubicBezTo>
                  <a:cubicBezTo>
                    <a:pt x="128893" y="110447"/>
                    <a:pt x="166053" y="85729"/>
                    <a:pt x="166053" y="55241"/>
                  </a:cubicBezTo>
                  <a:cubicBezTo>
                    <a:pt x="166053" y="24719"/>
                    <a:pt x="128893" y="1"/>
                    <a:pt x="83027" y="1"/>
                  </a:cubicBezTo>
                  <a:close/>
                </a:path>
              </a:pathLst>
            </a:custGeom>
            <a:solidFill>
              <a:srgbClr val="00E8ED">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399;p43"/>
            <p:cNvSpPr/>
            <p:nvPr/>
          </p:nvSpPr>
          <p:spPr>
            <a:xfrm>
              <a:off x="1717727" y="3983213"/>
              <a:ext cx="2460952" cy="502533"/>
            </a:xfrm>
            <a:custGeom>
              <a:avLst/>
              <a:gdLst/>
              <a:ahLst/>
              <a:cxnLst/>
              <a:rect l="l" t="t" r="r" b="b"/>
              <a:pathLst>
                <a:path w="108412" h="22138" extrusionOk="0">
                  <a:moveTo>
                    <a:pt x="32316" y="0"/>
                  </a:moveTo>
                  <a:cubicBezTo>
                    <a:pt x="32227" y="0"/>
                    <a:pt x="32162" y="7"/>
                    <a:pt x="32123" y="22"/>
                  </a:cubicBezTo>
                  <a:cubicBezTo>
                    <a:pt x="31089" y="456"/>
                    <a:pt x="16479" y="13799"/>
                    <a:pt x="16479" y="13799"/>
                  </a:cubicBezTo>
                  <a:cubicBezTo>
                    <a:pt x="16479" y="13799"/>
                    <a:pt x="14361" y="13273"/>
                    <a:pt x="12698" y="13273"/>
                  </a:cubicBezTo>
                  <a:cubicBezTo>
                    <a:pt x="12027" y="13273"/>
                    <a:pt x="11430" y="13359"/>
                    <a:pt x="11075" y="13598"/>
                  </a:cubicBezTo>
                  <a:cubicBezTo>
                    <a:pt x="9808" y="14432"/>
                    <a:pt x="1" y="22138"/>
                    <a:pt x="1" y="22138"/>
                  </a:cubicBezTo>
                  <a:lnTo>
                    <a:pt x="108411" y="18802"/>
                  </a:lnTo>
                  <a:cubicBezTo>
                    <a:pt x="108411" y="18802"/>
                    <a:pt x="87997" y="4425"/>
                    <a:pt x="86329" y="4425"/>
                  </a:cubicBezTo>
                  <a:cubicBezTo>
                    <a:pt x="84661" y="4425"/>
                    <a:pt x="80691" y="7327"/>
                    <a:pt x="80691" y="7327"/>
                  </a:cubicBezTo>
                  <a:cubicBezTo>
                    <a:pt x="80691" y="7327"/>
                    <a:pt x="61311" y="22"/>
                    <a:pt x="60277" y="22"/>
                  </a:cubicBezTo>
                  <a:cubicBezTo>
                    <a:pt x="59209" y="22"/>
                    <a:pt x="53605" y="4826"/>
                    <a:pt x="53605" y="4826"/>
                  </a:cubicBezTo>
                  <a:cubicBezTo>
                    <a:pt x="53605" y="4826"/>
                    <a:pt x="34644" y="0"/>
                    <a:pt x="32316"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00;p43"/>
            <p:cNvSpPr/>
            <p:nvPr/>
          </p:nvSpPr>
          <p:spPr>
            <a:xfrm>
              <a:off x="3026177" y="4002553"/>
              <a:ext cx="518536" cy="172861"/>
            </a:xfrm>
            <a:custGeom>
              <a:avLst/>
              <a:gdLst/>
              <a:ahLst/>
              <a:cxnLst/>
              <a:rect l="l" t="t" r="r" b="b"/>
              <a:pathLst>
                <a:path w="22843" h="7615" extrusionOk="0">
                  <a:moveTo>
                    <a:pt x="2387" y="0"/>
                  </a:moveTo>
                  <a:cubicBezTo>
                    <a:pt x="2356" y="0"/>
                    <a:pt x="2328" y="1"/>
                    <a:pt x="2302" y="4"/>
                  </a:cubicBezTo>
                  <a:cubicBezTo>
                    <a:pt x="868" y="171"/>
                    <a:pt x="1" y="1905"/>
                    <a:pt x="334" y="2206"/>
                  </a:cubicBezTo>
                  <a:cubicBezTo>
                    <a:pt x="365" y="2237"/>
                    <a:pt x="409" y="2250"/>
                    <a:pt x="462" y="2250"/>
                  </a:cubicBezTo>
                  <a:cubicBezTo>
                    <a:pt x="844" y="2250"/>
                    <a:pt x="1741" y="1558"/>
                    <a:pt x="2315" y="1558"/>
                  </a:cubicBezTo>
                  <a:cubicBezTo>
                    <a:pt x="2440" y="1558"/>
                    <a:pt x="2550" y="1591"/>
                    <a:pt x="2636" y="1672"/>
                  </a:cubicBezTo>
                  <a:cubicBezTo>
                    <a:pt x="3136" y="2206"/>
                    <a:pt x="2936" y="6175"/>
                    <a:pt x="3470" y="6475"/>
                  </a:cubicBezTo>
                  <a:cubicBezTo>
                    <a:pt x="3507" y="6498"/>
                    <a:pt x="3553" y="6508"/>
                    <a:pt x="3607" y="6508"/>
                  </a:cubicBezTo>
                  <a:cubicBezTo>
                    <a:pt x="4255" y="6508"/>
                    <a:pt x="5999" y="5004"/>
                    <a:pt x="6437" y="5004"/>
                  </a:cubicBezTo>
                  <a:cubicBezTo>
                    <a:pt x="6450" y="5004"/>
                    <a:pt x="6462" y="5005"/>
                    <a:pt x="6472" y="5008"/>
                  </a:cubicBezTo>
                  <a:cubicBezTo>
                    <a:pt x="6895" y="5105"/>
                    <a:pt x="20867" y="7614"/>
                    <a:pt x="22144" y="7614"/>
                  </a:cubicBezTo>
                  <a:cubicBezTo>
                    <a:pt x="22177" y="7614"/>
                    <a:pt x="22201" y="7613"/>
                    <a:pt x="22217" y="7609"/>
                  </a:cubicBezTo>
                  <a:cubicBezTo>
                    <a:pt x="22842" y="7511"/>
                    <a:pt x="4776" y="0"/>
                    <a:pt x="2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01;p43"/>
            <p:cNvSpPr/>
            <p:nvPr/>
          </p:nvSpPr>
          <p:spPr>
            <a:xfrm>
              <a:off x="2452185" y="3995289"/>
              <a:ext cx="390781" cy="176220"/>
            </a:xfrm>
            <a:custGeom>
              <a:avLst/>
              <a:gdLst/>
              <a:ahLst/>
              <a:cxnLst/>
              <a:rect l="l" t="t" r="r" b="b"/>
              <a:pathLst>
                <a:path w="17215" h="7763" extrusionOk="0">
                  <a:moveTo>
                    <a:pt x="487" y="0"/>
                  </a:moveTo>
                  <a:cubicBezTo>
                    <a:pt x="175" y="0"/>
                    <a:pt x="0" y="56"/>
                    <a:pt x="35" y="191"/>
                  </a:cubicBezTo>
                  <a:cubicBezTo>
                    <a:pt x="302" y="1158"/>
                    <a:pt x="2404" y="1025"/>
                    <a:pt x="2604" y="1391"/>
                  </a:cubicBezTo>
                  <a:cubicBezTo>
                    <a:pt x="2804" y="1725"/>
                    <a:pt x="1503" y="2225"/>
                    <a:pt x="1703" y="2492"/>
                  </a:cubicBezTo>
                  <a:cubicBezTo>
                    <a:pt x="1903" y="2759"/>
                    <a:pt x="9275" y="4927"/>
                    <a:pt x="9342" y="5628"/>
                  </a:cubicBezTo>
                  <a:cubicBezTo>
                    <a:pt x="9409" y="6328"/>
                    <a:pt x="8508" y="7763"/>
                    <a:pt x="8808" y="7763"/>
                  </a:cubicBezTo>
                  <a:cubicBezTo>
                    <a:pt x="9075" y="7763"/>
                    <a:pt x="16781" y="7696"/>
                    <a:pt x="16981" y="7229"/>
                  </a:cubicBezTo>
                  <a:cubicBezTo>
                    <a:pt x="17214" y="6729"/>
                    <a:pt x="12211" y="3059"/>
                    <a:pt x="11077" y="2826"/>
                  </a:cubicBezTo>
                  <a:cubicBezTo>
                    <a:pt x="9976" y="2626"/>
                    <a:pt x="4072" y="2626"/>
                    <a:pt x="4572" y="2225"/>
                  </a:cubicBezTo>
                  <a:cubicBezTo>
                    <a:pt x="5139" y="1825"/>
                    <a:pt x="5773" y="1492"/>
                    <a:pt x="6440" y="1225"/>
                  </a:cubicBezTo>
                  <a:cubicBezTo>
                    <a:pt x="6440" y="1225"/>
                    <a:pt x="1951"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02;p43"/>
            <p:cNvSpPr/>
            <p:nvPr/>
          </p:nvSpPr>
          <p:spPr>
            <a:xfrm>
              <a:off x="1581436" y="4216932"/>
              <a:ext cx="3024298" cy="581551"/>
            </a:xfrm>
            <a:custGeom>
              <a:avLst/>
              <a:gdLst/>
              <a:ahLst/>
              <a:cxnLst/>
              <a:rect l="l" t="t" r="r" b="b"/>
              <a:pathLst>
                <a:path w="133229" h="25619" extrusionOk="0">
                  <a:moveTo>
                    <a:pt x="66614" y="0"/>
                  </a:moveTo>
                  <a:cubicBezTo>
                    <a:pt x="29822" y="0"/>
                    <a:pt x="0" y="12809"/>
                    <a:pt x="0" y="12809"/>
                  </a:cubicBezTo>
                  <a:cubicBezTo>
                    <a:pt x="0" y="12809"/>
                    <a:pt x="29822" y="25618"/>
                    <a:pt x="66614" y="25618"/>
                  </a:cubicBezTo>
                  <a:cubicBezTo>
                    <a:pt x="103407" y="25618"/>
                    <a:pt x="133229" y="12809"/>
                    <a:pt x="133229" y="12809"/>
                  </a:cubicBezTo>
                  <a:cubicBezTo>
                    <a:pt x="133229" y="12809"/>
                    <a:pt x="103407" y="0"/>
                    <a:pt x="66614" y="0"/>
                  </a:cubicBezTo>
                  <a:close/>
                </a:path>
              </a:pathLst>
            </a:custGeom>
            <a:solidFill>
              <a:srgbClr val="41D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03;p43"/>
            <p:cNvSpPr/>
            <p:nvPr/>
          </p:nvSpPr>
          <p:spPr>
            <a:xfrm>
              <a:off x="1581436" y="4280537"/>
              <a:ext cx="3024298" cy="517946"/>
            </a:xfrm>
            <a:custGeom>
              <a:avLst/>
              <a:gdLst/>
              <a:ahLst/>
              <a:cxnLst/>
              <a:rect l="l" t="t" r="r" b="b"/>
              <a:pathLst>
                <a:path w="133229" h="22817" extrusionOk="0">
                  <a:moveTo>
                    <a:pt x="66815" y="0"/>
                  </a:moveTo>
                  <a:cubicBezTo>
                    <a:pt x="30022" y="0"/>
                    <a:pt x="0" y="10007"/>
                    <a:pt x="0" y="10007"/>
                  </a:cubicBezTo>
                  <a:cubicBezTo>
                    <a:pt x="0" y="10007"/>
                    <a:pt x="29822" y="22816"/>
                    <a:pt x="66614" y="22816"/>
                  </a:cubicBezTo>
                  <a:cubicBezTo>
                    <a:pt x="103407" y="22816"/>
                    <a:pt x="133229" y="10007"/>
                    <a:pt x="133229" y="10007"/>
                  </a:cubicBezTo>
                  <a:cubicBezTo>
                    <a:pt x="133229" y="10007"/>
                    <a:pt x="103608" y="0"/>
                    <a:pt x="66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04;p43"/>
            <p:cNvSpPr/>
            <p:nvPr/>
          </p:nvSpPr>
          <p:spPr>
            <a:xfrm>
              <a:off x="3550933" y="4096872"/>
              <a:ext cx="148095" cy="98155"/>
            </a:xfrm>
            <a:custGeom>
              <a:avLst/>
              <a:gdLst/>
              <a:ahLst/>
              <a:cxnLst/>
              <a:rect l="l" t="t" r="r" b="b"/>
              <a:pathLst>
                <a:path w="6524" h="4324" extrusionOk="0">
                  <a:moveTo>
                    <a:pt x="5617" y="0"/>
                  </a:moveTo>
                  <a:cubicBezTo>
                    <a:pt x="4631" y="0"/>
                    <a:pt x="2653" y="880"/>
                    <a:pt x="2869" y="1220"/>
                  </a:cubicBezTo>
                  <a:cubicBezTo>
                    <a:pt x="3069" y="1553"/>
                    <a:pt x="4036" y="1420"/>
                    <a:pt x="4036" y="1687"/>
                  </a:cubicBezTo>
                  <a:cubicBezTo>
                    <a:pt x="4036" y="1837"/>
                    <a:pt x="3586" y="1853"/>
                    <a:pt x="3090" y="1853"/>
                  </a:cubicBezTo>
                  <a:cubicBezTo>
                    <a:pt x="2948" y="1853"/>
                    <a:pt x="2803" y="1852"/>
                    <a:pt x="2663" y="1852"/>
                  </a:cubicBezTo>
                  <a:cubicBezTo>
                    <a:pt x="2313" y="1852"/>
                    <a:pt x="1999" y="1860"/>
                    <a:pt x="1868" y="1920"/>
                  </a:cubicBezTo>
                  <a:cubicBezTo>
                    <a:pt x="1535" y="2053"/>
                    <a:pt x="0" y="4255"/>
                    <a:pt x="434" y="4322"/>
                  </a:cubicBezTo>
                  <a:cubicBezTo>
                    <a:pt x="441" y="4323"/>
                    <a:pt x="449" y="4324"/>
                    <a:pt x="457" y="4324"/>
                  </a:cubicBezTo>
                  <a:cubicBezTo>
                    <a:pt x="882" y="4324"/>
                    <a:pt x="2181" y="2587"/>
                    <a:pt x="2836" y="2587"/>
                  </a:cubicBezTo>
                  <a:cubicBezTo>
                    <a:pt x="3147" y="2587"/>
                    <a:pt x="3939" y="2614"/>
                    <a:pt x="4694" y="2614"/>
                  </a:cubicBezTo>
                  <a:cubicBezTo>
                    <a:pt x="5638" y="2614"/>
                    <a:pt x="6523" y="2572"/>
                    <a:pt x="6338" y="2387"/>
                  </a:cubicBezTo>
                  <a:cubicBezTo>
                    <a:pt x="5971" y="2053"/>
                    <a:pt x="4503" y="1220"/>
                    <a:pt x="5070" y="919"/>
                  </a:cubicBezTo>
                  <a:cubicBezTo>
                    <a:pt x="5638" y="652"/>
                    <a:pt x="6205" y="85"/>
                    <a:pt x="5838" y="19"/>
                  </a:cubicBezTo>
                  <a:cubicBezTo>
                    <a:pt x="5772" y="6"/>
                    <a:pt x="5698" y="0"/>
                    <a:pt x="56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05;p43"/>
            <p:cNvSpPr/>
            <p:nvPr/>
          </p:nvSpPr>
          <p:spPr>
            <a:xfrm>
              <a:off x="3144308" y="3696716"/>
              <a:ext cx="243094" cy="660320"/>
            </a:xfrm>
            <a:custGeom>
              <a:avLst/>
              <a:gdLst/>
              <a:ahLst/>
              <a:cxnLst/>
              <a:rect l="l" t="t" r="r" b="b"/>
              <a:pathLst>
                <a:path w="10709" h="29089" extrusionOk="0">
                  <a:moveTo>
                    <a:pt x="9874" y="1"/>
                  </a:moveTo>
                  <a:lnTo>
                    <a:pt x="0" y="501"/>
                  </a:lnTo>
                  <a:cubicBezTo>
                    <a:pt x="834" y="10008"/>
                    <a:pt x="2302" y="19515"/>
                    <a:pt x="2169" y="29055"/>
                  </a:cubicBezTo>
                  <a:lnTo>
                    <a:pt x="9841" y="29088"/>
                  </a:lnTo>
                  <a:cubicBezTo>
                    <a:pt x="9974" y="19415"/>
                    <a:pt x="10708" y="9641"/>
                    <a:pt x="9874" y="1"/>
                  </a:cubicBezTo>
                  <a:close/>
                </a:path>
              </a:pathLst>
            </a:custGeom>
            <a:solidFill>
              <a:srgbClr val="FBA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06;p43"/>
            <p:cNvSpPr/>
            <p:nvPr/>
          </p:nvSpPr>
          <p:spPr>
            <a:xfrm>
              <a:off x="3159449" y="4182859"/>
              <a:ext cx="241573" cy="208681"/>
            </a:xfrm>
            <a:custGeom>
              <a:avLst/>
              <a:gdLst/>
              <a:ahLst/>
              <a:cxnLst/>
              <a:rect l="l" t="t" r="r" b="b"/>
              <a:pathLst>
                <a:path w="10642" h="9193" extrusionOk="0">
                  <a:moveTo>
                    <a:pt x="1502" y="0"/>
                  </a:moveTo>
                  <a:cubicBezTo>
                    <a:pt x="1502" y="0"/>
                    <a:pt x="1" y="767"/>
                    <a:pt x="1" y="1835"/>
                  </a:cubicBezTo>
                  <a:cubicBezTo>
                    <a:pt x="1" y="2935"/>
                    <a:pt x="768" y="3136"/>
                    <a:pt x="768" y="3136"/>
                  </a:cubicBezTo>
                  <a:lnTo>
                    <a:pt x="1035" y="8840"/>
                  </a:lnTo>
                  <a:cubicBezTo>
                    <a:pt x="1035" y="8840"/>
                    <a:pt x="2727" y="9193"/>
                    <a:pt x="4803" y="9193"/>
                  </a:cubicBezTo>
                  <a:cubicBezTo>
                    <a:pt x="6162" y="9193"/>
                    <a:pt x="7687" y="9041"/>
                    <a:pt x="9007" y="8539"/>
                  </a:cubicBezTo>
                  <a:lnTo>
                    <a:pt x="9507" y="3469"/>
                  </a:lnTo>
                  <a:cubicBezTo>
                    <a:pt x="10074" y="3302"/>
                    <a:pt x="10441" y="2835"/>
                    <a:pt x="10475" y="2268"/>
                  </a:cubicBezTo>
                  <a:cubicBezTo>
                    <a:pt x="10641" y="1201"/>
                    <a:pt x="9240" y="300"/>
                    <a:pt x="9240" y="300"/>
                  </a:cubicBezTo>
                  <a:cubicBezTo>
                    <a:pt x="9240" y="300"/>
                    <a:pt x="8807" y="1134"/>
                    <a:pt x="5971" y="1134"/>
                  </a:cubicBezTo>
                  <a:lnTo>
                    <a:pt x="5304" y="1134"/>
                  </a:lnTo>
                  <a:cubicBezTo>
                    <a:pt x="5037" y="1134"/>
                    <a:pt x="4737" y="1101"/>
                    <a:pt x="4437" y="1101"/>
                  </a:cubicBezTo>
                  <a:lnTo>
                    <a:pt x="4637" y="1101"/>
                  </a:lnTo>
                  <a:cubicBezTo>
                    <a:pt x="1835" y="834"/>
                    <a:pt x="1502" y="0"/>
                    <a:pt x="15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07;p43"/>
            <p:cNvSpPr/>
            <p:nvPr/>
          </p:nvSpPr>
          <p:spPr>
            <a:xfrm>
              <a:off x="3154183" y="4263853"/>
              <a:ext cx="458449" cy="253264"/>
            </a:xfrm>
            <a:custGeom>
              <a:avLst/>
              <a:gdLst/>
              <a:ahLst/>
              <a:cxnLst/>
              <a:rect l="l" t="t" r="r" b="b"/>
              <a:pathLst>
                <a:path w="20196" h="11157" extrusionOk="0">
                  <a:moveTo>
                    <a:pt x="1021" y="1"/>
                  </a:moveTo>
                  <a:cubicBezTo>
                    <a:pt x="0" y="1"/>
                    <a:pt x="168" y="8446"/>
                    <a:pt x="733" y="9775"/>
                  </a:cubicBezTo>
                  <a:cubicBezTo>
                    <a:pt x="1025" y="10461"/>
                    <a:pt x="6182" y="11157"/>
                    <a:pt x="11107" y="11157"/>
                  </a:cubicBezTo>
                  <a:cubicBezTo>
                    <a:pt x="15754" y="11157"/>
                    <a:pt x="20195" y="10538"/>
                    <a:pt x="20147" y="8707"/>
                  </a:cubicBezTo>
                  <a:cubicBezTo>
                    <a:pt x="20080" y="5639"/>
                    <a:pt x="10340" y="5072"/>
                    <a:pt x="10340" y="5072"/>
                  </a:cubicBezTo>
                  <a:cubicBezTo>
                    <a:pt x="10340" y="5072"/>
                    <a:pt x="10907" y="68"/>
                    <a:pt x="9773" y="68"/>
                  </a:cubicBezTo>
                  <a:cubicBezTo>
                    <a:pt x="6796" y="68"/>
                    <a:pt x="6536" y="169"/>
                    <a:pt x="5322" y="169"/>
                  </a:cubicBezTo>
                  <a:cubicBezTo>
                    <a:pt x="4563" y="169"/>
                    <a:pt x="3432" y="130"/>
                    <a:pt x="1033" y="1"/>
                  </a:cubicBezTo>
                  <a:cubicBezTo>
                    <a:pt x="1029" y="1"/>
                    <a:pt x="1025" y="1"/>
                    <a:pt x="10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08;p43"/>
            <p:cNvSpPr/>
            <p:nvPr/>
          </p:nvSpPr>
          <p:spPr>
            <a:xfrm>
              <a:off x="3188233" y="4317629"/>
              <a:ext cx="111321" cy="126053"/>
            </a:xfrm>
            <a:custGeom>
              <a:avLst/>
              <a:gdLst/>
              <a:ahLst/>
              <a:cxnLst/>
              <a:rect l="l" t="t" r="r" b="b"/>
              <a:pathLst>
                <a:path w="4904" h="5553" extrusionOk="0">
                  <a:moveTo>
                    <a:pt x="1701" y="1"/>
                  </a:moveTo>
                  <a:cubicBezTo>
                    <a:pt x="1268" y="1"/>
                    <a:pt x="867" y="167"/>
                    <a:pt x="601" y="501"/>
                  </a:cubicBezTo>
                  <a:cubicBezTo>
                    <a:pt x="367" y="801"/>
                    <a:pt x="234" y="1135"/>
                    <a:pt x="200" y="1468"/>
                  </a:cubicBezTo>
                  <a:cubicBezTo>
                    <a:pt x="33" y="2302"/>
                    <a:pt x="0" y="3170"/>
                    <a:pt x="134" y="4037"/>
                  </a:cubicBezTo>
                  <a:cubicBezTo>
                    <a:pt x="167" y="4437"/>
                    <a:pt x="334" y="4837"/>
                    <a:pt x="634" y="5138"/>
                  </a:cubicBezTo>
                  <a:cubicBezTo>
                    <a:pt x="1060" y="5394"/>
                    <a:pt x="1535" y="5553"/>
                    <a:pt x="2018" y="5553"/>
                  </a:cubicBezTo>
                  <a:cubicBezTo>
                    <a:pt x="2101" y="5553"/>
                    <a:pt x="2185" y="5548"/>
                    <a:pt x="2268" y="5538"/>
                  </a:cubicBezTo>
                  <a:cubicBezTo>
                    <a:pt x="2835" y="5471"/>
                    <a:pt x="3403" y="5338"/>
                    <a:pt x="3936" y="5138"/>
                  </a:cubicBezTo>
                  <a:cubicBezTo>
                    <a:pt x="4203" y="5071"/>
                    <a:pt x="4470" y="4937"/>
                    <a:pt x="4703" y="4771"/>
                  </a:cubicBezTo>
                  <a:cubicBezTo>
                    <a:pt x="4904" y="4604"/>
                    <a:pt x="4870" y="4304"/>
                    <a:pt x="4637" y="4170"/>
                  </a:cubicBezTo>
                  <a:cubicBezTo>
                    <a:pt x="4536" y="4120"/>
                    <a:pt x="4426" y="4103"/>
                    <a:pt x="4311" y="4103"/>
                  </a:cubicBezTo>
                  <a:cubicBezTo>
                    <a:pt x="4075" y="4103"/>
                    <a:pt x="3816" y="4174"/>
                    <a:pt x="3565" y="4174"/>
                  </a:cubicBezTo>
                  <a:cubicBezTo>
                    <a:pt x="3533" y="4174"/>
                    <a:pt x="3501" y="4173"/>
                    <a:pt x="3469" y="4170"/>
                  </a:cubicBezTo>
                  <a:cubicBezTo>
                    <a:pt x="3202" y="4137"/>
                    <a:pt x="2969" y="3970"/>
                    <a:pt x="2802" y="3737"/>
                  </a:cubicBezTo>
                  <a:cubicBezTo>
                    <a:pt x="2735" y="3536"/>
                    <a:pt x="2669" y="3303"/>
                    <a:pt x="2669" y="3103"/>
                  </a:cubicBezTo>
                  <a:cubicBezTo>
                    <a:pt x="2669" y="2402"/>
                    <a:pt x="2602" y="1702"/>
                    <a:pt x="2602" y="968"/>
                  </a:cubicBezTo>
                  <a:cubicBezTo>
                    <a:pt x="2602" y="534"/>
                    <a:pt x="2569" y="1"/>
                    <a:pt x="1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09;p43"/>
            <p:cNvSpPr/>
            <p:nvPr/>
          </p:nvSpPr>
          <p:spPr>
            <a:xfrm>
              <a:off x="3353284" y="4358194"/>
              <a:ext cx="104533" cy="58725"/>
            </a:xfrm>
            <a:custGeom>
              <a:avLst/>
              <a:gdLst/>
              <a:ahLst/>
              <a:cxnLst/>
              <a:rect l="l" t="t" r="r" b="b"/>
              <a:pathLst>
                <a:path w="4605" h="2587" extrusionOk="0">
                  <a:moveTo>
                    <a:pt x="3434" y="1"/>
                  </a:moveTo>
                  <a:cubicBezTo>
                    <a:pt x="2836" y="1"/>
                    <a:pt x="2249" y="168"/>
                    <a:pt x="1736" y="482"/>
                  </a:cubicBezTo>
                  <a:cubicBezTo>
                    <a:pt x="1269" y="782"/>
                    <a:pt x="1" y="2483"/>
                    <a:pt x="1235" y="2583"/>
                  </a:cubicBezTo>
                  <a:cubicBezTo>
                    <a:pt x="1259" y="2585"/>
                    <a:pt x="1282" y="2586"/>
                    <a:pt x="1306" y="2586"/>
                  </a:cubicBezTo>
                  <a:cubicBezTo>
                    <a:pt x="2181" y="2586"/>
                    <a:pt x="3023" y="1409"/>
                    <a:pt x="3770" y="1149"/>
                  </a:cubicBezTo>
                  <a:cubicBezTo>
                    <a:pt x="4071" y="1016"/>
                    <a:pt x="4471" y="916"/>
                    <a:pt x="4571" y="682"/>
                  </a:cubicBezTo>
                  <a:cubicBezTo>
                    <a:pt x="4604" y="515"/>
                    <a:pt x="4504" y="315"/>
                    <a:pt x="4337" y="215"/>
                  </a:cubicBezTo>
                  <a:cubicBezTo>
                    <a:pt x="4171" y="115"/>
                    <a:pt x="3970" y="48"/>
                    <a:pt x="3737" y="15"/>
                  </a:cubicBezTo>
                  <a:cubicBezTo>
                    <a:pt x="3636" y="5"/>
                    <a:pt x="3535" y="1"/>
                    <a:pt x="3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10;p43"/>
            <p:cNvSpPr/>
            <p:nvPr/>
          </p:nvSpPr>
          <p:spPr>
            <a:xfrm>
              <a:off x="3326044" y="4327594"/>
              <a:ext cx="104511" cy="58271"/>
            </a:xfrm>
            <a:custGeom>
              <a:avLst/>
              <a:gdLst/>
              <a:ahLst/>
              <a:cxnLst/>
              <a:rect l="l" t="t" r="r" b="b"/>
              <a:pathLst>
                <a:path w="4604" h="2567" extrusionOk="0">
                  <a:moveTo>
                    <a:pt x="3368" y="0"/>
                  </a:moveTo>
                  <a:cubicBezTo>
                    <a:pt x="2796" y="0"/>
                    <a:pt x="2228" y="171"/>
                    <a:pt x="1768" y="496"/>
                  </a:cubicBezTo>
                  <a:cubicBezTo>
                    <a:pt x="1301" y="796"/>
                    <a:pt x="0" y="2464"/>
                    <a:pt x="1234" y="2564"/>
                  </a:cubicBezTo>
                  <a:cubicBezTo>
                    <a:pt x="1258" y="2566"/>
                    <a:pt x="1282" y="2566"/>
                    <a:pt x="1305" y="2566"/>
                  </a:cubicBezTo>
                  <a:cubicBezTo>
                    <a:pt x="2180" y="2566"/>
                    <a:pt x="3022" y="1389"/>
                    <a:pt x="3769" y="1129"/>
                  </a:cubicBezTo>
                  <a:cubicBezTo>
                    <a:pt x="4103" y="1029"/>
                    <a:pt x="4470" y="929"/>
                    <a:pt x="4570" y="662"/>
                  </a:cubicBezTo>
                  <a:cubicBezTo>
                    <a:pt x="4603" y="496"/>
                    <a:pt x="4537" y="329"/>
                    <a:pt x="4370" y="229"/>
                  </a:cubicBezTo>
                  <a:cubicBezTo>
                    <a:pt x="4203" y="129"/>
                    <a:pt x="3970" y="29"/>
                    <a:pt x="3769" y="29"/>
                  </a:cubicBezTo>
                  <a:cubicBezTo>
                    <a:pt x="3637" y="10"/>
                    <a:pt x="3502" y="0"/>
                    <a:pt x="3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11;p43"/>
            <p:cNvSpPr/>
            <p:nvPr/>
          </p:nvSpPr>
          <p:spPr>
            <a:xfrm>
              <a:off x="3306341" y="4290276"/>
              <a:ext cx="118154" cy="46603"/>
            </a:xfrm>
            <a:custGeom>
              <a:avLst/>
              <a:gdLst/>
              <a:ahLst/>
              <a:cxnLst/>
              <a:rect l="l" t="t" r="r" b="b"/>
              <a:pathLst>
                <a:path w="5205" h="2053" extrusionOk="0">
                  <a:moveTo>
                    <a:pt x="3517" y="0"/>
                  </a:moveTo>
                  <a:cubicBezTo>
                    <a:pt x="3171" y="0"/>
                    <a:pt x="2825" y="59"/>
                    <a:pt x="2503" y="172"/>
                  </a:cubicBezTo>
                  <a:cubicBezTo>
                    <a:pt x="1936" y="338"/>
                    <a:pt x="1" y="1639"/>
                    <a:pt x="1102" y="2006"/>
                  </a:cubicBezTo>
                  <a:cubicBezTo>
                    <a:pt x="1206" y="2038"/>
                    <a:pt x="1318" y="2053"/>
                    <a:pt x="1434" y="2053"/>
                  </a:cubicBezTo>
                  <a:cubicBezTo>
                    <a:pt x="2284" y="2053"/>
                    <a:pt x="3404" y="1298"/>
                    <a:pt x="4137" y="1239"/>
                  </a:cubicBezTo>
                  <a:cubicBezTo>
                    <a:pt x="4504" y="1206"/>
                    <a:pt x="4904" y="1206"/>
                    <a:pt x="5104" y="1005"/>
                  </a:cubicBezTo>
                  <a:cubicBezTo>
                    <a:pt x="5205" y="839"/>
                    <a:pt x="5205" y="672"/>
                    <a:pt x="5104" y="538"/>
                  </a:cubicBezTo>
                  <a:cubicBezTo>
                    <a:pt x="4971" y="372"/>
                    <a:pt x="4804" y="238"/>
                    <a:pt x="4604" y="205"/>
                  </a:cubicBezTo>
                  <a:cubicBezTo>
                    <a:pt x="4259" y="67"/>
                    <a:pt x="3888" y="0"/>
                    <a:pt x="3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12;p43"/>
            <p:cNvSpPr/>
            <p:nvPr/>
          </p:nvSpPr>
          <p:spPr>
            <a:xfrm>
              <a:off x="3163989" y="4419847"/>
              <a:ext cx="448643" cy="96974"/>
            </a:xfrm>
            <a:custGeom>
              <a:avLst/>
              <a:gdLst/>
              <a:ahLst/>
              <a:cxnLst/>
              <a:rect l="l" t="t" r="r" b="b"/>
              <a:pathLst>
                <a:path w="19764" h="4272" extrusionOk="0">
                  <a:moveTo>
                    <a:pt x="17613" y="1"/>
                  </a:moveTo>
                  <a:cubicBezTo>
                    <a:pt x="17647" y="134"/>
                    <a:pt x="17680" y="301"/>
                    <a:pt x="17647" y="434"/>
                  </a:cubicBezTo>
                  <a:cubicBezTo>
                    <a:pt x="17547" y="1035"/>
                    <a:pt x="16979" y="1535"/>
                    <a:pt x="16279" y="1835"/>
                  </a:cubicBezTo>
                  <a:cubicBezTo>
                    <a:pt x="15545" y="2102"/>
                    <a:pt x="14778" y="2269"/>
                    <a:pt x="14011" y="2302"/>
                  </a:cubicBezTo>
                  <a:cubicBezTo>
                    <a:pt x="12710" y="2469"/>
                    <a:pt x="11676" y="2536"/>
                    <a:pt x="10775" y="2569"/>
                  </a:cubicBezTo>
                  <a:cubicBezTo>
                    <a:pt x="9474" y="2202"/>
                    <a:pt x="8340" y="1502"/>
                    <a:pt x="6972" y="1435"/>
                  </a:cubicBezTo>
                  <a:cubicBezTo>
                    <a:pt x="6919" y="1433"/>
                    <a:pt x="6866" y="1432"/>
                    <a:pt x="6813" y="1432"/>
                  </a:cubicBezTo>
                  <a:cubicBezTo>
                    <a:pt x="5423" y="1432"/>
                    <a:pt x="3994" y="2106"/>
                    <a:pt x="2628" y="2106"/>
                  </a:cubicBezTo>
                  <a:cubicBezTo>
                    <a:pt x="2339" y="2106"/>
                    <a:pt x="2052" y="2076"/>
                    <a:pt x="1769" y="2002"/>
                  </a:cubicBezTo>
                  <a:cubicBezTo>
                    <a:pt x="1001" y="1802"/>
                    <a:pt x="768" y="1268"/>
                    <a:pt x="167" y="968"/>
                  </a:cubicBezTo>
                  <a:lnTo>
                    <a:pt x="167" y="968"/>
                  </a:lnTo>
                  <a:cubicBezTo>
                    <a:pt x="1" y="1635"/>
                    <a:pt x="67" y="2302"/>
                    <a:pt x="301" y="2903"/>
                  </a:cubicBezTo>
                  <a:cubicBezTo>
                    <a:pt x="592" y="3587"/>
                    <a:pt x="5719" y="4272"/>
                    <a:pt x="10631" y="4272"/>
                  </a:cubicBezTo>
                  <a:cubicBezTo>
                    <a:pt x="15295" y="4272"/>
                    <a:pt x="19764" y="3655"/>
                    <a:pt x="19715" y="1835"/>
                  </a:cubicBezTo>
                  <a:cubicBezTo>
                    <a:pt x="19715" y="1102"/>
                    <a:pt x="18847" y="501"/>
                    <a:pt x="17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13;p43"/>
            <p:cNvSpPr/>
            <p:nvPr/>
          </p:nvSpPr>
          <p:spPr>
            <a:xfrm>
              <a:off x="2817950" y="3695967"/>
              <a:ext cx="256714" cy="658799"/>
            </a:xfrm>
            <a:custGeom>
              <a:avLst/>
              <a:gdLst/>
              <a:ahLst/>
              <a:cxnLst/>
              <a:rect l="l" t="t" r="r" b="b"/>
              <a:pathLst>
                <a:path w="11309" h="29022" extrusionOk="0">
                  <a:moveTo>
                    <a:pt x="868" y="0"/>
                  </a:moveTo>
                  <a:cubicBezTo>
                    <a:pt x="0" y="9674"/>
                    <a:pt x="1035" y="19348"/>
                    <a:pt x="1168" y="29021"/>
                  </a:cubicBezTo>
                  <a:lnTo>
                    <a:pt x="8807" y="28988"/>
                  </a:lnTo>
                  <a:cubicBezTo>
                    <a:pt x="8707" y="19448"/>
                    <a:pt x="10475" y="10141"/>
                    <a:pt x="11309" y="634"/>
                  </a:cubicBezTo>
                  <a:lnTo>
                    <a:pt x="868" y="0"/>
                  </a:lnTo>
                  <a:close/>
                </a:path>
              </a:pathLst>
            </a:custGeom>
            <a:solidFill>
              <a:srgbClr val="FBA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14;p43"/>
            <p:cNvSpPr/>
            <p:nvPr/>
          </p:nvSpPr>
          <p:spPr>
            <a:xfrm>
              <a:off x="2810368" y="4180566"/>
              <a:ext cx="242345" cy="208704"/>
            </a:xfrm>
            <a:custGeom>
              <a:avLst/>
              <a:gdLst/>
              <a:ahLst/>
              <a:cxnLst/>
              <a:rect l="l" t="t" r="r" b="b"/>
              <a:pathLst>
                <a:path w="10676" h="9194" extrusionOk="0">
                  <a:moveTo>
                    <a:pt x="9141" y="1"/>
                  </a:moveTo>
                  <a:cubicBezTo>
                    <a:pt x="9141" y="1"/>
                    <a:pt x="8841" y="835"/>
                    <a:pt x="6005" y="1102"/>
                  </a:cubicBezTo>
                  <a:lnTo>
                    <a:pt x="6205" y="1102"/>
                  </a:lnTo>
                  <a:cubicBezTo>
                    <a:pt x="5905" y="1102"/>
                    <a:pt x="5638" y="1135"/>
                    <a:pt x="5338" y="1135"/>
                  </a:cubicBezTo>
                  <a:lnTo>
                    <a:pt x="4704" y="1135"/>
                  </a:lnTo>
                  <a:cubicBezTo>
                    <a:pt x="1836" y="1135"/>
                    <a:pt x="1402" y="301"/>
                    <a:pt x="1402" y="301"/>
                  </a:cubicBezTo>
                  <a:cubicBezTo>
                    <a:pt x="1402" y="301"/>
                    <a:pt x="1" y="1202"/>
                    <a:pt x="168" y="2269"/>
                  </a:cubicBezTo>
                  <a:cubicBezTo>
                    <a:pt x="201" y="2836"/>
                    <a:pt x="601" y="3303"/>
                    <a:pt x="1135" y="3470"/>
                  </a:cubicBezTo>
                  <a:lnTo>
                    <a:pt x="1635" y="8540"/>
                  </a:lnTo>
                  <a:cubicBezTo>
                    <a:pt x="2956" y="9042"/>
                    <a:pt x="4480" y="9194"/>
                    <a:pt x="5840" y="9194"/>
                  </a:cubicBezTo>
                  <a:cubicBezTo>
                    <a:pt x="7915" y="9194"/>
                    <a:pt x="9608" y="8841"/>
                    <a:pt x="9608" y="8841"/>
                  </a:cubicBezTo>
                  <a:lnTo>
                    <a:pt x="9875" y="3137"/>
                  </a:lnTo>
                  <a:cubicBezTo>
                    <a:pt x="9875" y="3137"/>
                    <a:pt x="10642" y="2936"/>
                    <a:pt x="10642" y="1836"/>
                  </a:cubicBezTo>
                  <a:cubicBezTo>
                    <a:pt x="10675" y="768"/>
                    <a:pt x="9141" y="1"/>
                    <a:pt x="91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15;p43"/>
            <p:cNvSpPr/>
            <p:nvPr/>
          </p:nvSpPr>
          <p:spPr>
            <a:xfrm>
              <a:off x="2599145" y="4261583"/>
              <a:ext cx="458086" cy="253264"/>
            </a:xfrm>
            <a:custGeom>
              <a:avLst/>
              <a:gdLst/>
              <a:ahLst/>
              <a:cxnLst/>
              <a:rect l="l" t="t" r="r" b="b"/>
              <a:pathLst>
                <a:path w="20180" h="11157" extrusionOk="0">
                  <a:moveTo>
                    <a:pt x="19158" y="1"/>
                  </a:moveTo>
                  <a:cubicBezTo>
                    <a:pt x="19154" y="1"/>
                    <a:pt x="19150" y="1"/>
                    <a:pt x="19146" y="1"/>
                  </a:cubicBezTo>
                  <a:cubicBezTo>
                    <a:pt x="16760" y="129"/>
                    <a:pt x="15632" y="169"/>
                    <a:pt x="14872" y="169"/>
                  </a:cubicBezTo>
                  <a:cubicBezTo>
                    <a:pt x="13656" y="169"/>
                    <a:pt x="13383" y="68"/>
                    <a:pt x="10407" y="68"/>
                  </a:cubicBezTo>
                  <a:cubicBezTo>
                    <a:pt x="9273" y="68"/>
                    <a:pt x="9840" y="5071"/>
                    <a:pt x="9840" y="5071"/>
                  </a:cubicBezTo>
                  <a:cubicBezTo>
                    <a:pt x="9840" y="5071"/>
                    <a:pt x="133" y="5639"/>
                    <a:pt x="33" y="8707"/>
                  </a:cubicBezTo>
                  <a:cubicBezTo>
                    <a:pt x="0" y="10537"/>
                    <a:pt x="4442" y="11157"/>
                    <a:pt x="9086" y="11157"/>
                  </a:cubicBezTo>
                  <a:cubicBezTo>
                    <a:pt x="14007" y="11157"/>
                    <a:pt x="19155" y="10461"/>
                    <a:pt x="19446" y="9775"/>
                  </a:cubicBezTo>
                  <a:cubicBezTo>
                    <a:pt x="20011" y="8446"/>
                    <a:pt x="20179" y="1"/>
                    <a:pt x="19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16;p43"/>
            <p:cNvSpPr/>
            <p:nvPr/>
          </p:nvSpPr>
          <p:spPr>
            <a:xfrm>
              <a:off x="2912609" y="4315359"/>
              <a:ext cx="110572" cy="126053"/>
            </a:xfrm>
            <a:custGeom>
              <a:avLst/>
              <a:gdLst/>
              <a:ahLst/>
              <a:cxnLst/>
              <a:rect l="l" t="t" r="r" b="b"/>
              <a:pathLst>
                <a:path w="4871" h="5553" extrusionOk="0">
                  <a:moveTo>
                    <a:pt x="3169" y="1"/>
                  </a:moveTo>
                  <a:cubicBezTo>
                    <a:pt x="2335" y="1"/>
                    <a:pt x="2302" y="534"/>
                    <a:pt x="2268" y="1001"/>
                  </a:cubicBezTo>
                  <a:cubicBezTo>
                    <a:pt x="2268" y="1702"/>
                    <a:pt x="2235" y="2402"/>
                    <a:pt x="2202" y="3103"/>
                  </a:cubicBezTo>
                  <a:cubicBezTo>
                    <a:pt x="2202" y="3303"/>
                    <a:pt x="2168" y="3536"/>
                    <a:pt x="2068" y="3737"/>
                  </a:cubicBezTo>
                  <a:cubicBezTo>
                    <a:pt x="1935" y="3970"/>
                    <a:pt x="1701" y="4137"/>
                    <a:pt x="1401" y="4170"/>
                  </a:cubicBezTo>
                  <a:cubicBezTo>
                    <a:pt x="1369" y="4173"/>
                    <a:pt x="1337" y="4174"/>
                    <a:pt x="1305" y="4174"/>
                  </a:cubicBezTo>
                  <a:cubicBezTo>
                    <a:pt x="1055" y="4174"/>
                    <a:pt x="796" y="4103"/>
                    <a:pt x="559" y="4103"/>
                  </a:cubicBezTo>
                  <a:cubicBezTo>
                    <a:pt x="444" y="4103"/>
                    <a:pt x="334" y="4120"/>
                    <a:pt x="234" y="4170"/>
                  </a:cubicBezTo>
                  <a:cubicBezTo>
                    <a:pt x="0" y="4304"/>
                    <a:pt x="0" y="4604"/>
                    <a:pt x="200" y="4771"/>
                  </a:cubicBezTo>
                  <a:cubicBezTo>
                    <a:pt x="400" y="4937"/>
                    <a:pt x="667" y="5071"/>
                    <a:pt x="934" y="5138"/>
                  </a:cubicBezTo>
                  <a:cubicBezTo>
                    <a:pt x="1501" y="5338"/>
                    <a:pt x="2035" y="5471"/>
                    <a:pt x="2602" y="5538"/>
                  </a:cubicBezTo>
                  <a:cubicBezTo>
                    <a:pt x="2686" y="5548"/>
                    <a:pt x="2770" y="5552"/>
                    <a:pt x="2855" y="5552"/>
                  </a:cubicBezTo>
                  <a:cubicBezTo>
                    <a:pt x="3343" y="5552"/>
                    <a:pt x="3838" y="5393"/>
                    <a:pt x="4236" y="5138"/>
                  </a:cubicBezTo>
                  <a:cubicBezTo>
                    <a:pt x="4537" y="4837"/>
                    <a:pt x="4737" y="4437"/>
                    <a:pt x="4737" y="4037"/>
                  </a:cubicBezTo>
                  <a:cubicBezTo>
                    <a:pt x="4870" y="3203"/>
                    <a:pt x="4870" y="2336"/>
                    <a:pt x="4703" y="1502"/>
                  </a:cubicBezTo>
                  <a:cubicBezTo>
                    <a:pt x="4637" y="1135"/>
                    <a:pt x="4503" y="834"/>
                    <a:pt x="4303" y="534"/>
                  </a:cubicBezTo>
                  <a:cubicBezTo>
                    <a:pt x="4003" y="201"/>
                    <a:pt x="3603" y="34"/>
                    <a:pt x="3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17;p43"/>
            <p:cNvSpPr/>
            <p:nvPr/>
          </p:nvSpPr>
          <p:spPr>
            <a:xfrm>
              <a:off x="2754345" y="4356355"/>
              <a:ext cx="104511" cy="58271"/>
            </a:xfrm>
            <a:custGeom>
              <a:avLst/>
              <a:gdLst/>
              <a:ahLst/>
              <a:cxnLst/>
              <a:rect l="l" t="t" r="r" b="b"/>
              <a:pathLst>
                <a:path w="4604" h="2567" extrusionOk="0">
                  <a:moveTo>
                    <a:pt x="1241" y="1"/>
                  </a:moveTo>
                  <a:cubicBezTo>
                    <a:pt x="1105" y="1"/>
                    <a:pt x="969" y="10"/>
                    <a:pt x="834" y="29"/>
                  </a:cubicBezTo>
                  <a:cubicBezTo>
                    <a:pt x="634" y="29"/>
                    <a:pt x="434" y="96"/>
                    <a:pt x="234" y="229"/>
                  </a:cubicBezTo>
                  <a:cubicBezTo>
                    <a:pt x="101" y="296"/>
                    <a:pt x="0" y="496"/>
                    <a:pt x="34" y="663"/>
                  </a:cubicBezTo>
                  <a:cubicBezTo>
                    <a:pt x="134" y="896"/>
                    <a:pt x="534" y="997"/>
                    <a:pt x="834" y="1130"/>
                  </a:cubicBezTo>
                  <a:cubicBezTo>
                    <a:pt x="1582" y="1358"/>
                    <a:pt x="2425" y="2567"/>
                    <a:pt x="3300" y="2567"/>
                  </a:cubicBezTo>
                  <a:cubicBezTo>
                    <a:pt x="3323" y="2567"/>
                    <a:pt x="3346" y="2566"/>
                    <a:pt x="3370" y="2564"/>
                  </a:cubicBezTo>
                  <a:cubicBezTo>
                    <a:pt x="4604" y="2464"/>
                    <a:pt x="3303" y="763"/>
                    <a:pt x="2869" y="463"/>
                  </a:cubicBezTo>
                  <a:cubicBezTo>
                    <a:pt x="2384" y="166"/>
                    <a:pt x="1812" y="1"/>
                    <a:pt x="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18;p43"/>
            <p:cNvSpPr/>
            <p:nvPr/>
          </p:nvSpPr>
          <p:spPr>
            <a:xfrm>
              <a:off x="2780836" y="4325324"/>
              <a:ext cx="104533" cy="58271"/>
            </a:xfrm>
            <a:custGeom>
              <a:avLst/>
              <a:gdLst/>
              <a:ahLst/>
              <a:cxnLst/>
              <a:rect l="l" t="t" r="r" b="b"/>
              <a:pathLst>
                <a:path w="4605" h="2567" extrusionOk="0">
                  <a:moveTo>
                    <a:pt x="1266" y="0"/>
                  </a:moveTo>
                  <a:cubicBezTo>
                    <a:pt x="1134" y="0"/>
                    <a:pt x="1001" y="10"/>
                    <a:pt x="868" y="29"/>
                  </a:cubicBezTo>
                  <a:cubicBezTo>
                    <a:pt x="635" y="29"/>
                    <a:pt x="435" y="129"/>
                    <a:pt x="234" y="229"/>
                  </a:cubicBezTo>
                  <a:cubicBezTo>
                    <a:pt x="101" y="329"/>
                    <a:pt x="1" y="496"/>
                    <a:pt x="34" y="662"/>
                  </a:cubicBezTo>
                  <a:cubicBezTo>
                    <a:pt x="134" y="929"/>
                    <a:pt x="535" y="1029"/>
                    <a:pt x="835" y="1129"/>
                  </a:cubicBezTo>
                  <a:cubicBezTo>
                    <a:pt x="1582" y="1389"/>
                    <a:pt x="2424" y="2566"/>
                    <a:pt x="3299" y="2566"/>
                  </a:cubicBezTo>
                  <a:cubicBezTo>
                    <a:pt x="3323" y="2566"/>
                    <a:pt x="3346" y="2565"/>
                    <a:pt x="3370" y="2564"/>
                  </a:cubicBezTo>
                  <a:cubicBezTo>
                    <a:pt x="4604" y="2464"/>
                    <a:pt x="3337" y="796"/>
                    <a:pt x="2870" y="496"/>
                  </a:cubicBezTo>
                  <a:cubicBezTo>
                    <a:pt x="2383" y="171"/>
                    <a:pt x="1831" y="0"/>
                    <a:pt x="1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19;p43"/>
            <p:cNvSpPr/>
            <p:nvPr/>
          </p:nvSpPr>
          <p:spPr>
            <a:xfrm>
              <a:off x="2786897" y="4287892"/>
              <a:ext cx="118153" cy="46944"/>
            </a:xfrm>
            <a:custGeom>
              <a:avLst/>
              <a:gdLst/>
              <a:ahLst/>
              <a:cxnLst/>
              <a:rect l="l" t="t" r="r" b="b"/>
              <a:pathLst>
                <a:path w="5205" h="2068" extrusionOk="0">
                  <a:moveTo>
                    <a:pt x="1741" y="0"/>
                  </a:moveTo>
                  <a:cubicBezTo>
                    <a:pt x="1362" y="0"/>
                    <a:pt x="977" y="67"/>
                    <a:pt x="601" y="210"/>
                  </a:cubicBezTo>
                  <a:cubicBezTo>
                    <a:pt x="434" y="243"/>
                    <a:pt x="268" y="377"/>
                    <a:pt x="134" y="543"/>
                  </a:cubicBezTo>
                  <a:cubicBezTo>
                    <a:pt x="1" y="677"/>
                    <a:pt x="1" y="844"/>
                    <a:pt x="134" y="1010"/>
                  </a:cubicBezTo>
                  <a:cubicBezTo>
                    <a:pt x="301" y="1211"/>
                    <a:pt x="735" y="1211"/>
                    <a:pt x="1068" y="1244"/>
                  </a:cubicBezTo>
                  <a:cubicBezTo>
                    <a:pt x="1823" y="1302"/>
                    <a:pt x="2931" y="2067"/>
                    <a:pt x="3756" y="2067"/>
                  </a:cubicBezTo>
                  <a:cubicBezTo>
                    <a:pt x="3879" y="2067"/>
                    <a:pt x="3995" y="2050"/>
                    <a:pt x="4104" y="2011"/>
                  </a:cubicBezTo>
                  <a:cubicBezTo>
                    <a:pt x="5205" y="1644"/>
                    <a:pt x="3270" y="343"/>
                    <a:pt x="2703" y="143"/>
                  </a:cubicBezTo>
                  <a:cubicBezTo>
                    <a:pt x="2393" y="50"/>
                    <a:pt x="2069" y="0"/>
                    <a:pt x="1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20;p43"/>
            <p:cNvSpPr/>
            <p:nvPr/>
          </p:nvSpPr>
          <p:spPr>
            <a:xfrm>
              <a:off x="2599145" y="4417577"/>
              <a:ext cx="448257" cy="96974"/>
            </a:xfrm>
            <a:custGeom>
              <a:avLst/>
              <a:gdLst/>
              <a:ahLst/>
              <a:cxnLst/>
              <a:rect l="l" t="t" r="r" b="b"/>
              <a:pathLst>
                <a:path w="19747" h="4272" extrusionOk="0">
                  <a:moveTo>
                    <a:pt x="2167" y="1"/>
                  </a:moveTo>
                  <a:cubicBezTo>
                    <a:pt x="900" y="501"/>
                    <a:pt x="66" y="1102"/>
                    <a:pt x="33" y="1835"/>
                  </a:cubicBezTo>
                  <a:cubicBezTo>
                    <a:pt x="0" y="3655"/>
                    <a:pt x="4469" y="4272"/>
                    <a:pt x="9129" y="4272"/>
                  </a:cubicBezTo>
                  <a:cubicBezTo>
                    <a:pt x="14037" y="4272"/>
                    <a:pt x="19156" y="3587"/>
                    <a:pt x="19446" y="2903"/>
                  </a:cubicBezTo>
                  <a:cubicBezTo>
                    <a:pt x="19680" y="2302"/>
                    <a:pt x="19747" y="1635"/>
                    <a:pt x="19613" y="968"/>
                  </a:cubicBezTo>
                  <a:lnTo>
                    <a:pt x="19613" y="968"/>
                  </a:lnTo>
                  <a:cubicBezTo>
                    <a:pt x="19013" y="1268"/>
                    <a:pt x="18779" y="1802"/>
                    <a:pt x="18012" y="2002"/>
                  </a:cubicBezTo>
                  <a:cubicBezTo>
                    <a:pt x="17723" y="2076"/>
                    <a:pt x="17433" y="2106"/>
                    <a:pt x="17141" y="2106"/>
                  </a:cubicBezTo>
                  <a:cubicBezTo>
                    <a:pt x="15764" y="2106"/>
                    <a:pt x="14356" y="1432"/>
                    <a:pt x="12967" y="1432"/>
                  </a:cubicBezTo>
                  <a:cubicBezTo>
                    <a:pt x="12914" y="1432"/>
                    <a:pt x="12861" y="1433"/>
                    <a:pt x="12808" y="1435"/>
                  </a:cubicBezTo>
                  <a:cubicBezTo>
                    <a:pt x="11441" y="1502"/>
                    <a:pt x="10273" y="2202"/>
                    <a:pt x="9006" y="2569"/>
                  </a:cubicBezTo>
                  <a:cubicBezTo>
                    <a:pt x="8105" y="2536"/>
                    <a:pt x="7071" y="2469"/>
                    <a:pt x="5770" y="2302"/>
                  </a:cubicBezTo>
                  <a:cubicBezTo>
                    <a:pt x="4969" y="2269"/>
                    <a:pt x="4202" y="2102"/>
                    <a:pt x="3468" y="1835"/>
                  </a:cubicBezTo>
                  <a:cubicBezTo>
                    <a:pt x="2801" y="1535"/>
                    <a:pt x="2201" y="1035"/>
                    <a:pt x="2101" y="434"/>
                  </a:cubicBezTo>
                  <a:cubicBezTo>
                    <a:pt x="2101" y="301"/>
                    <a:pt x="2101" y="134"/>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21;p43"/>
            <p:cNvSpPr/>
            <p:nvPr/>
          </p:nvSpPr>
          <p:spPr>
            <a:xfrm>
              <a:off x="2805079" y="3703526"/>
              <a:ext cx="593355" cy="332827"/>
            </a:xfrm>
            <a:custGeom>
              <a:avLst/>
              <a:gdLst/>
              <a:ahLst/>
              <a:cxnLst/>
              <a:rect l="l" t="t" r="r" b="b"/>
              <a:pathLst>
                <a:path w="26139" h="14662" extrusionOk="0">
                  <a:moveTo>
                    <a:pt x="23817" y="1"/>
                  </a:moveTo>
                  <a:lnTo>
                    <a:pt x="701" y="1669"/>
                  </a:lnTo>
                  <a:cubicBezTo>
                    <a:pt x="701" y="1669"/>
                    <a:pt x="201" y="10475"/>
                    <a:pt x="67" y="12944"/>
                  </a:cubicBezTo>
                  <a:cubicBezTo>
                    <a:pt x="0" y="14161"/>
                    <a:pt x="2978" y="14661"/>
                    <a:pt x="5992" y="14661"/>
                  </a:cubicBezTo>
                  <a:cubicBezTo>
                    <a:pt x="9007" y="14661"/>
                    <a:pt x="12059" y="14161"/>
                    <a:pt x="12142" y="13377"/>
                  </a:cubicBezTo>
                  <a:cubicBezTo>
                    <a:pt x="12276" y="11809"/>
                    <a:pt x="12876" y="7039"/>
                    <a:pt x="13443" y="6873"/>
                  </a:cubicBezTo>
                  <a:cubicBezTo>
                    <a:pt x="13977" y="7039"/>
                    <a:pt x="14577" y="11809"/>
                    <a:pt x="14744" y="13377"/>
                  </a:cubicBezTo>
                  <a:cubicBezTo>
                    <a:pt x="14809" y="14138"/>
                    <a:pt x="17515" y="14608"/>
                    <a:pt x="20264" y="14608"/>
                  </a:cubicBezTo>
                  <a:cubicBezTo>
                    <a:pt x="23177" y="14608"/>
                    <a:pt x="26138" y="14080"/>
                    <a:pt x="26052" y="12810"/>
                  </a:cubicBezTo>
                  <a:cubicBezTo>
                    <a:pt x="25919" y="10342"/>
                    <a:pt x="23817" y="1"/>
                    <a:pt x="23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22;p43"/>
            <p:cNvSpPr/>
            <p:nvPr/>
          </p:nvSpPr>
          <p:spPr>
            <a:xfrm>
              <a:off x="2800539" y="3665685"/>
              <a:ext cx="536129" cy="204936"/>
            </a:xfrm>
            <a:custGeom>
              <a:avLst/>
              <a:gdLst/>
              <a:ahLst/>
              <a:cxnLst/>
              <a:rect l="l" t="t" r="r" b="b"/>
              <a:pathLst>
                <a:path w="23618" h="9028" extrusionOk="0">
                  <a:moveTo>
                    <a:pt x="1768" y="0"/>
                  </a:moveTo>
                  <a:lnTo>
                    <a:pt x="1768" y="0"/>
                  </a:lnTo>
                  <a:cubicBezTo>
                    <a:pt x="0" y="2402"/>
                    <a:pt x="801" y="6171"/>
                    <a:pt x="3403" y="7772"/>
                  </a:cubicBezTo>
                  <a:cubicBezTo>
                    <a:pt x="5004" y="8740"/>
                    <a:pt x="7005" y="8906"/>
                    <a:pt x="8907" y="8973"/>
                  </a:cubicBezTo>
                  <a:cubicBezTo>
                    <a:pt x="9828" y="9009"/>
                    <a:pt x="10750" y="9028"/>
                    <a:pt x="11672" y="9028"/>
                  </a:cubicBezTo>
                  <a:cubicBezTo>
                    <a:pt x="13319" y="9028"/>
                    <a:pt x="14965" y="8968"/>
                    <a:pt x="16612" y="8840"/>
                  </a:cubicBezTo>
                  <a:cubicBezTo>
                    <a:pt x="18680" y="8706"/>
                    <a:pt x="20949" y="8373"/>
                    <a:pt x="22249" y="6872"/>
                  </a:cubicBezTo>
                  <a:cubicBezTo>
                    <a:pt x="23617" y="5237"/>
                    <a:pt x="23384" y="2902"/>
                    <a:pt x="23083" y="834"/>
                  </a:cubicBezTo>
                  <a:lnTo>
                    <a:pt x="17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23;p43"/>
            <p:cNvSpPr/>
            <p:nvPr/>
          </p:nvSpPr>
          <p:spPr>
            <a:xfrm>
              <a:off x="2784627" y="3135935"/>
              <a:ext cx="614126" cy="609836"/>
            </a:xfrm>
            <a:custGeom>
              <a:avLst/>
              <a:gdLst/>
              <a:ahLst/>
              <a:cxnLst/>
              <a:rect l="l" t="t" r="r" b="b"/>
              <a:pathLst>
                <a:path w="27054" h="26865" extrusionOk="0">
                  <a:moveTo>
                    <a:pt x="12788" y="1"/>
                  </a:moveTo>
                  <a:cubicBezTo>
                    <a:pt x="8267" y="1"/>
                    <a:pt x="3771" y="1313"/>
                    <a:pt x="468" y="3556"/>
                  </a:cubicBezTo>
                  <a:cubicBezTo>
                    <a:pt x="1" y="10028"/>
                    <a:pt x="1102" y="18667"/>
                    <a:pt x="601" y="25172"/>
                  </a:cubicBezTo>
                  <a:cubicBezTo>
                    <a:pt x="1456" y="26378"/>
                    <a:pt x="6645" y="26864"/>
                    <a:pt x="12059" y="26864"/>
                  </a:cubicBezTo>
                  <a:cubicBezTo>
                    <a:pt x="18472" y="26864"/>
                    <a:pt x="25202" y="26182"/>
                    <a:pt x="25419" y="25205"/>
                  </a:cubicBezTo>
                  <a:cubicBezTo>
                    <a:pt x="25219" y="19334"/>
                    <a:pt x="27053" y="10461"/>
                    <a:pt x="26853" y="4590"/>
                  </a:cubicBezTo>
                  <a:cubicBezTo>
                    <a:pt x="23651" y="1922"/>
                    <a:pt x="18547" y="187"/>
                    <a:pt x="13744" y="20"/>
                  </a:cubicBezTo>
                  <a:cubicBezTo>
                    <a:pt x="13425" y="7"/>
                    <a:pt x="13106" y="1"/>
                    <a:pt x="12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24;p43"/>
            <p:cNvSpPr/>
            <p:nvPr/>
          </p:nvSpPr>
          <p:spPr>
            <a:xfrm>
              <a:off x="2781607" y="3121997"/>
              <a:ext cx="300639" cy="716616"/>
            </a:xfrm>
            <a:custGeom>
              <a:avLst/>
              <a:gdLst/>
              <a:ahLst/>
              <a:cxnLst/>
              <a:rect l="l" t="t" r="r" b="b"/>
              <a:pathLst>
                <a:path w="13244" h="31569" extrusionOk="0">
                  <a:moveTo>
                    <a:pt x="10408" y="1"/>
                  </a:moveTo>
                  <a:lnTo>
                    <a:pt x="9707" y="34"/>
                  </a:lnTo>
                  <a:cubicBezTo>
                    <a:pt x="9707" y="34"/>
                    <a:pt x="3970" y="835"/>
                    <a:pt x="401" y="3470"/>
                  </a:cubicBezTo>
                  <a:lnTo>
                    <a:pt x="234" y="5104"/>
                  </a:lnTo>
                  <a:lnTo>
                    <a:pt x="301" y="13677"/>
                  </a:lnTo>
                  <a:lnTo>
                    <a:pt x="0" y="29922"/>
                  </a:lnTo>
                  <a:cubicBezTo>
                    <a:pt x="0" y="29922"/>
                    <a:pt x="3657" y="31569"/>
                    <a:pt x="10995" y="31569"/>
                  </a:cubicBezTo>
                  <a:cubicBezTo>
                    <a:pt x="11679" y="31569"/>
                    <a:pt x="12395" y="31554"/>
                    <a:pt x="13143" y="31523"/>
                  </a:cubicBezTo>
                  <a:lnTo>
                    <a:pt x="13243" y="28221"/>
                  </a:lnTo>
                  <a:cubicBezTo>
                    <a:pt x="13010" y="20515"/>
                    <a:pt x="10841" y="12977"/>
                    <a:pt x="6939" y="6338"/>
                  </a:cubicBezTo>
                  <a:cubicBezTo>
                    <a:pt x="6405" y="5471"/>
                    <a:pt x="6138" y="4604"/>
                    <a:pt x="6472" y="3837"/>
                  </a:cubicBezTo>
                  <a:cubicBezTo>
                    <a:pt x="7572" y="1535"/>
                    <a:pt x="10508" y="1001"/>
                    <a:pt x="10508" y="1001"/>
                  </a:cubicBezTo>
                  <a:lnTo>
                    <a:pt x="104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25;p43"/>
            <p:cNvSpPr/>
            <p:nvPr/>
          </p:nvSpPr>
          <p:spPr>
            <a:xfrm>
              <a:off x="3132186" y="3121248"/>
              <a:ext cx="307449" cy="722836"/>
            </a:xfrm>
            <a:custGeom>
              <a:avLst/>
              <a:gdLst/>
              <a:ahLst/>
              <a:cxnLst/>
              <a:rect l="l" t="t" r="r" b="b"/>
              <a:pathLst>
                <a:path w="13544" h="31843" extrusionOk="0">
                  <a:moveTo>
                    <a:pt x="34" y="0"/>
                  </a:moveTo>
                  <a:lnTo>
                    <a:pt x="1" y="934"/>
                  </a:lnTo>
                  <a:cubicBezTo>
                    <a:pt x="1" y="934"/>
                    <a:pt x="5638" y="968"/>
                    <a:pt x="6806" y="3970"/>
                  </a:cubicBezTo>
                  <a:cubicBezTo>
                    <a:pt x="7106" y="4737"/>
                    <a:pt x="6872" y="5604"/>
                    <a:pt x="6372" y="6472"/>
                  </a:cubicBezTo>
                  <a:cubicBezTo>
                    <a:pt x="2469" y="13143"/>
                    <a:pt x="268" y="20648"/>
                    <a:pt x="34" y="28387"/>
                  </a:cubicBezTo>
                  <a:lnTo>
                    <a:pt x="167" y="31790"/>
                  </a:lnTo>
                  <a:cubicBezTo>
                    <a:pt x="1034" y="31826"/>
                    <a:pt x="1857" y="31842"/>
                    <a:pt x="2638" y="31842"/>
                  </a:cubicBezTo>
                  <a:cubicBezTo>
                    <a:pt x="9737" y="31842"/>
                    <a:pt x="13310" y="30489"/>
                    <a:pt x="13310" y="30489"/>
                  </a:cubicBezTo>
                  <a:lnTo>
                    <a:pt x="12977" y="13810"/>
                  </a:lnTo>
                  <a:cubicBezTo>
                    <a:pt x="13477" y="8340"/>
                    <a:pt x="11409" y="7939"/>
                    <a:pt x="12476" y="7072"/>
                  </a:cubicBezTo>
                  <a:cubicBezTo>
                    <a:pt x="13544" y="6205"/>
                    <a:pt x="13077" y="5271"/>
                    <a:pt x="13077" y="5271"/>
                  </a:cubicBezTo>
                  <a:lnTo>
                    <a:pt x="12877" y="3603"/>
                  </a:lnTo>
                  <a:cubicBezTo>
                    <a:pt x="11776" y="2836"/>
                    <a:pt x="10575" y="2202"/>
                    <a:pt x="9307" y="1735"/>
                  </a:cubicBezTo>
                  <a:cubicBezTo>
                    <a:pt x="6705" y="734"/>
                    <a:pt x="3970" y="200"/>
                    <a:pt x="1202" y="67"/>
                  </a:cubicBezTo>
                  <a:lnTo>
                    <a:pt x="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26;p43"/>
            <p:cNvSpPr/>
            <p:nvPr/>
          </p:nvSpPr>
          <p:spPr>
            <a:xfrm>
              <a:off x="3132958" y="3161382"/>
              <a:ext cx="202189" cy="683020"/>
            </a:xfrm>
            <a:custGeom>
              <a:avLst/>
              <a:gdLst/>
              <a:ahLst/>
              <a:cxnLst/>
              <a:rect l="l" t="t" r="r" b="b"/>
              <a:pathLst>
                <a:path w="8907" h="30089" extrusionOk="0">
                  <a:moveTo>
                    <a:pt x="4270" y="0"/>
                  </a:moveTo>
                  <a:lnTo>
                    <a:pt x="4270" y="0"/>
                  </a:lnTo>
                  <a:cubicBezTo>
                    <a:pt x="5371" y="434"/>
                    <a:pt x="6338" y="1134"/>
                    <a:pt x="6772" y="2202"/>
                  </a:cubicBezTo>
                  <a:cubicBezTo>
                    <a:pt x="7072" y="2969"/>
                    <a:pt x="6838" y="3836"/>
                    <a:pt x="6305" y="4704"/>
                  </a:cubicBezTo>
                  <a:cubicBezTo>
                    <a:pt x="2402" y="11375"/>
                    <a:pt x="234" y="18880"/>
                    <a:pt x="0" y="26586"/>
                  </a:cubicBezTo>
                  <a:lnTo>
                    <a:pt x="100" y="30022"/>
                  </a:lnTo>
                  <a:cubicBezTo>
                    <a:pt x="734" y="30055"/>
                    <a:pt x="1334" y="30055"/>
                    <a:pt x="1901" y="30088"/>
                  </a:cubicBezTo>
                  <a:lnTo>
                    <a:pt x="1835" y="27120"/>
                  </a:lnTo>
                  <a:cubicBezTo>
                    <a:pt x="2068" y="19414"/>
                    <a:pt x="4236" y="11909"/>
                    <a:pt x="8173" y="5237"/>
                  </a:cubicBezTo>
                  <a:cubicBezTo>
                    <a:pt x="8673" y="4370"/>
                    <a:pt x="8906" y="3503"/>
                    <a:pt x="8606" y="2735"/>
                  </a:cubicBezTo>
                  <a:cubicBezTo>
                    <a:pt x="7939" y="1068"/>
                    <a:pt x="5938" y="334"/>
                    <a:pt x="4270" y="0"/>
                  </a:cubicBez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27;p43"/>
            <p:cNvSpPr/>
            <p:nvPr/>
          </p:nvSpPr>
          <p:spPr>
            <a:xfrm>
              <a:off x="2880035" y="3156070"/>
              <a:ext cx="202212" cy="683792"/>
            </a:xfrm>
            <a:custGeom>
              <a:avLst/>
              <a:gdLst/>
              <a:ahLst/>
              <a:cxnLst/>
              <a:rect l="l" t="t" r="r" b="b"/>
              <a:pathLst>
                <a:path w="8908" h="30123" extrusionOk="0">
                  <a:moveTo>
                    <a:pt x="4637" y="1"/>
                  </a:moveTo>
                  <a:lnTo>
                    <a:pt x="4637" y="1"/>
                  </a:lnTo>
                  <a:cubicBezTo>
                    <a:pt x="2970" y="368"/>
                    <a:pt x="968" y="1101"/>
                    <a:pt x="301" y="2769"/>
                  </a:cubicBezTo>
                  <a:cubicBezTo>
                    <a:pt x="1" y="3537"/>
                    <a:pt x="234" y="4404"/>
                    <a:pt x="768" y="5271"/>
                  </a:cubicBezTo>
                  <a:cubicBezTo>
                    <a:pt x="4671" y="11943"/>
                    <a:pt x="6839" y="19448"/>
                    <a:pt x="7106" y="27153"/>
                  </a:cubicBezTo>
                  <a:lnTo>
                    <a:pt x="7006" y="30122"/>
                  </a:lnTo>
                  <a:cubicBezTo>
                    <a:pt x="7573" y="30089"/>
                    <a:pt x="8173" y="30089"/>
                    <a:pt x="8807" y="30056"/>
                  </a:cubicBezTo>
                  <a:lnTo>
                    <a:pt x="8907" y="26620"/>
                  </a:lnTo>
                  <a:cubicBezTo>
                    <a:pt x="8674" y="18914"/>
                    <a:pt x="6505" y="11409"/>
                    <a:pt x="2603" y="4737"/>
                  </a:cubicBezTo>
                  <a:cubicBezTo>
                    <a:pt x="2102" y="3870"/>
                    <a:pt x="1869" y="3003"/>
                    <a:pt x="2136" y="2236"/>
                  </a:cubicBezTo>
                  <a:cubicBezTo>
                    <a:pt x="2569" y="1168"/>
                    <a:pt x="3570" y="468"/>
                    <a:pt x="4637" y="1"/>
                  </a:cubicBez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28;p43"/>
            <p:cNvSpPr/>
            <p:nvPr/>
          </p:nvSpPr>
          <p:spPr>
            <a:xfrm>
              <a:off x="3457795" y="3417302"/>
              <a:ext cx="269585" cy="475565"/>
            </a:xfrm>
            <a:custGeom>
              <a:avLst/>
              <a:gdLst/>
              <a:ahLst/>
              <a:cxnLst/>
              <a:rect l="l" t="t" r="r" b="b"/>
              <a:pathLst>
                <a:path w="11876" h="20950" extrusionOk="0">
                  <a:moveTo>
                    <a:pt x="6338" y="1"/>
                  </a:moveTo>
                  <a:lnTo>
                    <a:pt x="0" y="2136"/>
                  </a:lnTo>
                  <a:cubicBezTo>
                    <a:pt x="3603" y="8907"/>
                    <a:pt x="4570" y="13811"/>
                    <a:pt x="6338" y="20949"/>
                  </a:cubicBezTo>
                  <a:lnTo>
                    <a:pt x="11875" y="20249"/>
                  </a:lnTo>
                  <a:cubicBezTo>
                    <a:pt x="10074" y="12910"/>
                    <a:pt x="10041" y="6973"/>
                    <a:pt x="6338" y="1"/>
                  </a:cubicBezTo>
                  <a:close/>
                </a:path>
              </a:pathLst>
            </a:custGeom>
            <a:solidFill>
              <a:srgbClr val="FF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29;p43"/>
            <p:cNvSpPr/>
            <p:nvPr/>
          </p:nvSpPr>
          <p:spPr>
            <a:xfrm>
              <a:off x="3251838" y="3199245"/>
              <a:ext cx="376343" cy="305156"/>
            </a:xfrm>
            <a:custGeom>
              <a:avLst/>
              <a:gdLst/>
              <a:ahLst/>
              <a:cxnLst/>
              <a:rect l="l" t="t" r="r" b="b"/>
              <a:pathLst>
                <a:path w="16579" h="13443" extrusionOk="0">
                  <a:moveTo>
                    <a:pt x="7239" y="0"/>
                  </a:moveTo>
                  <a:lnTo>
                    <a:pt x="7239" y="0"/>
                  </a:lnTo>
                  <a:cubicBezTo>
                    <a:pt x="0" y="1768"/>
                    <a:pt x="9307" y="13443"/>
                    <a:pt x="9307" y="13443"/>
                  </a:cubicBezTo>
                  <a:lnTo>
                    <a:pt x="16579" y="10841"/>
                  </a:lnTo>
                  <a:cubicBezTo>
                    <a:pt x="13510" y="3036"/>
                    <a:pt x="7239" y="0"/>
                    <a:pt x="7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30;p43"/>
            <p:cNvSpPr/>
            <p:nvPr/>
          </p:nvSpPr>
          <p:spPr>
            <a:xfrm>
              <a:off x="2831570" y="3483949"/>
              <a:ext cx="152998" cy="93569"/>
            </a:xfrm>
            <a:custGeom>
              <a:avLst/>
              <a:gdLst/>
              <a:ahLst/>
              <a:cxnLst/>
              <a:rect l="l" t="t" r="r" b="b"/>
              <a:pathLst>
                <a:path w="6740" h="4122" extrusionOk="0">
                  <a:moveTo>
                    <a:pt x="6339" y="0"/>
                  </a:moveTo>
                  <a:lnTo>
                    <a:pt x="1" y="234"/>
                  </a:lnTo>
                  <a:cubicBezTo>
                    <a:pt x="1" y="234"/>
                    <a:pt x="1" y="2769"/>
                    <a:pt x="168" y="3136"/>
                  </a:cubicBezTo>
                  <a:cubicBezTo>
                    <a:pt x="368" y="3503"/>
                    <a:pt x="1902" y="3970"/>
                    <a:pt x="3136" y="4103"/>
                  </a:cubicBezTo>
                  <a:cubicBezTo>
                    <a:pt x="3250" y="4116"/>
                    <a:pt x="3370" y="4121"/>
                    <a:pt x="3495" y="4121"/>
                  </a:cubicBezTo>
                  <a:cubicBezTo>
                    <a:pt x="4724" y="4121"/>
                    <a:pt x="6391" y="3560"/>
                    <a:pt x="6572" y="3136"/>
                  </a:cubicBezTo>
                  <a:cubicBezTo>
                    <a:pt x="6739" y="2669"/>
                    <a:pt x="6339" y="0"/>
                    <a:pt x="6339" y="0"/>
                  </a:cubicBez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31;p43"/>
            <p:cNvSpPr/>
            <p:nvPr/>
          </p:nvSpPr>
          <p:spPr>
            <a:xfrm>
              <a:off x="2836133" y="3477139"/>
              <a:ext cx="135542" cy="82991"/>
            </a:xfrm>
            <a:custGeom>
              <a:avLst/>
              <a:gdLst/>
              <a:ahLst/>
              <a:cxnLst/>
              <a:rect l="l" t="t" r="r" b="b"/>
              <a:pathLst>
                <a:path w="5971" h="3656" extrusionOk="0">
                  <a:moveTo>
                    <a:pt x="5604" y="0"/>
                  </a:moveTo>
                  <a:lnTo>
                    <a:pt x="0" y="200"/>
                  </a:lnTo>
                  <a:cubicBezTo>
                    <a:pt x="0" y="200"/>
                    <a:pt x="0" y="2469"/>
                    <a:pt x="167" y="2802"/>
                  </a:cubicBezTo>
                  <a:cubicBezTo>
                    <a:pt x="300" y="3102"/>
                    <a:pt x="1701" y="3536"/>
                    <a:pt x="2769" y="3636"/>
                  </a:cubicBezTo>
                  <a:cubicBezTo>
                    <a:pt x="2881" y="3650"/>
                    <a:pt x="2999" y="3656"/>
                    <a:pt x="3123" y="3656"/>
                  </a:cubicBezTo>
                  <a:cubicBezTo>
                    <a:pt x="4212" y="3656"/>
                    <a:pt x="5654" y="3162"/>
                    <a:pt x="5804" y="2802"/>
                  </a:cubicBezTo>
                  <a:cubicBezTo>
                    <a:pt x="5971" y="2368"/>
                    <a:pt x="5604" y="0"/>
                    <a:pt x="5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32;p43"/>
            <p:cNvSpPr/>
            <p:nvPr/>
          </p:nvSpPr>
          <p:spPr>
            <a:xfrm>
              <a:off x="2827802" y="3471078"/>
              <a:ext cx="147663" cy="76862"/>
            </a:xfrm>
            <a:custGeom>
              <a:avLst/>
              <a:gdLst/>
              <a:ahLst/>
              <a:cxnLst/>
              <a:rect l="l" t="t" r="r" b="b"/>
              <a:pathLst>
                <a:path w="6505" h="3386" extrusionOk="0">
                  <a:moveTo>
                    <a:pt x="6438" y="0"/>
                  </a:moveTo>
                  <a:lnTo>
                    <a:pt x="0" y="234"/>
                  </a:lnTo>
                  <a:lnTo>
                    <a:pt x="167" y="801"/>
                  </a:lnTo>
                  <a:lnTo>
                    <a:pt x="867" y="701"/>
                  </a:lnTo>
                  <a:lnTo>
                    <a:pt x="867" y="701"/>
                  </a:lnTo>
                  <a:cubicBezTo>
                    <a:pt x="867" y="701"/>
                    <a:pt x="801" y="2635"/>
                    <a:pt x="1101" y="2802"/>
                  </a:cubicBezTo>
                  <a:cubicBezTo>
                    <a:pt x="1370" y="2964"/>
                    <a:pt x="2159" y="3385"/>
                    <a:pt x="2630" y="3385"/>
                  </a:cubicBezTo>
                  <a:cubicBezTo>
                    <a:pt x="2743" y="3385"/>
                    <a:pt x="2838" y="3361"/>
                    <a:pt x="2902" y="3303"/>
                  </a:cubicBezTo>
                  <a:cubicBezTo>
                    <a:pt x="3202" y="3002"/>
                    <a:pt x="2902" y="601"/>
                    <a:pt x="2902" y="601"/>
                  </a:cubicBezTo>
                  <a:lnTo>
                    <a:pt x="6505" y="567"/>
                  </a:lnTo>
                  <a:lnTo>
                    <a:pt x="6438"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33;p43"/>
            <p:cNvSpPr/>
            <p:nvPr/>
          </p:nvSpPr>
          <p:spPr>
            <a:xfrm>
              <a:off x="3220035" y="3662643"/>
              <a:ext cx="152975" cy="94318"/>
            </a:xfrm>
            <a:custGeom>
              <a:avLst/>
              <a:gdLst/>
              <a:ahLst/>
              <a:cxnLst/>
              <a:rect l="l" t="t" r="r" b="b"/>
              <a:pathLst>
                <a:path w="6739" h="4155" extrusionOk="0">
                  <a:moveTo>
                    <a:pt x="400" y="1"/>
                  </a:moveTo>
                  <a:cubicBezTo>
                    <a:pt x="400" y="1"/>
                    <a:pt x="0" y="2669"/>
                    <a:pt x="167" y="3170"/>
                  </a:cubicBezTo>
                  <a:cubicBezTo>
                    <a:pt x="349" y="3594"/>
                    <a:pt x="2015" y="4155"/>
                    <a:pt x="3244" y="4155"/>
                  </a:cubicBezTo>
                  <a:cubicBezTo>
                    <a:pt x="3369" y="4155"/>
                    <a:pt x="3489" y="4149"/>
                    <a:pt x="3603" y="4137"/>
                  </a:cubicBezTo>
                  <a:cubicBezTo>
                    <a:pt x="4837" y="4003"/>
                    <a:pt x="6371" y="3536"/>
                    <a:pt x="6571" y="3170"/>
                  </a:cubicBezTo>
                  <a:cubicBezTo>
                    <a:pt x="6738" y="2803"/>
                    <a:pt x="6738" y="234"/>
                    <a:pt x="6738" y="234"/>
                  </a:cubicBezTo>
                  <a:lnTo>
                    <a:pt x="40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434;p43"/>
            <p:cNvSpPr/>
            <p:nvPr/>
          </p:nvSpPr>
          <p:spPr>
            <a:xfrm>
              <a:off x="3232134" y="3655833"/>
              <a:ext cx="136336" cy="83581"/>
            </a:xfrm>
            <a:custGeom>
              <a:avLst/>
              <a:gdLst/>
              <a:ahLst/>
              <a:cxnLst/>
              <a:rect l="l" t="t" r="r" b="b"/>
              <a:pathLst>
                <a:path w="6006" h="3682" extrusionOk="0">
                  <a:moveTo>
                    <a:pt x="368" y="0"/>
                  </a:moveTo>
                  <a:cubicBezTo>
                    <a:pt x="368" y="0"/>
                    <a:pt x="1" y="2369"/>
                    <a:pt x="168" y="2802"/>
                  </a:cubicBezTo>
                  <a:cubicBezTo>
                    <a:pt x="321" y="3171"/>
                    <a:pt x="1833" y="3681"/>
                    <a:pt x="2931" y="3681"/>
                  </a:cubicBezTo>
                  <a:cubicBezTo>
                    <a:pt x="3025" y="3681"/>
                    <a:pt x="3116" y="3678"/>
                    <a:pt x="3203" y="3670"/>
                  </a:cubicBezTo>
                  <a:cubicBezTo>
                    <a:pt x="4304" y="3536"/>
                    <a:pt x="5672" y="3136"/>
                    <a:pt x="5838" y="2802"/>
                  </a:cubicBezTo>
                  <a:cubicBezTo>
                    <a:pt x="6005" y="2469"/>
                    <a:pt x="6005" y="201"/>
                    <a:pt x="6005" y="201"/>
                  </a:cubicBezTo>
                  <a:lnTo>
                    <a:pt x="3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435;p43"/>
            <p:cNvSpPr/>
            <p:nvPr/>
          </p:nvSpPr>
          <p:spPr>
            <a:xfrm>
              <a:off x="3229115" y="3649772"/>
              <a:ext cx="146914" cy="77543"/>
            </a:xfrm>
            <a:custGeom>
              <a:avLst/>
              <a:gdLst/>
              <a:ahLst/>
              <a:cxnLst/>
              <a:rect l="l" t="t" r="r" b="b"/>
              <a:pathLst>
                <a:path w="6472" h="3416" extrusionOk="0">
                  <a:moveTo>
                    <a:pt x="34" y="1"/>
                  </a:moveTo>
                  <a:lnTo>
                    <a:pt x="0" y="568"/>
                  </a:lnTo>
                  <a:lnTo>
                    <a:pt x="3603" y="601"/>
                  </a:lnTo>
                  <a:cubicBezTo>
                    <a:pt x="3603" y="601"/>
                    <a:pt x="3303" y="3036"/>
                    <a:pt x="3603" y="3336"/>
                  </a:cubicBezTo>
                  <a:cubicBezTo>
                    <a:pt x="3659" y="3392"/>
                    <a:pt x="3745" y="3416"/>
                    <a:pt x="3849" y="3416"/>
                  </a:cubicBezTo>
                  <a:cubicBezTo>
                    <a:pt x="4308" y="3416"/>
                    <a:pt x="5127" y="2965"/>
                    <a:pt x="5371" y="2803"/>
                  </a:cubicBezTo>
                  <a:cubicBezTo>
                    <a:pt x="5704" y="2636"/>
                    <a:pt x="5604" y="701"/>
                    <a:pt x="5604" y="701"/>
                  </a:cubicBezTo>
                  <a:lnTo>
                    <a:pt x="5604" y="701"/>
                  </a:lnTo>
                  <a:lnTo>
                    <a:pt x="6338" y="801"/>
                  </a:lnTo>
                  <a:lnTo>
                    <a:pt x="6472" y="267"/>
                  </a:lnTo>
                  <a:lnTo>
                    <a:pt x="3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436;p43"/>
            <p:cNvSpPr/>
            <p:nvPr/>
          </p:nvSpPr>
          <p:spPr>
            <a:xfrm>
              <a:off x="3223054" y="3478637"/>
              <a:ext cx="152975" cy="94341"/>
            </a:xfrm>
            <a:custGeom>
              <a:avLst/>
              <a:gdLst/>
              <a:ahLst/>
              <a:cxnLst/>
              <a:rect l="l" t="t" r="r" b="b"/>
              <a:pathLst>
                <a:path w="6739" h="4156" extrusionOk="0">
                  <a:moveTo>
                    <a:pt x="401" y="1"/>
                  </a:moveTo>
                  <a:cubicBezTo>
                    <a:pt x="401" y="1"/>
                    <a:pt x="1" y="2703"/>
                    <a:pt x="167" y="3170"/>
                  </a:cubicBezTo>
                  <a:cubicBezTo>
                    <a:pt x="349" y="3594"/>
                    <a:pt x="2015" y="4155"/>
                    <a:pt x="3244" y="4155"/>
                  </a:cubicBezTo>
                  <a:cubicBezTo>
                    <a:pt x="3369" y="4155"/>
                    <a:pt x="3489" y="4149"/>
                    <a:pt x="3603" y="4137"/>
                  </a:cubicBezTo>
                  <a:cubicBezTo>
                    <a:pt x="4837" y="4004"/>
                    <a:pt x="6372" y="3537"/>
                    <a:pt x="6572" y="3170"/>
                  </a:cubicBezTo>
                  <a:cubicBezTo>
                    <a:pt x="6739" y="2803"/>
                    <a:pt x="6739" y="234"/>
                    <a:pt x="6739" y="234"/>
                  </a:cubicBezTo>
                  <a:lnTo>
                    <a:pt x="401"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437;p43"/>
            <p:cNvSpPr/>
            <p:nvPr/>
          </p:nvSpPr>
          <p:spPr>
            <a:xfrm>
              <a:off x="3235925" y="3471827"/>
              <a:ext cx="135564" cy="83604"/>
            </a:xfrm>
            <a:custGeom>
              <a:avLst/>
              <a:gdLst/>
              <a:ahLst/>
              <a:cxnLst/>
              <a:rect l="l" t="t" r="r" b="b"/>
              <a:pathLst>
                <a:path w="5972" h="3683" extrusionOk="0">
                  <a:moveTo>
                    <a:pt x="334" y="1"/>
                  </a:moveTo>
                  <a:cubicBezTo>
                    <a:pt x="334" y="1"/>
                    <a:pt x="1" y="2402"/>
                    <a:pt x="134" y="2803"/>
                  </a:cubicBezTo>
                  <a:cubicBezTo>
                    <a:pt x="287" y="3200"/>
                    <a:pt x="1815" y="3682"/>
                    <a:pt x="2890" y="3682"/>
                  </a:cubicBezTo>
                  <a:cubicBezTo>
                    <a:pt x="2987" y="3682"/>
                    <a:pt x="3081" y="3678"/>
                    <a:pt x="3170" y="3670"/>
                  </a:cubicBezTo>
                  <a:cubicBezTo>
                    <a:pt x="4270" y="3536"/>
                    <a:pt x="5638" y="3136"/>
                    <a:pt x="5805" y="2803"/>
                  </a:cubicBezTo>
                  <a:cubicBezTo>
                    <a:pt x="5972" y="2469"/>
                    <a:pt x="5972" y="234"/>
                    <a:pt x="5972" y="234"/>
                  </a:cubicBezTo>
                  <a:lnTo>
                    <a:pt x="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438;p43"/>
            <p:cNvSpPr/>
            <p:nvPr/>
          </p:nvSpPr>
          <p:spPr>
            <a:xfrm>
              <a:off x="3232134" y="3465766"/>
              <a:ext cx="147686" cy="77566"/>
            </a:xfrm>
            <a:custGeom>
              <a:avLst/>
              <a:gdLst/>
              <a:ahLst/>
              <a:cxnLst/>
              <a:rect l="l" t="t" r="r" b="b"/>
              <a:pathLst>
                <a:path w="6506" h="3417" extrusionOk="0">
                  <a:moveTo>
                    <a:pt x="68" y="1"/>
                  </a:moveTo>
                  <a:lnTo>
                    <a:pt x="1" y="568"/>
                  </a:lnTo>
                  <a:lnTo>
                    <a:pt x="3637" y="601"/>
                  </a:lnTo>
                  <a:cubicBezTo>
                    <a:pt x="3637" y="601"/>
                    <a:pt x="3303" y="3036"/>
                    <a:pt x="3637" y="3336"/>
                  </a:cubicBezTo>
                  <a:cubicBezTo>
                    <a:pt x="3693" y="3393"/>
                    <a:pt x="3779" y="3416"/>
                    <a:pt x="3885" y="3416"/>
                  </a:cubicBezTo>
                  <a:cubicBezTo>
                    <a:pt x="4343" y="3416"/>
                    <a:pt x="5161" y="2972"/>
                    <a:pt x="5405" y="2836"/>
                  </a:cubicBezTo>
                  <a:cubicBezTo>
                    <a:pt x="5705" y="2636"/>
                    <a:pt x="5638" y="701"/>
                    <a:pt x="5638" y="701"/>
                  </a:cubicBezTo>
                  <a:lnTo>
                    <a:pt x="5638" y="701"/>
                  </a:lnTo>
                  <a:lnTo>
                    <a:pt x="6372" y="801"/>
                  </a:lnTo>
                  <a:lnTo>
                    <a:pt x="6505" y="268"/>
                  </a:lnTo>
                  <a:lnTo>
                    <a:pt x="68"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439;p43"/>
            <p:cNvSpPr/>
            <p:nvPr/>
          </p:nvSpPr>
          <p:spPr>
            <a:xfrm>
              <a:off x="2523395" y="3432465"/>
              <a:ext cx="369533" cy="333191"/>
            </a:xfrm>
            <a:custGeom>
              <a:avLst/>
              <a:gdLst/>
              <a:ahLst/>
              <a:cxnLst/>
              <a:rect l="l" t="t" r="r" b="b"/>
              <a:pathLst>
                <a:path w="16279" h="14678" extrusionOk="0">
                  <a:moveTo>
                    <a:pt x="2602" y="0"/>
                  </a:moveTo>
                  <a:cubicBezTo>
                    <a:pt x="1035" y="3102"/>
                    <a:pt x="1" y="6905"/>
                    <a:pt x="1568" y="8806"/>
                  </a:cubicBezTo>
                  <a:cubicBezTo>
                    <a:pt x="3303" y="10874"/>
                    <a:pt x="5138" y="11842"/>
                    <a:pt x="8940" y="12676"/>
                  </a:cubicBezTo>
                  <a:cubicBezTo>
                    <a:pt x="10275" y="12976"/>
                    <a:pt x="13110" y="14344"/>
                    <a:pt x="14177" y="14677"/>
                  </a:cubicBezTo>
                  <a:lnTo>
                    <a:pt x="16279" y="10474"/>
                  </a:lnTo>
                  <a:cubicBezTo>
                    <a:pt x="15045" y="10107"/>
                    <a:pt x="13644" y="9807"/>
                    <a:pt x="12276" y="9507"/>
                  </a:cubicBezTo>
                  <a:cubicBezTo>
                    <a:pt x="10341" y="9140"/>
                    <a:pt x="8573" y="8072"/>
                    <a:pt x="7339" y="6538"/>
                  </a:cubicBezTo>
                  <a:cubicBezTo>
                    <a:pt x="6939" y="5838"/>
                    <a:pt x="8040" y="3503"/>
                    <a:pt x="8840" y="1968"/>
                  </a:cubicBezTo>
                  <a:lnTo>
                    <a:pt x="7473" y="1334"/>
                  </a:lnTo>
                  <a:lnTo>
                    <a:pt x="3370" y="234"/>
                  </a:lnTo>
                  <a:lnTo>
                    <a:pt x="2602" y="0"/>
                  </a:lnTo>
                  <a:close/>
                </a:path>
              </a:pathLst>
            </a:custGeom>
            <a:solidFill>
              <a:srgbClr val="FF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440;p43"/>
            <p:cNvSpPr/>
            <p:nvPr/>
          </p:nvSpPr>
          <p:spPr>
            <a:xfrm>
              <a:off x="2784625" y="3642576"/>
              <a:ext cx="200669" cy="165118"/>
            </a:xfrm>
            <a:custGeom>
              <a:avLst/>
              <a:gdLst/>
              <a:ahLst/>
              <a:cxnLst/>
              <a:rect l="l" t="t" r="r" b="b"/>
              <a:pathLst>
                <a:path w="8841" h="6001" extrusionOk="0">
                  <a:moveTo>
                    <a:pt x="5609" y="0"/>
                  </a:moveTo>
                  <a:cubicBezTo>
                    <a:pt x="4828" y="0"/>
                    <a:pt x="4046" y="120"/>
                    <a:pt x="3303" y="368"/>
                  </a:cubicBezTo>
                  <a:cubicBezTo>
                    <a:pt x="3203" y="401"/>
                    <a:pt x="3136" y="435"/>
                    <a:pt x="3069" y="501"/>
                  </a:cubicBezTo>
                  <a:cubicBezTo>
                    <a:pt x="2936" y="535"/>
                    <a:pt x="2769" y="568"/>
                    <a:pt x="2636" y="635"/>
                  </a:cubicBezTo>
                  <a:cubicBezTo>
                    <a:pt x="734" y="1369"/>
                    <a:pt x="1" y="3070"/>
                    <a:pt x="1001" y="4471"/>
                  </a:cubicBezTo>
                  <a:cubicBezTo>
                    <a:pt x="1698" y="5446"/>
                    <a:pt x="3040" y="6001"/>
                    <a:pt x="4433" y="6001"/>
                  </a:cubicBezTo>
                  <a:cubicBezTo>
                    <a:pt x="5042" y="6001"/>
                    <a:pt x="5660" y="5895"/>
                    <a:pt x="6238" y="5672"/>
                  </a:cubicBezTo>
                  <a:cubicBezTo>
                    <a:pt x="8106" y="4938"/>
                    <a:pt x="8840" y="3237"/>
                    <a:pt x="7873" y="1836"/>
                  </a:cubicBezTo>
                  <a:cubicBezTo>
                    <a:pt x="8173" y="1736"/>
                    <a:pt x="8407" y="1435"/>
                    <a:pt x="8407" y="1102"/>
                  </a:cubicBezTo>
                  <a:cubicBezTo>
                    <a:pt x="8373" y="835"/>
                    <a:pt x="8206" y="568"/>
                    <a:pt x="7940" y="468"/>
                  </a:cubicBezTo>
                  <a:cubicBezTo>
                    <a:pt x="7673" y="301"/>
                    <a:pt x="7372" y="201"/>
                    <a:pt x="7039" y="135"/>
                  </a:cubicBezTo>
                  <a:cubicBezTo>
                    <a:pt x="6569" y="46"/>
                    <a:pt x="6089" y="0"/>
                    <a:pt x="5609" y="0"/>
                  </a:cubicBezTo>
                  <a:close/>
                </a:path>
              </a:pathLst>
            </a:custGeom>
            <a:solidFill>
              <a:srgbClr val="FF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441;p43"/>
            <p:cNvSpPr/>
            <p:nvPr/>
          </p:nvSpPr>
          <p:spPr>
            <a:xfrm>
              <a:off x="2565049" y="3199995"/>
              <a:ext cx="388465" cy="303658"/>
            </a:xfrm>
            <a:custGeom>
              <a:avLst/>
              <a:gdLst/>
              <a:ahLst/>
              <a:cxnLst/>
              <a:rect l="l" t="t" r="r" b="b"/>
              <a:pathLst>
                <a:path w="17113" h="13377" extrusionOk="0">
                  <a:moveTo>
                    <a:pt x="10007" y="0"/>
                  </a:moveTo>
                  <a:lnTo>
                    <a:pt x="10007" y="0"/>
                  </a:lnTo>
                  <a:cubicBezTo>
                    <a:pt x="5571" y="2269"/>
                    <a:pt x="2068" y="5971"/>
                    <a:pt x="0" y="10508"/>
                  </a:cubicBezTo>
                  <a:lnTo>
                    <a:pt x="7105" y="13377"/>
                  </a:lnTo>
                  <a:cubicBezTo>
                    <a:pt x="7105" y="13377"/>
                    <a:pt x="17112" y="2035"/>
                    <a:pt x="10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442;p43"/>
            <p:cNvSpPr/>
            <p:nvPr/>
          </p:nvSpPr>
          <p:spPr>
            <a:xfrm>
              <a:off x="3416550" y="3858963"/>
              <a:ext cx="466462" cy="332828"/>
            </a:xfrm>
            <a:custGeom>
              <a:avLst/>
              <a:gdLst/>
              <a:ahLst/>
              <a:cxnLst/>
              <a:rect l="l" t="t" r="r" b="b"/>
              <a:pathLst>
                <a:path w="20549" h="10179" extrusionOk="0">
                  <a:moveTo>
                    <a:pt x="11224" y="1"/>
                  </a:moveTo>
                  <a:cubicBezTo>
                    <a:pt x="10575" y="1"/>
                    <a:pt x="9933" y="200"/>
                    <a:pt x="9407" y="571"/>
                  </a:cubicBezTo>
                  <a:cubicBezTo>
                    <a:pt x="8806" y="972"/>
                    <a:pt x="8106" y="1172"/>
                    <a:pt x="7405" y="1172"/>
                  </a:cubicBezTo>
                  <a:lnTo>
                    <a:pt x="1801" y="1005"/>
                  </a:lnTo>
                  <a:lnTo>
                    <a:pt x="1768" y="1339"/>
                  </a:lnTo>
                  <a:lnTo>
                    <a:pt x="867" y="1272"/>
                  </a:lnTo>
                  <a:lnTo>
                    <a:pt x="734" y="2406"/>
                  </a:lnTo>
                  <a:lnTo>
                    <a:pt x="1635" y="2473"/>
                  </a:lnTo>
                  <a:lnTo>
                    <a:pt x="1601" y="2740"/>
                  </a:lnTo>
                  <a:lnTo>
                    <a:pt x="3102" y="2840"/>
                  </a:lnTo>
                  <a:cubicBezTo>
                    <a:pt x="3636" y="2873"/>
                    <a:pt x="4003" y="3207"/>
                    <a:pt x="3936" y="3607"/>
                  </a:cubicBezTo>
                  <a:lnTo>
                    <a:pt x="3936" y="3774"/>
                  </a:lnTo>
                  <a:cubicBezTo>
                    <a:pt x="3669" y="3840"/>
                    <a:pt x="3469" y="4040"/>
                    <a:pt x="3403" y="4307"/>
                  </a:cubicBezTo>
                  <a:cubicBezTo>
                    <a:pt x="3369" y="4541"/>
                    <a:pt x="3536" y="4808"/>
                    <a:pt x="3769" y="4908"/>
                  </a:cubicBezTo>
                  <a:lnTo>
                    <a:pt x="3769" y="4974"/>
                  </a:lnTo>
                  <a:cubicBezTo>
                    <a:pt x="3655" y="5347"/>
                    <a:pt x="3319" y="5596"/>
                    <a:pt x="2952" y="5596"/>
                  </a:cubicBezTo>
                  <a:cubicBezTo>
                    <a:pt x="2892" y="5596"/>
                    <a:pt x="2830" y="5589"/>
                    <a:pt x="2769" y="5575"/>
                  </a:cubicBezTo>
                  <a:lnTo>
                    <a:pt x="1234" y="5475"/>
                  </a:lnTo>
                  <a:lnTo>
                    <a:pt x="1201" y="5775"/>
                  </a:lnTo>
                  <a:lnTo>
                    <a:pt x="134" y="5708"/>
                  </a:lnTo>
                  <a:lnTo>
                    <a:pt x="0" y="6842"/>
                  </a:lnTo>
                  <a:lnTo>
                    <a:pt x="1068" y="6909"/>
                  </a:lnTo>
                  <a:lnTo>
                    <a:pt x="1034" y="7209"/>
                  </a:lnTo>
                  <a:lnTo>
                    <a:pt x="6571" y="7810"/>
                  </a:lnTo>
                  <a:cubicBezTo>
                    <a:pt x="7239" y="7877"/>
                    <a:pt x="7872" y="8177"/>
                    <a:pt x="8373" y="8677"/>
                  </a:cubicBezTo>
                  <a:cubicBezTo>
                    <a:pt x="8840" y="9144"/>
                    <a:pt x="9474" y="9444"/>
                    <a:pt x="10174" y="9478"/>
                  </a:cubicBezTo>
                  <a:lnTo>
                    <a:pt x="12943" y="9745"/>
                  </a:lnTo>
                  <a:lnTo>
                    <a:pt x="19347" y="10178"/>
                  </a:lnTo>
                  <a:lnTo>
                    <a:pt x="19781" y="6742"/>
                  </a:lnTo>
                  <a:lnTo>
                    <a:pt x="12509" y="5508"/>
                  </a:lnTo>
                  <a:lnTo>
                    <a:pt x="12676" y="4274"/>
                  </a:lnTo>
                  <a:lnTo>
                    <a:pt x="20114" y="4007"/>
                  </a:lnTo>
                  <a:lnTo>
                    <a:pt x="20548" y="605"/>
                  </a:lnTo>
                  <a:lnTo>
                    <a:pt x="12809" y="104"/>
                  </a:lnTo>
                  <a:lnTo>
                    <a:pt x="11375" y="4"/>
                  </a:lnTo>
                  <a:cubicBezTo>
                    <a:pt x="11325" y="2"/>
                    <a:pt x="11274" y="1"/>
                    <a:pt x="11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43;p43"/>
            <p:cNvSpPr/>
            <p:nvPr/>
          </p:nvSpPr>
          <p:spPr>
            <a:xfrm>
              <a:off x="3685402" y="3883028"/>
              <a:ext cx="174132" cy="68861"/>
            </a:xfrm>
            <a:custGeom>
              <a:avLst/>
              <a:gdLst/>
              <a:ahLst/>
              <a:cxnLst/>
              <a:rect l="l" t="t" r="r" b="b"/>
              <a:pathLst>
                <a:path w="7671" h="2106" extrusionOk="0">
                  <a:moveTo>
                    <a:pt x="1223" y="0"/>
                  </a:moveTo>
                  <a:cubicBezTo>
                    <a:pt x="556" y="0"/>
                    <a:pt x="0" y="421"/>
                    <a:pt x="65" y="903"/>
                  </a:cubicBezTo>
                  <a:cubicBezTo>
                    <a:pt x="160" y="1350"/>
                    <a:pt x="593" y="1705"/>
                    <a:pt x="1069" y="1705"/>
                  </a:cubicBezTo>
                  <a:cubicBezTo>
                    <a:pt x="1090" y="1705"/>
                    <a:pt x="1111" y="1705"/>
                    <a:pt x="1132" y="1703"/>
                  </a:cubicBezTo>
                  <a:lnTo>
                    <a:pt x="6369" y="2104"/>
                  </a:lnTo>
                  <a:cubicBezTo>
                    <a:pt x="6397" y="2105"/>
                    <a:pt x="6425" y="2106"/>
                    <a:pt x="6453" y="2106"/>
                  </a:cubicBezTo>
                  <a:cubicBezTo>
                    <a:pt x="7083" y="2106"/>
                    <a:pt x="7605" y="1750"/>
                    <a:pt x="7637" y="1303"/>
                  </a:cubicBezTo>
                  <a:lnTo>
                    <a:pt x="7637" y="1136"/>
                  </a:lnTo>
                  <a:cubicBezTo>
                    <a:pt x="7670" y="669"/>
                    <a:pt x="7170" y="269"/>
                    <a:pt x="6536" y="236"/>
                  </a:cubicBezTo>
                  <a:lnTo>
                    <a:pt x="1299" y="2"/>
                  </a:lnTo>
                  <a:cubicBezTo>
                    <a:pt x="1273" y="1"/>
                    <a:pt x="1248" y="0"/>
                    <a:pt x="1223" y="0"/>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44;p43"/>
            <p:cNvSpPr/>
            <p:nvPr/>
          </p:nvSpPr>
          <p:spPr>
            <a:xfrm>
              <a:off x="3467283" y="3903791"/>
              <a:ext cx="107530" cy="41591"/>
            </a:xfrm>
            <a:custGeom>
              <a:avLst/>
              <a:gdLst/>
              <a:ahLst/>
              <a:cxnLst/>
              <a:rect l="l" t="t" r="r" b="b"/>
              <a:pathLst>
                <a:path w="4737" h="1272" extrusionOk="0">
                  <a:moveTo>
                    <a:pt x="801" y="1"/>
                  </a:moveTo>
                  <a:cubicBezTo>
                    <a:pt x="367" y="1"/>
                    <a:pt x="0" y="234"/>
                    <a:pt x="33" y="535"/>
                  </a:cubicBezTo>
                  <a:cubicBezTo>
                    <a:pt x="96" y="816"/>
                    <a:pt x="334" y="1038"/>
                    <a:pt x="610" y="1038"/>
                  </a:cubicBezTo>
                  <a:cubicBezTo>
                    <a:pt x="629" y="1038"/>
                    <a:pt x="648" y="1037"/>
                    <a:pt x="667" y="1035"/>
                  </a:cubicBezTo>
                  <a:lnTo>
                    <a:pt x="3903" y="1268"/>
                  </a:lnTo>
                  <a:cubicBezTo>
                    <a:pt x="3931" y="1271"/>
                    <a:pt x="3958" y="1272"/>
                    <a:pt x="3985" y="1272"/>
                  </a:cubicBezTo>
                  <a:cubicBezTo>
                    <a:pt x="4378" y="1272"/>
                    <a:pt x="4672" y="1049"/>
                    <a:pt x="4703" y="768"/>
                  </a:cubicBezTo>
                  <a:lnTo>
                    <a:pt x="4703" y="701"/>
                  </a:lnTo>
                  <a:cubicBezTo>
                    <a:pt x="4737" y="401"/>
                    <a:pt x="4437" y="168"/>
                    <a:pt x="4036" y="134"/>
                  </a:cubicBezTo>
                  <a:lnTo>
                    <a:pt x="801" y="1"/>
                  </a:ln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45;p43"/>
            <p:cNvSpPr/>
            <p:nvPr/>
          </p:nvSpPr>
          <p:spPr>
            <a:xfrm>
              <a:off x="3452892" y="4056030"/>
              <a:ext cx="108302" cy="44534"/>
            </a:xfrm>
            <a:custGeom>
              <a:avLst/>
              <a:gdLst/>
              <a:ahLst/>
              <a:cxnLst/>
              <a:rect l="l" t="t" r="r" b="b"/>
              <a:pathLst>
                <a:path w="4771" h="1362" extrusionOk="0">
                  <a:moveTo>
                    <a:pt x="689" y="0"/>
                  </a:moveTo>
                  <a:cubicBezTo>
                    <a:pt x="416" y="0"/>
                    <a:pt x="181" y="159"/>
                    <a:pt x="67" y="415"/>
                  </a:cubicBezTo>
                  <a:cubicBezTo>
                    <a:pt x="0" y="715"/>
                    <a:pt x="300" y="1016"/>
                    <a:pt x="701" y="1049"/>
                  </a:cubicBezTo>
                  <a:lnTo>
                    <a:pt x="3936" y="1349"/>
                  </a:lnTo>
                  <a:cubicBezTo>
                    <a:pt x="3979" y="1358"/>
                    <a:pt x="4023" y="1362"/>
                    <a:pt x="4065" y="1362"/>
                  </a:cubicBezTo>
                  <a:cubicBezTo>
                    <a:pt x="4353" y="1362"/>
                    <a:pt x="4621" y="1173"/>
                    <a:pt x="4737" y="882"/>
                  </a:cubicBezTo>
                  <a:lnTo>
                    <a:pt x="4737" y="815"/>
                  </a:lnTo>
                  <a:cubicBezTo>
                    <a:pt x="4770" y="515"/>
                    <a:pt x="4470" y="215"/>
                    <a:pt x="4070" y="215"/>
                  </a:cubicBezTo>
                  <a:lnTo>
                    <a:pt x="834" y="15"/>
                  </a:lnTo>
                  <a:cubicBezTo>
                    <a:pt x="785" y="5"/>
                    <a:pt x="737" y="0"/>
                    <a:pt x="689" y="0"/>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46;p43"/>
            <p:cNvSpPr/>
            <p:nvPr/>
          </p:nvSpPr>
          <p:spPr>
            <a:xfrm>
              <a:off x="3664904" y="4092912"/>
              <a:ext cx="176447" cy="71673"/>
            </a:xfrm>
            <a:custGeom>
              <a:avLst/>
              <a:gdLst/>
              <a:ahLst/>
              <a:cxnLst/>
              <a:rect l="l" t="t" r="r" b="b"/>
              <a:pathLst>
                <a:path w="7773" h="2192" extrusionOk="0">
                  <a:moveTo>
                    <a:pt x="1178" y="0"/>
                  </a:moveTo>
                  <a:cubicBezTo>
                    <a:pt x="732" y="0"/>
                    <a:pt x="334" y="254"/>
                    <a:pt x="134" y="655"/>
                  </a:cubicBezTo>
                  <a:cubicBezTo>
                    <a:pt x="0" y="1155"/>
                    <a:pt x="467" y="1656"/>
                    <a:pt x="1168" y="1722"/>
                  </a:cubicBezTo>
                  <a:lnTo>
                    <a:pt x="6371" y="2189"/>
                  </a:lnTo>
                  <a:cubicBezTo>
                    <a:pt x="6404" y="2191"/>
                    <a:pt x="6436" y="2192"/>
                    <a:pt x="6467" y="2192"/>
                  </a:cubicBezTo>
                  <a:cubicBezTo>
                    <a:pt x="7062" y="2192"/>
                    <a:pt x="7577" y="1899"/>
                    <a:pt x="7672" y="1455"/>
                  </a:cubicBezTo>
                  <a:lnTo>
                    <a:pt x="7706" y="1289"/>
                  </a:lnTo>
                  <a:cubicBezTo>
                    <a:pt x="7772" y="822"/>
                    <a:pt x="7305" y="388"/>
                    <a:pt x="6638" y="355"/>
                  </a:cubicBezTo>
                  <a:lnTo>
                    <a:pt x="1401" y="21"/>
                  </a:lnTo>
                  <a:cubicBezTo>
                    <a:pt x="1326" y="7"/>
                    <a:pt x="1252" y="0"/>
                    <a:pt x="1178" y="0"/>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7;p43"/>
            <p:cNvSpPr/>
            <p:nvPr/>
          </p:nvSpPr>
          <p:spPr>
            <a:xfrm>
              <a:off x="3615692" y="3976706"/>
              <a:ext cx="25764" cy="58496"/>
            </a:xfrm>
            <a:custGeom>
              <a:avLst/>
              <a:gdLst/>
              <a:ahLst/>
              <a:cxnLst/>
              <a:rect l="l" t="t" r="r" b="b"/>
              <a:pathLst>
                <a:path w="1135" h="1789" extrusionOk="0">
                  <a:moveTo>
                    <a:pt x="629" y="1"/>
                  </a:moveTo>
                  <a:cubicBezTo>
                    <a:pt x="421" y="1"/>
                    <a:pt x="227" y="130"/>
                    <a:pt x="167" y="339"/>
                  </a:cubicBezTo>
                  <a:lnTo>
                    <a:pt x="33" y="1407"/>
                  </a:lnTo>
                  <a:cubicBezTo>
                    <a:pt x="0" y="1607"/>
                    <a:pt x="200" y="1774"/>
                    <a:pt x="467" y="1774"/>
                  </a:cubicBezTo>
                  <a:cubicBezTo>
                    <a:pt x="503" y="1784"/>
                    <a:pt x="538" y="1789"/>
                    <a:pt x="574" y="1789"/>
                  </a:cubicBezTo>
                  <a:cubicBezTo>
                    <a:pt x="768" y="1789"/>
                    <a:pt x="944" y="1643"/>
                    <a:pt x="1001" y="1474"/>
                  </a:cubicBezTo>
                  <a:lnTo>
                    <a:pt x="1134" y="406"/>
                  </a:lnTo>
                  <a:cubicBezTo>
                    <a:pt x="1134" y="206"/>
                    <a:pt x="967" y="39"/>
                    <a:pt x="701" y="6"/>
                  </a:cubicBezTo>
                  <a:cubicBezTo>
                    <a:pt x="677" y="2"/>
                    <a:pt x="653" y="1"/>
                    <a:pt x="629" y="1"/>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48;p43"/>
            <p:cNvSpPr/>
            <p:nvPr/>
          </p:nvSpPr>
          <p:spPr>
            <a:xfrm>
              <a:off x="3592198" y="3974548"/>
              <a:ext cx="25787" cy="58169"/>
            </a:xfrm>
            <a:custGeom>
              <a:avLst/>
              <a:gdLst/>
              <a:ahLst/>
              <a:cxnLst/>
              <a:rect l="l" t="t" r="r" b="b"/>
              <a:pathLst>
                <a:path w="1136" h="1779" extrusionOk="0">
                  <a:moveTo>
                    <a:pt x="630" y="0"/>
                  </a:moveTo>
                  <a:cubicBezTo>
                    <a:pt x="422" y="0"/>
                    <a:pt x="228" y="129"/>
                    <a:pt x="168" y="339"/>
                  </a:cubicBezTo>
                  <a:lnTo>
                    <a:pt x="34" y="1406"/>
                  </a:lnTo>
                  <a:cubicBezTo>
                    <a:pt x="1" y="1606"/>
                    <a:pt x="201" y="1773"/>
                    <a:pt x="468" y="1773"/>
                  </a:cubicBezTo>
                  <a:cubicBezTo>
                    <a:pt x="492" y="1776"/>
                    <a:pt x="516" y="1778"/>
                    <a:pt x="539" y="1778"/>
                  </a:cubicBezTo>
                  <a:cubicBezTo>
                    <a:pt x="741" y="1778"/>
                    <a:pt x="909" y="1652"/>
                    <a:pt x="968" y="1473"/>
                  </a:cubicBezTo>
                  <a:lnTo>
                    <a:pt x="1102" y="405"/>
                  </a:lnTo>
                  <a:cubicBezTo>
                    <a:pt x="1135" y="205"/>
                    <a:pt x="935" y="38"/>
                    <a:pt x="701" y="5"/>
                  </a:cubicBezTo>
                  <a:cubicBezTo>
                    <a:pt x="678" y="2"/>
                    <a:pt x="654" y="0"/>
                    <a:pt x="630" y="0"/>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49;p43"/>
            <p:cNvSpPr/>
            <p:nvPr/>
          </p:nvSpPr>
          <p:spPr>
            <a:xfrm>
              <a:off x="3568727" y="3972357"/>
              <a:ext cx="25787" cy="58169"/>
            </a:xfrm>
            <a:custGeom>
              <a:avLst/>
              <a:gdLst/>
              <a:ahLst/>
              <a:cxnLst/>
              <a:rect l="l" t="t" r="r" b="b"/>
              <a:pathLst>
                <a:path w="1136" h="1779" extrusionOk="0">
                  <a:moveTo>
                    <a:pt x="630" y="0"/>
                  </a:moveTo>
                  <a:cubicBezTo>
                    <a:pt x="422" y="0"/>
                    <a:pt x="228" y="129"/>
                    <a:pt x="168" y="339"/>
                  </a:cubicBezTo>
                  <a:lnTo>
                    <a:pt x="34" y="1406"/>
                  </a:lnTo>
                  <a:cubicBezTo>
                    <a:pt x="1" y="1573"/>
                    <a:pt x="168" y="1773"/>
                    <a:pt x="435" y="1773"/>
                  </a:cubicBezTo>
                  <a:cubicBezTo>
                    <a:pt x="459" y="1777"/>
                    <a:pt x="483" y="1778"/>
                    <a:pt x="507" y="1778"/>
                  </a:cubicBezTo>
                  <a:cubicBezTo>
                    <a:pt x="714" y="1778"/>
                    <a:pt x="908" y="1653"/>
                    <a:pt x="968" y="1473"/>
                  </a:cubicBezTo>
                  <a:lnTo>
                    <a:pt x="1102" y="406"/>
                  </a:lnTo>
                  <a:cubicBezTo>
                    <a:pt x="1135" y="206"/>
                    <a:pt x="935" y="39"/>
                    <a:pt x="701" y="5"/>
                  </a:cubicBezTo>
                  <a:cubicBezTo>
                    <a:pt x="678" y="2"/>
                    <a:pt x="654" y="0"/>
                    <a:pt x="630" y="0"/>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50;p43"/>
            <p:cNvSpPr/>
            <p:nvPr/>
          </p:nvSpPr>
          <p:spPr>
            <a:xfrm>
              <a:off x="3552431" y="3846354"/>
              <a:ext cx="230019" cy="128959"/>
            </a:xfrm>
            <a:custGeom>
              <a:avLst/>
              <a:gdLst/>
              <a:ahLst/>
              <a:cxnLst/>
              <a:rect l="l" t="t" r="r" b="b"/>
              <a:pathLst>
                <a:path w="10133" h="5681" extrusionOk="0">
                  <a:moveTo>
                    <a:pt x="5197" y="1"/>
                  </a:moveTo>
                  <a:cubicBezTo>
                    <a:pt x="4969" y="1"/>
                    <a:pt x="4737" y="16"/>
                    <a:pt x="4504" y="47"/>
                  </a:cubicBezTo>
                  <a:cubicBezTo>
                    <a:pt x="4371" y="47"/>
                    <a:pt x="4204" y="80"/>
                    <a:pt x="4037" y="114"/>
                  </a:cubicBezTo>
                  <a:lnTo>
                    <a:pt x="3770" y="114"/>
                  </a:lnTo>
                  <a:cubicBezTo>
                    <a:pt x="2603" y="280"/>
                    <a:pt x="1502" y="781"/>
                    <a:pt x="601" y="1615"/>
                  </a:cubicBezTo>
                  <a:cubicBezTo>
                    <a:pt x="268" y="1948"/>
                    <a:pt x="1" y="2315"/>
                    <a:pt x="201" y="2815"/>
                  </a:cubicBezTo>
                  <a:cubicBezTo>
                    <a:pt x="468" y="3182"/>
                    <a:pt x="902" y="3349"/>
                    <a:pt x="1335" y="3349"/>
                  </a:cubicBezTo>
                  <a:cubicBezTo>
                    <a:pt x="1671" y="4712"/>
                    <a:pt x="3312" y="5680"/>
                    <a:pt x="5164" y="5680"/>
                  </a:cubicBezTo>
                  <a:cubicBezTo>
                    <a:pt x="6257" y="5680"/>
                    <a:pt x="7425" y="5343"/>
                    <a:pt x="8440" y="4550"/>
                  </a:cubicBezTo>
                  <a:cubicBezTo>
                    <a:pt x="10133" y="2119"/>
                    <a:pt x="7908" y="1"/>
                    <a:pt x="5197" y="1"/>
                  </a:cubicBezTo>
                  <a:close/>
                </a:path>
              </a:pathLst>
            </a:custGeom>
            <a:solidFill>
              <a:srgbClr val="FABB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51;p43"/>
            <p:cNvSpPr/>
            <p:nvPr/>
          </p:nvSpPr>
          <p:spPr>
            <a:xfrm>
              <a:off x="2215220" y="2304048"/>
              <a:ext cx="353076" cy="190044"/>
            </a:xfrm>
            <a:custGeom>
              <a:avLst/>
              <a:gdLst/>
              <a:ahLst/>
              <a:cxnLst/>
              <a:rect l="l" t="t" r="r" b="b"/>
              <a:pathLst>
                <a:path w="15554" h="8372" extrusionOk="0">
                  <a:moveTo>
                    <a:pt x="13866" y="1"/>
                  </a:moveTo>
                  <a:cubicBezTo>
                    <a:pt x="12311" y="1"/>
                    <a:pt x="5254" y="419"/>
                    <a:pt x="0" y="7680"/>
                  </a:cubicBezTo>
                  <a:cubicBezTo>
                    <a:pt x="0" y="7680"/>
                    <a:pt x="2785" y="8372"/>
                    <a:pt x="5906" y="8372"/>
                  </a:cubicBezTo>
                  <a:cubicBezTo>
                    <a:pt x="10384" y="8372"/>
                    <a:pt x="15553" y="6947"/>
                    <a:pt x="14177" y="8"/>
                  </a:cubicBezTo>
                  <a:cubicBezTo>
                    <a:pt x="14177" y="8"/>
                    <a:pt x="14068" y="1"/>
                    <a:pt x="138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52;p43"/>
            <p:cNvSpPr/>
            <p:nvPr/>
          </p:nvSpPr>
          <p:spPr>
            <a:xfrm>
              <a:off x="2212178" y="2178381"/>
              <a:ext cx="333191" cy="203846"/>
            </a:xfrm>
            <a:custGeom>
              <a:avLst/>
              <a:gdLst/>
              <a:ahLst/>
              <a:cxnLst/>
              <a:rect l="l" t="t" r="r" b="b"/>
              <a:pathLst>
                <a:path w="14678" h="8980" extrusionOk="0">
                  <a:moveTo>
                    <a:pt x="5994" y="0"/>
                  </a:moveTo>
                  <a:cubicBezTo>
                    <a:pt x="4310" y="0"/>
                    <a:pt x="2327" y="564"/>
                    <a:pt x="1" y="1975"/>
                  </a:cubicBezTo>
                  <a:cubicBezTo>
                    <a:pt x="1" y="1975"/>
                    <a:pt x="3170" y="8312"/>
                    <a:pt x="14678" y="8980"/>
                  </a:cubicBezTo>
                  <a:cubicBezTo>
                    <a:pt x="14678" y="8980"/>
                    <a:pt x="12716" y="0"/>
                    <a:pt x="59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453;p43"/>
            <p:cNvSpPr/>
            <p:nvPr/>
          </p:nvSpPr>
          <p:spPr>
            <a:xfrm>
              <a:off x="2465101" y="1948203"/>
              <a:ext cx="1304683" cy="752800"/>
            </a:xfrm>
            <a:custGeom>
              <a:avLst/>
              <a:gdLst/>
              <a:ahLst/>
              <a:cxnLst/>
              <a:rect l="l" t="t" r="r" b="b"/>
              <a:pathLst>
                <a:path w="57475" h="33163" extrusionOk="0">
                  <a:moveTo>
                    <a:pt x="28866" y="0"/>
                  </a:moveTo>
                  <a:cubicBezTo>
                    <a:pt x="28201" y="0"/>
                    <a:pt x="27550" y="13"/>
                    <a:pt x="26919" y="39"/>
                  </a:cubicBezTo>
                  <a:cubicBezTo>
                    <a:pt x="21082" y="306"/>
                    <a:pt x="11742" y="2241"/>
                    <a:pt x="7806" y="5810"/>
                  </a:cubicBezTo>
                  <a:cubicBezTo>
                    <a:pt x="0" y="12915"/>
                    <a:pt x="2435" y="28193"/>
                    <a:pt x="3302" y="33163"/>
                  </a:cubicBezTo>
                  <a:lnTo>
                    <a:pt x="56807" y="33163"/>
                  </a:lnTo>
                  <a:cubicBezTo>
                    <a:pt x="56407" y="30194"/>
                    <a:pt x="55807" y="27192"/>
                    <a:pt x="55673" y="24190"/>
                  </a:cubicBezTo>
                  <a:cubicBezTo>
                    <a:pt x="55340" y="17719"/>
                    <a:pt x="57474" y="11347"/>
                    <a:pt x="51837" y="6377"/>
                  </a:cubicBezTo>
                  <a:cubicBezTo>
                    <a:pt x="46700" y="1855"/>
                    <a:pt x="36741" y="0"/>
                    <a:pt x="28866"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454;p43"/>
            <p:cNvSpPr/>
            <p:nvPr/>
          </p:nvSpPr>
          <p:spPr>
            <a:xfrm>
              <a:off x="2944412" y="3138659"/>
              <a:ext cx="308198" cy="94682"/>
            </a:xfrm>
            <a:custGeom>
              <a:avLst/>
              <a:gdLst/>
              <a:ahLst/>
              <a:cxnLst/>
              <a:rect l="l" t="t" r="r" b="b"/>
              <a:pathLst>
                <a:path w="13577" h="4171" extrusionOk="0">
                  <a:moveTo>
                    <a:pt x="6772" y="0"/>
                  </a:moveTo>
                  <a:cubicBezTo>
                    <a:pt x="3036" y="0"/>
                    <a:pt x="0" y="1168"/>
                    <a:pt x="0" y="2602"/>
                  </a:cubicBezTo>
                  <a:cubicBezTo>
                    <a:pt x="0" y="4037"/>
                    <a:pt x="6772" y="4170"/>
                    <a:pt x="6772" y="4170"/>
                  </a:cubicBezTo>
                  <a:cubicBezTo>
                    <a:pt x="6772" y="4170"/>
                    <a:pt x="13576" y="4037"/>
                    <a:pt x="13576" y="2602"/>
                  </a:cubicBezTo>
                  <a:cubicBezTo>
                    <a:pt x="13576" y="1168"/>
                    <a:pt x="10541" y="0"/>
                    <a:pt x="6772" y="0"/>
                  </a:cubicBezTo>
                  <a:close/>
                </a:path>
              </a:pathLst>
            </a:custGeom>
            <a:solidFill>
              <a:srgbClr val="FF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455;p43"/>
            <p:cNvSpPr/>
            <p:nvPr/>
          </p:nvSpPr>
          <p:spPr>
            <a:xfrm>
              <a:off x="3018618" y="2937991"/>
              <a:ext cx="165846" cy="293080"/>
            </a:xfrm>
            <a:custGeom>
              <a:avLst/>
              <a:gdLst/>
              <a:ahLst/>
              <a:cxnLst/>
              <a:rect l="l" t="t" r="r" b="b"/>
              <a:pathLst>
                <a:path w="7306" h="12911" extrusionOk="0">
                  <a:moveTo>
                    <a:pt x="0" y="1"/>
                  </a:moveTo>
                  <a:lnTo>
                    <a:pt x="234" y="10442"/>
                  </a:lnTo>
                  <a:cubicBezTo>
                    <a:pt x="267" y="11809"/>
                    <a:pt x="1601" y="12877"/>
                    <a:pt x="3236" y="12910"/>
                  </a:cubicBezTo>
                  <a:lnTo>
                    <a:pt x="3302" y="12910"/>
                  </a:lnTo>
                  <a:cubicBezTo>
                    <a:pt x="3326" y="12910"/>
                    <a:pt x="3349" y="12911"/>
                    <a:pt x="3372" y="12911"/>
                  </a:cubicBezTo>
                  <a:cubicBezTo>
                    <a:pt x="5007" y="12911"/>
                    <a:pt x="6305" y="11757"/>
                    <a:pt x="6305" y="10408"/>
                  </a:cubicBezTo>
                  <a:lnTo>
                    <a:pt x="6271" y="5405"/>
                  </a:lnTo>
                  <a:cubicBezTo>
                    <a:pt x="6271" y="3870"/>
                    <a:pt x="7305" y="201"/>
                    <a:pt x="4670" y="134"/>
                  </a:cubicBezTo>
                  <a:lnTo>
                    <a:pt x="0" y="1"/>
                  </a:lnTo>
                  <a:close/>
                </a:path>
              </a:pathLst>
            </a:custGeom>
            <a:solidFill>
              <a:srgbClr val="FF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456;p43"/>
            <p:cNvSpPr/>
            <p:nvPr/>
          </p:nvSpPr>
          <p:spPr>
            <a:xfrm>
              <a:off x="2457477" y="2576875"/>
              <a:ext cx="202212" cy="237037"/>
            </a:xfrm>
            <a:custGeom>
              <a:avLst/>
              <a:gdLst/>
              <a:ahLst/>
              <a:cxnLst/>
              <a:rect l="l" t="t" r="r" b="b"/>
              <a:pathLst>
                <a:path w="11175" h="10441" extrusionOk="0">
                  <a:moveTo>
                    <a:pt x="5670" y="1"/>
                  </a:moveTo>
                  <a:cubicBezTo>
                    <a:pt x="5312" y="1"/>
                    <a:pt x="4954" y="32"/>
                    <a:pt x="4603" y="97"/>
                  </a:cubicBezTo>
                  <a:cubicBezTo>
                    <a:pt x="2102" y="564"/>
                    <a:pt x="234" y="2533"/>
                    <a:pt x="100" y="4667"/>
                  </a:cubicBezTo>
                  <a:cubicBezTo>
                    <a:pt x="0" y="6802"/>
                    <a:pt x="1568" y="8837"/>
                    <a:pt x="3870" y="9804"/>
                  </a:cubicBezTo>
                  <a:cubicBezTo>
                    <a:pt x="4947" y="10229"/>
                    <a:pt x="6080" y="10440"/>
                    <a:pt x="7211" y="10440"/>
                  </a:cubicBezTo>
                  <a:cubicBezTo>
                    <a:pt x="8567" y="10440"/>
                    <a:pt x="9920" y="10138"/>
                    <a:pt x="11175" y="9538"/>
                  </a:cubicBezTo>
                  <a:lnTo>
                    <a:pt x="10741" y="2899"/>
                  </a:lnTo>
                  <a:cubicBezTo>
                    <a:pt x="10053" y="1179"/>
                    <a:pt x="7861" y="1"/>
                    <a:pt x="5670" y="1"/>
                  </a:cubicBezTo>
                  <a:close/>
                </a:path>
              </a:pathLst>
            </a:custGeom>
            <a:solidFill>
              <a:srgbClr val="FF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457;p43"/>
            <p:cNvSpPr/>
            <p:nvPr/>
          </p:nvSpPr>
          <p:spPr>
            <a:xfrm>
              <a:off x="3581973" y="2576875"/>
              <a:ext cx="217343" cy="237037"/>
            </a:xfrm>
            <a:custGeom>
              <a:avLst/>
              <a:gdLst/>
              <a:ahLst/>
              <a:cxnLst/>
              <a:rect l="l" t="t" r="r" b="b"/>
              <a:pathLst>
                <a:path w="11209" h="10441" extrusionOk="0">
                  <a:moveTo>
                    <a:pt x="5508" y="1"/>
                  </a:moveTo>
                  <a:cubicBezTo>
                    <a:pt x="3324" y="1"/>
                    <a:pt x="1156" y="1179"/>
                    <a:pt x="468" y="2899"/>
                  </a:cubicBezTo>
                  <a:lnTo>
                    <a:pt x="1" y="9538"/>
                  </a:lnTo>
                  <a:cubicBezTo>
                    <a:pt x="1255" y="10138"/>
                    <a:pt x="2619" y="10440"/>
                    <a:pt x="3983" y="10440"/>
                  </a:cubicBezTo>
                  <a:cubicBezTo>
                    <a:pt x="5122" y="10440"/>
                    <a:pt x="6262" y="10229"/>
                    <a:pt x="7339" y="9804"/>
                  </a:cubicBezTo>
                  <a:cubicBezTo>
                    <a:pt x="9641" y="8837"/>
                    <a:pt x="11209" y="6802"/>
                    <a:pt x="11075" y="4667"/>
                  </a:cubicBezTo>
                  <a:cubicBezTo>
                    <a:pt x="10975" y="2533"/>
                    <a:pt x="9074" y="564"/>
                    <a:pt x="6572" y="97"/>
                  </a:cubicBezTo>
                  <a:cubicBezTo>
                    <a:pt x="6221" y="32"/>
                    <a:pt x="5864" y="1"/>
                    <a:pt x="5508" y="1"/>
                  </a:cubicBezTo>
                  <a:close/>
                </a:path>
              </a:pathLst>
            </a:custGeom>
            <a:solidFill>
              <a:srgbClr val="FF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458;p43"/>
            <p:cNvSpPr/>
            <p:nvPr/>
          </p:nvSpPr>
          <p:spPr>
            <a:xfrm>
              <a:off x="2581711" y="2147259"/>
              <a:ext cx="1122197" cy="980822"/>
            </a:xfrm>
            <a:custGeom>
              <a:avLst/>
              <a:gdLst/>
              <a:ahLst/>
              <a:cxnLst/>
              <a:rect l="l" t="t" r="r" b="b"/>
              <a:pathLst>
                <a:path w="49436" h="43208" extrusionOk="0">
                  <a:moveTo>
                    <a:pt x="24558" y="1"/>
                  </a:moveTo>
                  <a:cubicBezTo>
                    <a:pt x="23043" y="1"/>
                    <a:pt x="21523" y="86"/>
                    <a:pt x="20014" y="243"/>
                  </a:cubicBezTo>
                  <a:cubicBezTo>
                    <a:pt x="14877" y="744"/>
                    <a:pt x="9574" y="2178"/>
                    <a:pt x="6338" y="5480"/>
                  </a:cubicBezTo>
                  <a:cubicBezTo>
                    <a:pt x="3202" y="8649"/>
                    <a:pt x="2468" y="12952"/>
                    <a:pt x="1868" y="16989"/>
                  </a:cubicBezTo>
                  <a:cubicBezTo>
                    <a:pt x="734" y="24227"/>
                    <a:pt x="0" y="32500"/>
                    <a:pt x="5971" y="37837"/>
                  </a:cubicBezTo>
                  <a:cubicBezTo>
                    <a:pt x="9707" y="41206"/>
                    <a:pt x="15411" y="42640"/>
                    <a:pt x="20948" y="43074"/>
                  </a:cubicBezTo>
                  <a:cubicBezTo>
                    <a:pt x="22085" y="43161"/>
                    <a:pt x="23237" y="43208"/>
                    <a:pt x="24392" y="43208"/>
                  </a:cubicBezTo>
                  <a:cubicBezTo>
                    <a:pt x="29877" y="43208"/>
                    <a:pt x="35418" y="42155"/>
                    <a:pt x="39662" y="39371"/>
                  </a:cubicBezTo>
                  <a:cubicBezTo>
                    <a:pt x="44498" y="36169"/>
                    <a:pt x="47034" y="31099"/>
                    <a:pt x="47868" y="26062"/>
                  </a:cubicBezTo>
                  <a:cubicBezTo>
                    <a:pt x="49435" y="16155"/>
                    <a:pt x="47467" y="5781"/>
                    <a:pt x="35092" y="1611"/>
                  </a:cubicBezTo>
                  <a:cubicBezTo>
                    <a:pt x="31755" y="483"/>
                    <a:pt x="28170" y="1"/>
                    <a:pt x="24558" y="1"/>
                  </a:cubicBezTo>
                  <a:close/>
                </a:path>
              </a:pathLst>
            </a:custGeom>
            <a:solidFill>
              <a:srgbClr val="FF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459;p43"/>
            <p:cNvSpPr/>
            <p:nvPr/>
          </p:nvSpPr>
          <p:spPr>
            <a:xfrm>
              <a:off x="2540760" y="2291336"/>
              <a:ext cx="168184" cy="461922"/>
            </a:xfrm>
            <a:custGeom>
              <a:avLst/>
              <a:gdLst/>
              <a:ahLst/>
              <a:cxnLst/>
              <a:rect l="l" t="t" r="r" b="b"/>
              <a:pathLst>
                <a:path w="7409" h="20349" extrusionOk="0">
                  <a:moveTo>
                    <a:pt x="7408" y="1"/>
                  </a:moveTo>
                  <a:cubicBezTo>
                    <a:pt x="7408" y="1"/>
                    <a:pt x="737" y="1369"/>
                    <a:pt x="3" y="12610"/>
                  </a:cubicBezTo>
                  <a:cubicBezTo>
                    <a:pt x="0" y="12627"/>
                    <a:pt x="9" y="12634"/>
                    <a:pt x="26" y="12634"/>
                  </a:cubicBezTo>
                  <a:cubicBezTo>
                    <a:pt x="106" y="12634"/>
                    <a:pt x="381" y="12486"/>
                    <a:pt x="714" y="12486"/>
                  </a:cubicBezTo>
                  <a:cubicBezTo>
                    <a:pt x="1295" y="12486"/>
                    <a:pt x="2055" y="12937"/>
                    <a:pt x="2271" y="15412"/>
                  </a:cubicBezTo>
                  <a:cubicBezTo>
                    <a:pt x="2371" y="16546"/>
                    <a:pt x="2204" y="18914"/>
                    <a:pt x="2638" y="20182"/>
                  </a:cubicBezTo>
                  <a:lnTo>
                    <a:pt x="2671" y="20148"/>
                  </a:lnTo>
                  <a:cubicBezTo>
                    <a:pt x="2671" y="20215"/>
                    <a:pt x="2705" y="20282"/>
                    <a:pt x="2738" y="20349"/>
                  </a:cubicBezTo>
                  <a:lnTo>
                    <a:pt x="2871" y="20182"/>
                  </a:lnTo>
                  <a:cubicBezTo>
                    <a:pt x="3305" y="19815"/>
                    <a:pt x="3672" y="19415"/>
                    <a:pt x="4072" y="19048"/>
                  </a:cubicBezTo>
                  <a:cubicBezTo>
                    <a:pt x="3439" y="16412"/>
                    <a:pt x="4106" y="13444"/>
                    <a:pt x="4406" y="10708"/>
                  </a:cubicBezTo>
                  <a:cubicBezTo>
                    <a:pt x="4739" y="7473"/>
                    <a:pt x="4806" y="2703"/>
                    <a:pt x="7408"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460;p43"/>
            <p:cNvSpPr/>
            <p:nvPr/>
          </p:nvSpPr>
          <p:spPr>
            <a:xfrm>
              <a:off x="3566074" y="2292108"/>
              <a:ext cx="167413" cy="480831"/>
            </a:xfrm>
            <a:custGeom>
              <a:avLst/>
              <a:gdLst/>
              <a:ahLst/>
              <a:cxnLst/>
              <a:rect l="l" t="t" r="r" b="b"/>
              <a:pathLst>
                <a:path w="7375" h="21182" extrusionOk="0">
                  <a:moveTo>
                    <a:pt x="0" y="0"/>
                  </a:moveTo>
                  <a:lnTo>
                    <a:pt x="0" y="0"/>
                  </a:lnTo>
                  <a:cubicBezTo>
                    <a:pt x="2202" y="2335"/>
                    <a:pt x="3036" y="9774"/>
                    <a:pt x="3336" y="15144"/>
                  </a:cubicBezTo>
                  <a:cubicBezTo>
                    <a:pt x="3403" y="16612"/>
                    <a:pt x="3236" y="18113"/>
                    <a:pt x="2836" y="19514"/>
                  </a:cubicBezTo>
                  <a:cubicBezTo>
                    <a:pt x="3436" y="20048"/>
                    <a:pt x="4070" y="20615"/>
                    <a:pt x="4637" y="21182"/>
                  </a:cubicBezTo>
                  <a:cubicBezTo>
                    <a:pt x="4737" y="20114"/>
                    <a:pt x="4837" y="19114"/>
                    <a:pt x="4904" y="18213"/>
                  </a:cubicBezTo>
                  <a:cubicBezTo>
                    <a:pt x="4904" y="18113"/>
                    <a:pt x="4937" y="18013"/>
                    <a:pt x="4937" y="17913"/>
                  </a:cubicBezTo>
                  <a:cubicBezTo>
                    <a:pt x="4971" y="17613"/>
                    <a:pt x="5004" y="17346"/>
                    <a:pt x="5037" y="17079"/>
                  </a:cubicBezTo>
                  <a:lnTo>
                    <a:pt x="5004" y="17079"/>
                  </a:lnTo>
                  <a:cubicBezTo>
                    <a:pt x="5071" y="16412"/>
                    <a:pt x="5071" y="15811"/>
                    <a:pt x="5104" y="15411"/>
                  </a:cubicBezTo>
                  <a:cubicBezTo>
                    <a:pt x="5340" y="12929"/>
                    <a:pt x="6100" y="12471"/>
                    <a:pt x="6676" y="12471"/>
                  </a:cubicBezTo>
                  <a:cubicBezTo>
                    <a:pt x="7013" y="12471"/>
                    <a:pt x="7286" y="12627"/>
                    <a:pt x="7356" y="12627"/>
                  </a:cubicBezTo>
                  <a:cubicBezTo>
                    <a:pt x="7369" y="12627"/>
                    <a:pt x="7374" y="12622"/>
                    <a:pt x="7372" y="12609"/>
                  </a:cubicBezTo>
                  <a:cubicBezTo>
                    <a:pt x="6638" y="1368"/>
                    <a:pt x="1" y="0"/>
                    <a:pt x="0"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461;p43"/>
            <p:cNvSpPr/>
            <p:nvPr/>
          </p:nvSpPr>
          <p:spPr>
            <a:xfrm>
              <a:off x="2505984" y="2627432"/>
              <a:ext cx="54548" cy="131887"/>
            </a:xfrm>
            <a:custGeom>
              <a:avLst/>
              <a:gdLst/>
              <a:ahLst/>
              <a:cxnLst/>
              <a:rect l="l" t="t" r="r" b="b"/>
              <a:pathLst>
                <a:path w="2403" h="5810" extrusionOk="0">
                  <a:moveTo>
                    <a:pt x="389" y="1"/>
                  </a:moveTo>
                  <a:cubicBezTo>
                    <a:pt x="303" y="1"/>
                    <a:pt x="221" y="34"/>
                    <a:pt x="167" y="105"/>
                  </a:cubicBezTo>
                  <a:cubicBezTo>
                    <a:pt x="34" y="205"/>
                    <a:pt x="67" y="406"/>
                    <a:pt x="200" y="472"/>
                  </a:cubicBezTo>
                  <a:cubicBezTo>
                    <a:pt x="934" y="1006"/>
                    <a:pt x="1435" y="1807"/>
                    <a:pt x="1601" y="2707"/>
                  </a:cubicBezTo>
                  <a:cubicBezTo>
                    <a:pt x="1668" y="3108"/>
                    <a:pt x="1702" y="3541"/>
                    <a:pt x="1702" y="3941"/>
                  </a:cubicBezTo>
                  <a:cubicBezTo>
                    <a:pt x="1568" y="3841"/>
                    <a:pt x="1435" y="3741"/>
                    <a:pt x="1235" y="3708"/>
                  </a:cubicBezTo>
                  <a:cubicBezTo>
                    <a:pt x="1179" y="3700"/>
                    <a:pt x="1122" y="3696"/>
                    <a:pt x="1064" y="3696"/>
                  </a:cubicBezTo>
                  <a:cubicBezTo>
                    <a:pt x="877" y="3696"/>
                    <a:pt x="679" y="3739"/>
                    <a:pt x="501" y="3841"/>
                  </a:cubicBezTo>
                  <a:cubicBezTo>
                    <a:pt x="234" y="3975"/>
                    <a:pt x="67" y="4242"/>
                    <a:pt x="0" y="4542"/>
                  </a:cubicBezTo>
                  <a:cubicBezTo>
                    <a:pt x="0" y="4942"/>
                    <a:pt x="100" y="5309"/>
                    <a:pt x="334" y="5643"/>
                  </a:cubicBezTo>
                  <a:cubicBezTo>
                    <a:pt x="401" y="5743"/>
                    <a:pt x="534" y="5809"/>
                    <a:pt x="634" y="5809"/>
                  </a:cubicBezTo>
                  <a:lnTo>
                    <a:pt x="801" y="5809"/>
                  </a:lnTo>
                  <a:cubicBezTo>
                    <a:pt x="934" y="5743"/>
                    <a:pt x="1001" y="5576"/>
                    <a:pt x="934" y="5443"/>
                  </a:cubicBezTo>
                  <a:cubicBezTo>
                    <a:pt x="768" y="5176"/>
                    <a:pt x="667" y="4909"/>
                    <a:pt x="667" y="4609"/>
                  </a:cubicBezTo>
                  <a:cubicBezTo>
                    <a:pt x="701" y="4475"/>
                    <a:pt x="768" y="4342"/>
                    <a:pt x="901" y="4275"/>
                  </a:cubicBezTo>
                  <a:cubicBezTo>
                    <a:pt x="934" y="4242"/>
                    <a:pt x="1001" y="4242"/>
                    <a:pt x="1101" y="4242"/>
                  </a:cubicBezTo>
                  <a:cubicBezTo>
                    <a:pt x="1268" y="4275"/>
                    <a:pt x="1368" y="4509"/>
                    <a:pt x="1401" y="4675"/>
                  </a:cubicBezTo>
                  <a:cubicBezTo>
                    <a:pt x="1435" y="4742"/>
                    <a:pt x="1435" y="4809"/>
                    <a:pt x="1435" y="4875"/>
                  </a:cubicBezTo>
                  <a:cubicBezTo>
                    <a:pt x="1468" y="5109"/>
                    <a:pt x="1568" y="5342"/>
                    <a:pt x="1702" y="5543"/>
                  </a:cubicBezTo>
                  <a:cubicBezTo>
                    <a:pt x="1756" y="5625"/>
                    <a:pt x="1856" y="5685"/>
                    <a:pt x="1965" y="5685"/>
                  </a:cubicBezTo>
                  <a:cubicBezTo>
                    <a:pt x="1988" y="5685"/>
                    <a:pt x="2011" y="5682"/>
                    <a:pt x="2035" y="5676"/>
                  </a:cubicBezTo>
                  <a:cubicBezTo>
                    <a:pt x="2169" y="5643"/>
                    <a:pt x="2269" y="5543"/>
                    <a:pt x="2302" y="5409"/>
                  </a:cubicBezTo>
                  <a:cubicBezTo>
                    <a:pt x="2402" y="4475"/>
                    <a:pt x="2402" y="3541"/>
                    <a:pt x="2235" y="2607"/>
                  </a:cubicBezTo>
                  <a:cubicBezTo>
                    <a:pt x="2035" y="1573"/>
                    <a:pt x="1468" y="672"/>
                    <a:pt x="601" y="72"/>
                  </a:cubicBezTo>
                  <a:cubicBezTo>
                    <a:pt x="539" y="26"/>
                    <a:pt x="463" y="1"/>
                    <a:pt x="389" y="1"/>
                  </a:cubicBezTo>
                  <a:close/>
                </a:path>
              </a:pathLst>
            </a:custGeom>
            <a:solidFill>
              <a:srgbClr val="5C3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462;p43"/>
            <p:cNvSpPr/>
            <p:nvPr/>
          </p:nvSpPr>
          <p:spPr>
            <a:xfrm>
              <a:off x="3701616" y="2626933"/>
              <a:ext cx="55297" cy="132386"/>
            </a:xfrm>
            <a:custGeom>
              <a:avLst/>
              <a:gdLst/>
              <a:ahLst/>
              <a:cxnLst/>
              <a:rect l="l" t="t" r="r" b="b"/>
              <a:pathLst>
                <a:path w="2436" h="5832" extrusionOk="0">
                  <a:moveTo>
                    <a:pt x="1995" y="0"/>
                  </a:moveTo>
                  <a:cubicBezTo>
                    <a:pt x="1925" y="0"/>
                    <a:pt x="1857" y="19"/>
                    <a:pt x="1802" y="61"/>
                  </a:cubicBezTo>
                  <a:cubicBezTo>
                    <a:pt x="968" y="661"/>
                    <a:pt x="367" y="1595"/>
                    <a:pt x="167" y="2629"/>
                  </a:cubicBezTo>
                  <a:cubicBezTo>
                    <a:pt x="34" y="3530"/>
                    <a:pt x="0" y="4497"/>
                    <a:pt x="134" y="5431"/>
                  </a:cubicBezTo>
                  <a:cubicBezTo>
                    <a:pt x="134" y="5565"/>
                    <a:pt x="234" y="5665"/>
                    <a:pt x="367" y="5665"/>
                  </a:cubicBezTo>
                  <a:cubicBezTo>
                    <a:pt x="401" y="5673"/>
                    <a:pt x="434" y="5677"/>
                    <a:pt x="467" y="5677"/>
                  </a:cubicBezTo>
                  <a:cubicBezTo>
                    <a:pt x="565" y="5677"/>
                    <a:pt x="659" y="5640"/>
                    <a:pt x="734" y="5565"/>
                  </a:cubicBezTo>
                  <a:cubicBezTo>
                    <a:pt x="868" y="5331"/>
                    <a:pt x="934" y="5131"/>
                    <a:pt x="968" y="4897"/>
                  </a:cubicBezTo>
                  <a:cubicBezTo>
                    <a:pt x="1001" y="4797"/>
                    <a:pt x="1001" y="4731"/>
                    <a:pt x="1001" y="4664"/>
                  </a:cubicBezTo>
                  <a:cubicBezTo>
                    <a:pt x="1068" y="4497"/>
                    <a:pt x="1168" y="4297"/>
                    <a:pt x="1335" y="4264"/>
                  </a:cubicBezTo>
                  <a:cubicBezTo>
                    <a:pt x="1354" y="4254"/>
                    <a:pt x="1374" y="4250"/>
                    <a:pt x="1393" y="4250"/>
                  </a:cubicBezTo>
                  <a:cubicBezTo>
                    <a:pt x="1440" y="4250"/>
                    <a:pt x="1488" y="4273"/>
                    <a:pt x="1535" y="4297"/>
                  </a:cubicBezTo>
                  <a:cubicBezTo>
                    <a:pt x="1635" y="4364"/>
                    <a:pt x="1735" y="4464"/>
                    <a:pt x="1768" y="4597"/>
                  </a:cubicBezTo>
                  <a:cubicBezTo>
                    <a:pt x="1768" y="4897"/>
                    <a:pt x="1668" y="5198"/>
                    <a:pt x="1468" y="5431"/>
                  </a:cubicBezTo>
                  <a:cubicBezTo>
                    <a:pt x="1401" y="5565"/>
                    <a:pt x="1468" y="5765"/>
                    <a:pt x="1635" y="5798"/>
                  </a:cubicBezTo>
                  <a:cubicBezTo>
                    <a:pt x="1668" y="5831"/>
                    <a:pt x="1735" y="5831"/>
                    <a:pt x="1768" y="5831"/>
                  </a:cubicBezTo>
                  <a:cubicBezTo>
                    <a:pt x="1902" y="5831"/>
                    <a:pt x="2002" y="5765"/>
                    <a:pt x="2068" y="5665"/>
                  </a:cubicBezTo>
                  <a:cubicBezTo>
                    <a:pt x="2302" y="5331"/>
                    <a:pt x="2435" y="4931"/>
                    <a:pt x="2402" y="4531"/>
                  </a:cubicBezTo>
                  <a:cubicBezTo>
                    <a:pt x="2369" y="4230"/>
                    <a:pt x="2168" y="3997"/>
                    <a:pt x="1902" y="3830"/>
                  </a:cubicBezTo>
                  <a:cubicBezTo>
                    <a:pt x="1733" y="3758"/>
                    <a:pt x="1565" y="3703"/>
                    <a:pt x="1384" y="3703"/>
                  </a:cubicBezTo>
                  <a:cubicBezTo>
                    <a:pt x="1314" y="3703"/>
                    <a:pt x="1242" y="3711"/>
                    <a:pt x="1168" y="3730"/>
                  </a:cubicBezTo>
                  <a:cubicBezTo>
                    <a:pt x="1001" y="3763"/>
                    <a:pt x="834" y="3830"/>
                    <a:pt x="701" y="3963"/>
                  </a:cubicBezTo>
                  <a:cubicBezTo>
                    <a:pt x="701" y="3530"/>
                    <a:pt x="734" y="3130"/>
                    <a:pt x="834" y="2696"/>
                  </a:cubicBezTo>
                  <a:cubicBezTo>
                    <a:pt x="1001" y="1829"/>
                    <a:pt x="1501" y="1028"/>
                    <a:pt x="2235" y="494"/>
                  </a:cubicBezTo>
                  <a:cubicBezTo>
                    <a:pt x="2369" y="394"/>
                    <a:pt x="2402" y="194"/>
                    <a:pt x="2269" y="94"/>
                  </a:cubicBezTo>
                  <a:cubicBezTo>
                    <a:pt x="2191" y="36"/>
                    <a:pt x="2091" y="0"/>
                    <a:pt x="1995" y="0"/>
                  </a:cubicBezTo>
                  <a:close/>
                </a:path>
              </a:pathLst>
            </a:custGeom>
            <a:solidFill>
              <a:srgbClr val="5C3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463;p43"/>
            <p:cNvSpPr/>
            <p:nvPr/>
          </p:nvSpPr>
          <p:spPr>
            <a:xfrm>
              <a:off x="2519604" y="1939078"/>
              <a:ext cx="1226708" cy="477267"/>
            </a:xfrm>
            <a:custGeom>
              <a:avLst/>
              <a:gdLst/>
              <a:ahLst/>
              <a:cxnLst/>
              <a:rect l="l" t="t" r="r" b="b"/>
              <a:pathLst>
                <a:path w="54040" h="21025" extrusionOk="0">
                  <a:moveTo>
                    <a:pt x="26891" y="1"/>
                  </a:moveTo>
                  <a:cubicBezTo>
                    <a:pt x="26205" y="1"/>
                    <a:pt x="25535" y="14"/>
                    <a:pt x="24885" y="41"/>
                  </a:cubicBezTo>
                  <a:cubicBezTo>
                    <a:pt x="19048" y="274"/>
                    <a:pt x="8907" y="2109"/>
                    <a:pt x="4971" y="5678"/>
                  </a:cubicBezTo>
                  <a:cubicBezTo>
                    <a:pt x="1402" y="8947"/>
                    <a:pt x="401" y="14451"/>
                    <a:pt x="1" y="19355"/>
                  </a:cubicBezTo>
                  <a:cubicBezTo>
                    <a:pt x="8574" y="20422"/>
                    <a:pt x="17213" y="20989"/>
                    <a:pt x="25886" y="21023"/>
                  </a:cubicBezTo>
                  <a:cubicBezTo>
                    <a:pt x="26141" y="21024"/>
                    <a:pt x="26396" y="21024"/>
                    <a:pt x="26651" y="21024"/>
                  </a:cubicBezTo>
                  <a:cubicBezTo>
                    <a:pt x="35569" y="21024"/>
                    <a:pt x="44485" y="20457"/>
                    <a:pt x="53339" y="19355"/>
                  </a:cubicBezTo>
                  <a:cubicBezTo>
                    <a:pt x="54039" y="14985"/>
                    <a:pt x="53973" y="9948"/>
                    <a:pt x="49870" y="6312"/>
                  </a:cubicBezTo>
                  <a:cubicBezTo>
                    <a:pt x="44745" y="1802"/>
                    <a:pt x="34766" y="1"/>
                    <a:pt x="26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464;p43"/>
            <p:cNvSpPr/>
            <p:nvPr/>
          </p:nvSpPr>
          <p:spPr>
            <a:xfrm>
              <a:off x="2461310" y="2265753"/>
              <a:ext cx="112842" cy="134361"/>
            </a:xfrm>
            <a:custGeom>
              <a:avLst/>
              <a:gdLst/>
              <a:ahLst/>
              <a:cxnLst/>
              <a:rect l="l" t="t" r="r" b="b"/>
              <a:pathLst>
                <a:path w="4971" h="5919" extrusionOk="0">
                  <a:moveTo>
                    <a:pt x="3083" y="1"/>
                  </a:moveTo>
                  <a:cubicBezTo>
                    <a:pt x="2250" y="1"/>
                    <a:pt x="1296" y="611"/>
                    <a:pt x="767" y="1395"/>
                  </a:cubicBezTo>
                  <a:cubicBezTo>
                    <a:pt x="167" y="2295"/>
                    <a:pt x="0" y="3396"/>
                    <a:pt x="300" y="4430"/>
                  </a:cubicBezTo>
                  <a:cubicBezTo>
                    <a:pt x="401" y="5097"/>
                    <a:pt x="868" y="5664"/>
                    <a:pt x="1501" y="5898"/>
                  </a:cubicBezTo>
                  <a:cubicBezTo>
                    <a:pt x="1599" y="5912"/>
                    <a:pt x="1697" y="5919"/>
                    <a:pt x="1795" y="5919"/>
                  </a:cubicBezTo>
                  <a:cubicBezTo>
                    <a:pt x="2393" y="5919"/>
                    <a:pt x="2968" y="5661"/>
                    <a:pt x="3369" y="5231"/>
                  </a:cubicBezTo>
                  <a:cubicBezTo>
                    <a:pt x="4537" y="4197"/>
                    <a:pt x="4970" y="2529"/>
                    <a:pt x="4470" y="1061"/>
                  </a:cubicBezTo>
                  <a:cubicBezTo>
                    <a:pt x="4195" y="303"/>
                    <a:pt x="3669" y="1"/>
                    <a:pt x="30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465;p43"/>
            <p:cNvSpPr/>
            <p:nvPr/>
          </p:nvSpPr>
          <p:spPr>
            <a:xfrm>
              <a:off x="2240190" y="2194362"/>
              <a:ext cx="242345" cy="103807"/>
            </a:xfrm>
            <a:custGeom>
              <a:avLst/>
              <a:gdLst/>
              <a:ahLst/>
              <a:cxnLst/>
              <a:rect l="l" t="t" r="r" b="b"/>
              <a:pathLst>
                <a:path w="10676" h="4573" extrusionOk="0">
                  <a:moveTo>
                    <a:pt x="1" y="1137"/>
                  </a:moveTo>
                  <a:cubicBezTo>
                    <a:pt x="1" y="1138"/>
                    <a:pt x="2" y="1138"/>
                    <a:pt x="3" y="1139"/>
                  </a:cubicBezTo>
                  <a:lnTo>
                    <a:pt x="3" y="1139"/>
                  </a:lnTo>
                  <a:cubicBezTo>
                    <a:pt x="2" y="1138"/>
                    <a:pt x="2" y="1138"/>
                    <a:pt x="1" y="1137"/>
                  </a:cubicBezTo>
                  <a:close/>
                  <a:moveTo>
                    <a:pt x="4392" y="0"/>
                  </a:moveTo>
                  <a:cubicBezTo>
                    <a:pt x="4041" y="0"/>
                    <a:pt x="3689" y="23"/>
                    <a:pt x="3337" y="70"/>
                  </a:cubicBezTo>
                  <a:cubicBezTo>
                    <a:pt x="2954" y="134"/>
                    <a:pt x="343" y="1144"/>
                    <a:pt x="29" y="1144"/>
                  </a:cubicBezTo>
                  <a:cubicBezTo>
                    <a:pt x="16" y="1144"/>
                    <a:pt x="8" y="1142"/>
                    <a:pt x="3" y="1139"/>
                  </a:cubicBezTo>
                  <a:lnTo>
                    <a:pt x="3" y="1139"/>
                  </a:lnTo>
                  <a:cubicBezTo>
                    <a:pt x="1370" y="2272"/>
                    <a:pt x="3438" y="2572"/>
                    <a:pt x="5338" y="2838"/>
                  </a:cubicBezTo>
                  <a:cubicBezTo>
                    <a:pt x="7273" y="3105"/>
                    <a:pt x="9341" y="3405"/>
                    <a:pt x="10675" y="4573"/>
                  </a:cubicBezTo>
                  <a:cubicBezTo>
                    <a:pt x="10408" y="2838"/>
                    <a:pt x="9007" y="1237"/>
                    <a:pt x="7073" y="470"/>
                  </a:cubicBezTo>
                  <a:cubicBezTo>
                    <a:pt x="6205" y="157"/>
                    <a:pt x="5303" y="0"/>
                    <a:pt x="4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466;p43"/>
            <p:cNvSpPr/>
            <p:nvPr/>
          </p:nvSpPr>
          <p:spPr>
            <a:xfrm>
              <a:off x="2490911" y="2285026"/>
              <a:ext cx="64309" cy="79836"/>
            </a:xfrm>
            <a:custGeom>
              <a:avLst/>
              <a:gdLst/>
              <a:ahLst/>
              <a:cxnLst/>
              <a:rect l="l" t="t" r="r" b="b"/>
              <a:pathLst>
                <a:path w="2833" h="3517" extrusionOk="0">
                  <a:moveTo>
                    <a:pt x="1420" y="1"/>
                  </a:moveTo>
                  <a:cubicBezTo>
                    <a:pt x="214" y="1"/>
                    <a:pt x="1" y="2403"/>
                    <a:pt x="97" y="2981"/>
                  </a:cubicBezTo>
                  <a:cubicBezTo>
                    <a:pt x="161" y="3234"/>
                    <a:pt x="314" y="3517"/>
                    <a:pt x="586" y="3517"/>
                  </a:cubicBezTo>
                  <a:cubicBezTo>
                    <a:pt x="600" y="3517"/>
                    <a:pt x="616" y="3516"/>
                    <a:pt x="631" y="3514"/>
                  </a:cubicBezTo>
                  <a:cubicBezTo>
                    <a:pt x="798" y="3481"/>
                    <a:pt x="965" y="3348"/>
                    <a:pt x="1031" y="3181"/>
                  </a:cubicBezTo>
                  <a:cubicBezTo>
                    <a:pt x="1398" y="2680"/>
                    <a:pt x="2833" y="179"/>
                    <a:pt x="1565" y="12"/>
                  </a:cubicBezTo>
                  <a:cubicBezTo>
                    <a:pt x="1515" y="4"/>
                    <a:pt x="1467" y="1"/>
                    <a:pt x="14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467;p43"/>
            <p:cNvSpPr/>
            <p:nvPr/>
          </p:nvSpPr>
          <p:spPr>
            <a:xfrm>
              <a:off x="3307112" y="2613324"/>
              <a:ext cx="281208" cy="237283"/>
            </a:xfrm>
            <a:custGeom>
              <a:avLst/>
              <a:gdLst/>
              <a:ahLst/>
              <a:cxnLst/>
              <a:rect l="l" t="t" r="r" b="b"/>
              <a:pathLst>
                <a:path w="12388" h="10453" extrusionOk="0">
                  <a:moveTo>
                    <a:pt x="6862" y="0"/>
                  </a:moveTo>
                  <a:cubicBezTo>
                    <a:pt x="6700" y="0"/>
                    <a:pt x="6536" y="8"/>
                    <a:pt x="6371" y="23"/>
                  </a:cubicBezTo>
                  <a:cubicBezTo>
                    <a:pt x="1735" y="490"/>
                    <a:pt x="0" y="6294"/>
                    <a:pt x="3569" y="9263"/>
                  </a:cubicBezTo>
                  <a:cubicBezTo>
                    <a:pt x="4579" y="10086"/>
                    <a:pt x="5724" y="10452"/>
                    <a:pt x="6841" y="10452"/>
                  </a:cubicBezTo>
                  <a:cubicBezTo>
                    <a:pt x="9710" y="10452"/>
                    <a:pt x="12388" y="8031"/>
                    <a:pt x="12075" y="4693"/>
                  </a:cubicBezTo>
                  <a:cubicBezTo>
                    <a:pt x="11793" y="2021"/>
                    <a:pt x="9524" y="0"/>
                    <a:pt x="6862"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468;p43"/>
            <p:cNvSpPr/>
            <p:nvPr/>
          </p:nvSpPr>
          <p:spPr>
            <a:xfrm>
              <a:off x="3269249" y="2544260"/>
              <a:ext cx="84830" cy="112070"/>
            </a:xfrm>
            <a:custGeom>
              <a:avLst/>
              <a:gdLst/>
              <a:ahLst/>
              <a:cxnLst/>
              <a:rect l="l" t="t" r="r" b="b"/>
              <a:pathLst>
                <a:path w="3737" h="4937" extrusionOk="0">
                  <a:moveTo>
                    <a:pt x="1802" y="0"/>
                  </a:moveTo>
                  <a:cubicBezTo>
                    <a:pt x="768" y="0"/>
                    <a:pt x="0" y="1134"/>
                    <a:pt x="34" y="2502"/>
                  </a:cubicBezTo>
                  <a:cubicBezTo>
                    <a:pt x="67" y="3869"/>
                    <a:pt x="901" y="4937"/>
                    <a:pt x="1935" y="4937"/>
                  </a:cubicBezTo>
                  <a:cubicBezTo>
                    <a:pt x="2969" y="4937"/>
                    <a:pt x="3736" y="3803"/>
                    <a:pt x="3736" y="2435"/>
                  </a:cubicBezTo>
                  <a:cubicBezTo>
                    <a:pt x="3703" y="1101"/>
                    <a:pt x="2836" y="0"/>
                    <a:pt x="1802" y="0"/>
                  </a:cubicBezTo>
                  <a:close/>
                </a:path>
              </a:pathLst>
            </a:custGeom>
            <a:solidFill>
              <a:srgbClr val="281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469;p43"/>
            <p:cNvSpPr/>
            <p:nvPr/>
          </p:nvSpPr>
          <p:spPr>
            <a:xfrm>
              <a:off x="2950450" y="2535293"/>
              <a:ext cx="96203" cy="112047"/>
            </a:xfrm>
            <a:custGeom>
              <a:avLst/>
              <a:gdLst/>
              <a:ahLst/>
              <a:cxnLst/>
              <a:rect l="l" t="t" r="r" b="b"/>
              <a:pathLst>
                <a:path w="4238" h="4936" extrusionOk="0">
                  <a:moveTo>
                    <a:pt x="2421" y="0"/>
                  </a:moveTo>
                  <a:cubicBezTo>
                    <a:pt x="1509" y="0"/>
                    <a:pt x="607" y="853"/>
                    <a:pt x="335" y="2063"/>
                  </a:cubicBezTo>
                  <a:cubicBezTo>
                    <a:pt x="1" y="3397"/>
                    <a:pt x="568" y="4665"/>
                    <a:pt x="1569" y="4898"/>
                  </a:cubicBezTo>
                  <a:cubicBezTo>
                    <a:pt x="1675" y="4923"/>
                    <a:pt x="1783" y="4935"/>
                    <a:pt x="1890" y="4935"/>
                  </a:cubicBezTo>
                  <a:cubicBezTo>
                    <a:pt x="2788" y="4935"/>
                    <a:pt x="3669" y="4089"/>
                    <a:pt x="3937" y="2897"/>
                  </a:cubicBezTo>
                  <a:cubicBezTo>
                    <a:pt x="4237" y="1563"/>
                    <a:pt x="3670" y="262"/>
                    <a:pt x="2703" y="28"/>
                  </a:cubicBezTo>
                  <a:cubicBezTo>
                    <a:pt x="2609" y="9"/>
                    <a:pt x="2515" y="0"/>
                    <a:pt x="2421" y="0"/>
                  </a:cubicBezTo>
                  <a:close/>
                </a:path>
              </a:pathLst>
            </a:custGeom>
            <a:solidFill>
              <a:srgbClr val="281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470;p43"/>
            <p:cNvSpPr/>
            <p:nvPr/>
          </p:nvSpPr>
          <p:spPr>
            <a:xfrm>
              <a:off x="2994624" y="2802835"/>
              <a:ext cx="180964" cy="117246"/>
            </a:xfrm>
            <a:custGeom>
              <a:avLst/>
              <a:gdLst/>
              <a:ahLst/>
              <a:cxnLst/>
              <a:rect l="l" t="t" r="r" b="b"/>
              <a:pathLst>
                <a:path w="7972" h="5165" extrusionOk="0">
                  <a:moveTo>
                    <a:pt x="486" y="1"/>
                  </a:moveTo>
                  <a:cubicBezTo>
                    <a:pt x="348" y="1"/>
                    <a:pt x="207" y="84"/>
                    <a:pt x="190" y="251"/>
                  </a:cubicBezTo>
                  <a:cubicBezTo>
                    <a:pt x="1" y="3135"/>
                    <a:pt x="2341" y="5164"/>
                    <a:pt x="4813" y="5164"/>
                  </a:cubicBezTo>
                  <a:cubicBezTo>
                    <a:pt x="5829" y="5164"/>
                    <a:pt x="6868" y="4821"/>
                    <a:pt x="7762" y="4053"/>
                  </a:cubicBezTo>
                  <a:cubicBezTo>
                    <a:pt x="7972" y="3870"/>
                    <a:pt x="7789" y="3582"/>
                    <a:pt x="7572" y="3582"/>
                  </a:cubicBezTo>
                  <a:cubicBezTo>
                    <a:pt x="7513" y="3582"/>
                    <a:pt x="7452" y="3603"/>
                    <a:pt x="7395" y="3653"/>
                  </a:cubicBezTo>
                  <a:cubicBezTo>
                    <a:pt x="6602" y="4339"/>
                    <a:pt x="5684" y="4645"/>
                    <a:pt x="4787" y="4645"/>
                  </a:cubicBezTo>
                  <a:cubicBezTo>
                    <a:pt x="2588" y="4645"/>
                    <a:pt x="520" y="2809"/>
                    <a:pt x="757" y="251"/>
                  </a:cubicBezTo>
                  <a:cubicBezTo>
                    <a:pt x="757" y="84"/>
                    <a:pt x="623" y="1"/>
                    <a:pt x="486" y="1"/>
                  </a:cubicBezTo>
                  <a:close/>
                </a:path>
              </a:pathLst>
            </a:custGeom>
            <a:solidFill>
              <a:srgbClr val="281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471;p43"/>
            <p:cNvSpPr/>
            <p:nvPr/>
          </p:nvSpPr>
          <p:spPr>
            <a:xfrm>
              <a:off x="3109464" y="2660552"/>
              <a:ext cx="136336" cy="103512"/>
            </a:xfrm>
            <a:custGeom>
              <a:avLst/>
              <a:gdLst/>
              <a:ahLst/>
              <a:cxnLst/>
              <a:rect l="l" t="t" r="r" b="b"/>
              <a:pathLst>
                <a:path w="6006" h="4560" extrusionOk="0">
                  <a:moveTo>
                    <a:pt x="4337" y="0"/>
                  </a:moveTo>
                  <a:cubicBezTo>
                    <a:pt x="3917" y="0"/>
                    <a:pt x="3496" y="112"/>
                    <a:pt x="3137" y="314"/>
                  </a:cubicBezTo>
                  <a:cubicBezTo>
                    <a:pt x="2205" y="675"/>
                    <a:pt x="1327" y="1063"/>
                    <a:pt x="333" y="1063"/>
                  </a:cubicBezTo>
                  <a:cubicBezTo>
                    <a:pt x="224" y="1063"/>
                    <a:pt x="113" y="1058"/>
                    <a:pt x="1" y="1048"/>
                  </a:cubicBezTo>
                  <a:lnTo>
                    <a:pt x="1" y="1048"/>
                  </a:lnTo>
                  <a:cubicBezTo>
                    <a:pt x="383" y="1191"/>
                    <a:pt x="786" y="1249"/>
                    <a:pt x="1192" y="1249"/>
                  </a:cubicBezTo>
                  <a:cubicBezTo>
                    <a:pt x="1921" y="1249"/>
                    <a:pt x="2660" y="1062"/>
                    <a:pt x="3303" y="848"/>
                  </a:cubicBezTo>
                  <a:cubicBezTo>
                    <a:pt x="3644" y="741"/>
                    <a:pt x="3971" y="662"/>
                    <a:pt x="4259" y="662"/>
                  </a:cubicBezTo>
                  <a:cubicBezTo>
                    <a:pt x="4422" y="662"/>
                    <a:pt x="4572" y="688"/>
                    <a:pt x="4704" y="748"/>
                  </a:cubicBezTo>
                  <a:cubicBezTo>
                    <a:pt x="5071" y="915"/>
                    <a:pt x="5305" y="1315"/>
                    <a:pt x="5271" y="1715"/>
                  </a:cubicBezTo>
                  <a:cubicBezTo>
                    <a:pt x="5238" y="2182"/>
                    <a:pt x="5005" y="2616"/>
                    <a:pt x="4671" y="2949"/>
                  </a:cubicBezTo>
                  <a:cubicBezTo>
                    <a:pt x="4337" y="3316"/>
                    <a:pt x="3904" y="3583"/>
                    <a:pt x="3437" y="3817"/>
                  </a:cubicBezTo>
                  <a:cubicBezTo>
                    <a:pt x="2829" y="4080"/>
                    <a:pt x="2184" y="4208"/>
                    <a:pt x="1539" y="4208"/>
                  </a:cubicBezTo>
                  <a:cubicBezTo>
                    <a:pt x="1123" y="4208"/>
                    <a:pt x="707" y="4155"/>
                    <a:pt x="301" y="4050"/>
                  </a:cubicBezTo>
                  <a:lnTo>
                    <a:pt x="301" y="4050"/>
                  </a:lnTo>
                  <a:cubicBezTo>
                    <a:pt x="916" y="4387"/>
                    <a:pt x="1590" y="4559"/>
                    <a:pt x="2266" y="4559"/>
                  </a:cubicBezTo>
                  <a:cubicBezTo>
                    <a:pt x="2728" y="4559"/>
                    <a:pt x="3191" y="4479"/>
                    <a:pt x="3637" y="4317"/>
                  </a:cubicBezTo>
                  <a:cubicBezTo>
                    <a:pt x="4204" y="4117"/>
                    <a:pt x="4738" y="3817"/>
                    <a:pt x="5171" y="3416"/>
                  </a:cubicBezTo>
                  <a:cubicBezTo>
                    <a:pt x="5638" y="2983"/>
                    <a:pt x="5939" y="2382"/>
                    <a:pt x="6005" y="1749"/>
                  </a:cubicBezTo>
                  <a:cubicBezTo>
                    <a:pt x="6005" y="1382"/>
                    <a:pt x="5905" y="1048"/>
                    <a:pt x="5738" y="748"/>
                  </a:cubicBezTo>
                  <a:cubicBezTo>
                    <a:pt x="5572" y="448"/>
                    <a:pt x="5305" y="214"/>
                    <a:pt x="4938" y="81"/>
                  </a:cubicBezTo>
                  <a:cubicBezTo>
                    <a:pt x="4742" y="26"/>
                    <a:pt x="4540" y="0"/>
                    <a:pt x="4337"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472;p43"/>
            <p:cNvSpPr/>
            <p:nvPr/>
          </p:nvSpPr>
          <p:spPr>
            <a:xfrm>
              <a:off x="2669538" y="2613619"/>
              <a:ext cx="281752" cy="236693"/>
            </a:xfrm>
            <a:custGeom>
              <a:avLst/>
              <a:gdLst/>
              <a:ahLst/>
              <a:cxnLst/>
              <a:rect l="l" t="t" r="r" b="b"/>
              <a:pathLst>
                <a:path w="12412" h="10427" extrusionOk="0">
                  <a:moveTo>
                    <a:pt x="6917" y="1"/>
                  </a:moveTo>
                  <a:cubicBezTo>
                    <a:pt x="6737" y="1"/>
                    <a:pt x="6555" y="10"/>
                    <a:pt x="6372" y="29"/>
                  </a:cubicBezTo>
                  <a:cubicBezTo>
                    <a:pt x="1735" y="496"/>
                    <a:pt x="0" y="6334"/>
                    <a:pt x="3603" y="9236"/>
                  </a:cubicBezTo>
                  <a:cubicBezTo>
                    <a:pt x="4604" y="10059"/>
                    <a:pt x="5747" y="10426"/>
                    <a:pt x="6862" y="10426"/>
                  </a:cubicBezTo>
                  <a:cubicBezTo>
                    <a:pt x="9725" y="10426"/>
                    <a:pt x="12412" y="8012"/>
                    <a:pt x="12076" y="4699"/>
                  </a:cubicBezTo>
                  <a:cubicBezTo>
                    <a:pt x="11826" y="2014"/>
                    <a:pt x="9559" y="1"/>
                    <a:pt x="6917"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uadroTexto 1"/>
          <p:cNvSpPr txBox="1"/>
          <p:nvPr/>
        </p:nvSpPr>
        <p:spPr>
          <a:xfrm>
            <a:off x="1324309" y="1871395"/>
            <a:ext cx="426027" cy="400110"/>
          </a:xfrm>
          <a:prstGeom prst="rect">
            <a:avLst/>
          </a:prstGeom>
          <a:noFill/>
        </p:spPr>
        <p:txBody>
          <a:bodyPr wrap="square" rtlCol="0">
            <a:spAutoFit/>
          </a:bodyPr>
          <a:lstStyle/>
          <a:p>
            <a:r>
              <a:rPr lang="es-MX" sz="2000" dirty="0" smtClean="0">
                <a:solidFill>
                  <a:schemeClr val="bg1"/>
                </a:solidFill>
              </a:rPr>
              <a:t>1</a:t>
            </a:r>
            <a:endParaRPr lang="es-MX" sz="2000" dirty="0">
              <a:solidFill>
                <a:schemeClr val="bg1"/>
              </a:solidFill>
            </a:endParaRPr>
          </a:p>
        </p:txBody>
      </p:sp>
      <p:sp>
        <p:nvSpPr>
          <p:cNvPr id="171" name="CuadroTexto 170"/>
          <p:cNvSpPr txBox="1"/>
          <p:nvPr/>
        </p:nvSpPr>
        <p:spPr>
          <a:xfrm>
            <a:off x="6766304" y="1761621"/>
            <a:ext cx="426027" cy="400110"/>
          </a:xfrm>
          <a:prstGeom prst="rect">
            <a:avLst/>
          </a:prstGeom>
          <a:noFill/>
        </p:spPr>
        <p:txBody>
          <a:bodyPr wrap="square" rtlCol="0">
            <a:spAutoFit/>
          </a:bodyPr>
          <a:lstStyle/>
          <a:p>
            <a:r>
              <a:rPr lang="es-MX" sz="2000" dirty="0">
                <a:solidFill>
                  <a:schemeClr val="bg1"/>
                </a:solidFill>
              </a:rPr>
              <a:t>5</a:t>
            </a:r>
            <a:endParaRPr lang="es-MX" sz="2000" dirty="0">
              <a:solidFill>
                <a:schemeClr val="bg1"/>
              </a:solidFill>
            </a:endParaRPr>
          </a:p>
        </p:txBody>
      </p:sp>
      <p:sp>
        <p:nvSpPr>
          <p:cNvPr id="172" name="CuadroTexto 171"/>
          <p:cNvSpPr txBox="1"/>
          <p:nvPr/>
        </p:nvSpPr>
        <p:spPr>
          <a:xfrm>
            <a:off x="4090663" y="1819636"/>
            <a:ext cx="702196" cy="400110"/>
          </a:xfrm>
          <a:prstGeom prst="rect">
            <a:avLst/>
          </a:prstGeom>
          <a:noFill/>
        </p:spPr>
        <p:txBody>
          <a:bodyPr wrap="square" rtlCol="0">
            <a:spAutoFit/>
          </a:bodyPr>
          <a:lstStyle/>
          <a:p>
            <a:r>
              <a:rPr lang="es-MX" sz="2000" dirty="0">
                <a:solidFill>
                  <a:schemeClr val="bg1"/>
                </a:solidFill>
              </a:rPr>
              <a:t>3</a:t>
            </a:r>
            <a:endParaRPr lang="es-MX" sz="2000" dirty="0">
              <a:solidFill>
                <a:schemeClr val="bg1"/>
              </a:solidFill>
            </a:endParaRPr>
          </a:p>
        </p:txBody>
      </p:sp>
      <p:sp>
        <p:nvSpPr>
          <p:cNvPr id="173" name="CuadroTexto 172"/>
          <p:cNvSpPr txBox="1"/>
          <p:nvPr/>
        </p:nvSpPr>
        <p:spPr>
          <a:xfrm>
            <a:off x="2708480" y="3087542"/>
            <a:ext cx="426027" cy="400110"/>
          </a:xfrm>
          <a:prstGeom prst="rect">
            <a:avLst/>
          </a:prstGeom>
          <a:noFill/>
        </p:spPr>
        <p:txBody>
          <a:bodyPr wrap="square" rtlCol="0">
            <a:spAutoFit/>
          </a:bodyPr>
          <a:lstStyle/>
          <a:p>
            <a:r>
              <a:rPr lang="es-MX" sz="2000" dirty="0">
                <a:solidFill>
                  <a:schemeClr val="bg1"/>
                </a:solidFill>
              </a:rPr>
              <a:t>2</a:t>
            </a:r>
            <a:endParaRPr lang="es-MX" sz="2000" dirty="0">
              <a:solidFill>
                <a:schemeClr val="bg1"/>
              </a:solidFill>
            </a:endParaRPr>
          </a:p>
        </p:txBody>
      </p:sp>
      <p:sp>
        <p:nvSpPr>
          <p:cNvPr id="174" name="CuadroTexto 173"/>
          <p:cNvSpPr txBox="1"/>
          <p:nvPr/>
        </p:nvSpPr>
        <p:spPr>
          <a:xfrm>
            <a:off x="5137154" y="3311708"/>
            <a:ext cx="426027" cy="400110"/>
          </a:xfrm>
          <a:prstGeom prst="rect">
            <a:avLst/>
          </a:prstGeom>
          <a:noFill/>
        </p:spPr>
        <p:txBody>
          <a:bodyPr wrap="square" rtlCol="0">
            <a:spAutoFit/>
          </a:bodyPr>
          <a:lstStyle/>
          <a:p>
            <a:r>
              <a:rPr lang="es-MX" sz="2000" dirty="0">
                <a:solidFill>
                  <a:schemeClr val="bg1"/>
                </a:solidFill>
              </a:rPr>
              <a:t>4</a:t>
            </a:r>
            <a:endParaRPr lang="es-MX" sz="20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9"/>
        <p:cNvGrpSpPr/>
        <p:nvPr/>
      </p:nvGrpSpPr>
      <p:grpSpPr>
        <a:xfrm>
          <a:off x="0" y="0"/>
          <a:ext cx="0" cy="0"/>
          <a:chOff x="0" y="0"/>
          <a:chExt cx="0" cy="0"/>
        </a:xfrm>
      </p:grpSpPr>
      <p:grpSp>
        <p:nvGrpSpPr>
          <p:cNvPr id="2582" name="Google Shape;2582;p65"/>
          <p:cNvGrpSpPr/>
          <p:nvPr/>
        </p:nvGrpSpPr>
        <p:grpSpPr>
          <a:xfrm>
            <a:off x="3223424" y="3478878"/>
            <a:ext cx="2697151" cy="2228099"/>
            <a:chOff x="1529144" y="1403352"/>
            <a:chExt cx="1541229" cy="1273199"/>
          </a:xfrm>
        </p:grpSpPr>
        <p:sp>
          <p:nvSpPr>
            <p:cNvPr id="2583" name="Google Shape;2583;p65"/>
            <p:cNvSpPr/>
            <p:nvPr/>
          </p:nvSpPr>
          <p:spPr>
            <a:xfrm>
              <a:off x="1529144" y="1483495"/>
              <a:ext cx="667378" cy="829156"/>
            </a:xfrm>
            <a:custGeom>
              <a:avLst/>
              <a:gdLst/>
              <a:ahLst/>
              <a:cxnLst/>
              <a:rect l="l" t="t" r="r" b="b"/>
              <a:pathLst>
                <a:path w="46034" h="57193" extrusionOk="0">
                  <a:moveTo>
                    <a:pt x="23823" y="1"/>
                  </a:moveTo>
                  <a:cubicBezTo>
                    <a:pt x="22181" y="1"/>
                    <a:pt x="20581" y="365"/>
                    <a:pt x="19147" y="1235"/>
                  </a:cubicBezTo>
                  <a:cubicBezTo>
                    <a:pt x="18414" y="1602"/>
                    <a:pt x="17880" y="2203"/>
                    <a:pt x="17580" y="2970"/>
                  </a:cubicBezTo>
                  <a:cubicBezTo>
                    <a:pt x="17346" y="3737"/>
                    <a:pt x="17713" y="4705"/>
                    <a:pt x="18480" y="4905"/>
                  </a:cubicBezTo>
                  <a:cubicBezTo>
                    <a:pt x="18142" y="4866"/>
                    <a:pt x="17804" y="4847"/>
                    <a:pt x="17466" y="4847"/>
                  </a:cubicBezTo>
                  <a:cubicBezTo>
                    <a:pt x="14306" y="4847"/>
                    <a:pt x="11210" y="6490"/>
                    <a:pt x="9040" y="8841"/>
                  </a:cubicBezTo>
                  <a:cubicBezTo>
                    <a:pt x="6672" y="11443"/>
                    <a:pt x="5271" y="14812"/>
                    <a:pt x="4404" y="18248"/>
                  </a:cubicBezTo>
                  <a:cubicBezTo>
                    <a:pt x="4037" y="19715"/>
                    <a:pt x="3736" y="21250"/>
                    <a:pt x="4037" y="22718"/>
                  </a:cubicBezTo>
                  <a:cubicBezTo>
                    <a:pt x="4337" y="24219"/>
                    <a:pt x="5371" y="25653"/>
                    <a:pt x="6805" y="26020"/>
                  </a:cubicBezTo>
                  <a:cubicBezTo>
                    <a:pt x="0" y="34593"/>
                    <a:pt x="2202" y="47202"/>
                    <a:pt x="11475" y="52973"/>
                  </a:cubicBezTo>
                  <a:cubicBezTo>
                    <a:pt x="13477" y="54173"/>
                    <a:pt x="15612" y="55074"/>
                    <a:pt x="17847" y="55708"/>
                  </a:cubicBezTo>
                  <a:cubicBezTo>
                    <a:pt x="20838" y="56589"/>
                    <a:pt x="23979" y="57193"/>
                    <a:pt x="27133" y="57193"/>
                  </a:cubicBezTo>
                  <a:cubicBezTo>
                    <a:pt x="27918" y="57193"/>
                    <a:pt x="28704" y="57155"/>
                    <a:pt x="29488" y="57075"/>
                  </a:cubicBezTo>
                  <a:cubicBezTo>
                    <a:pt x="33391" y="56675"/>
                    <a:pt x="37260" y="55174"/>
                    <a:pt x="40096" y="52472"/>
                  </a:cubicBezTo>
                  <a:cubicBezTo>
                    <a:pt x="42964" y="49770"/>
                    <a:pt x="44632" y="46034"/>
                    <a:pt x="45333" y="42198"/>
                  </a:cubicBezTo>
                  <a:cubicBezTo>
                    <a:pt x="46033" y="38362"/>
                    <a:pt x="45833" y="34426"/>
                    <a:pt x="45333" y="30523"/>
                  </a:cubicBezTo>
                  <a:cubicBezTo>
                    <a:pt x="44099" y="20816"/>
                    <a:pt x="40796" y="7407"/>
                    <a:pt x="31523" y="2236"/>
                  </a:cubicBezTo>
                  <a:cubicBezTo>
                    <a:pt x="29200" y="941"/>
                    <a:pt x="26459" y="1"/>
                    <a:pt x="23823" y="1"/>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65"/>
            <p:cNvSpPr/>
            <p:nvPr/>
          </p:nvSpPr>
          <p:spPr>
            <a:xfrm>
              <a:off x="2402995" y="1483495"/>
              <a:ext cx="667378" cy="829156"/>
            </a:xfrm>
            <a:custGeom>
              <a:avLst/>
              <a:gdLst/>
              <a:ahLst/>
              <a:cxnLst/>
              <a:rect l="l" t="t" r="r" b="b"/>
              <a:pathLst>
                <a:path w="46034" h="57193" extrusionOk="0">
                  <a:moveTo>
                    <a:pt x="22235" y="1"/>
                  </a:moveTo>
                  <a:cubicBezTo>
                    <a:pt x="19604" y="1"/>
                    <a:pt x="16855" y="941"/>
                    <a:pt x="14511" y="2236"/>
                  </a:cubicBezTo>
                  <a:cubicBezTo>
                    <a:pt x="5238" y="7407"/>
                    <a:pt x="1936" y="20816"/>
                    <a:pt x="701" y="30523"/>
                  </a:cubicBezTo>
                  <a:cubicBezTo>
                    <a:pt x="201" y="34393"/>
                    <a:pt x="1" y="38362"/>
                    <a:pt x="701" y="42198"/>
                  </a:cubicBezTo>
                  <a:cubicBezTo>
                    <a:pt x="1402" y="46034"/>
                    <a:pt x="3070" y="49770"/>
                    <a:pt x="5938" y="52472"/>
                  </a:cubicBezTo>
                  <a:cubicBezTo>
                    <a:pt x="8774" y="55174"/>
                    <a:pt x="12643" y="56675"/>
                    <a:pt x="16546" y="57075"/>
                  </a:cubicBezTo>
                  <a:cubicBezTo>
                    <a:pt x="17330" y="57155"/>
                    <a:pt x="18116" y="57193"/>
                    <a:pt x="18901" y="57193"/>
                  </a:cubicBezTo>
                  <a:cubicBezTo>
                    <a:pt x="22055" y="57193"/>
                    <a:pt x="25196" y="56589"/>
                    <a:pt x="28188" y="55708"/>
                  </a:cubicBezTo>
                  <a:cubicBezTo>
                    <a:pt x="30423" y="55074"/>
                    <a:pt x="32557" y="54173"/>
                    <a:pt x="34559" y="52973"/>
                  </a:cubicBezTo>
                  <a:cubicBezTo>
                    <a:pt x="43865" y="47202"/>
                    <a:pt x="46034" y="34593"/>
                    <a:pt x="39229" y="26020"/>
                  </a:cubicBezTo>
                  <a:cubicBezTo>
                    <a:pt x="40697" y="25653"/>
                    <a:pt x="41697" y="24219"/>
                    <a:pt x="41997" y="22718"/>
                  </a:cubicBezTo>
                  <a:cubicBezTo>
                    <a:pt x="42298" y="21250"/>
                    <a:pt x="41997" y="19715"/>
                    <a:pt x="41631" y="18248"/>
                  </a:cubicBezTo>
                  <a:cubicBezTo>
                    <a:pt x="40763" y="14812"/>
                    <a:pt x="39362" y="11443"/>
                    <a:pt x="36994" y="8841"/>
                  </a:cubicBezTo>
                  <a:cubicBezTo>
                    <a:pt x="34824" y="6490"/>
                    <a:pt x="31756" y="4847"/>
                    <a:pt x="28576" y="4847"/>
                  </a:cubicBezTo>
                  <a:cubicBezTo>
                    <a:pt x="28236" y="4847"/>
                    <a:pt x="27895" y="4866"/>
                    <a:pt x="27554" y="4905"/>
                  </a:cubicBezTo>
                  <a:cubicBezTo>
                    <a:pt x="28321" y="4705"/>
                    <a:pt x="28688" y="3737"/>
                    <a:pt x="28454" y="2970"/>
                  </a:cubicBezTo>
                  <a:cubicBezTo>
                    <a:pt x="28154" y="2203"/>
                    <a:pt x="27621" y="1602"/>
                    <a:pt x="26887" y="1235"/>
                  </a:cubicBezTo>
                  <a:cubicBezTo>
                    <a:pt x="25466" y="365"/>
                    <a:pt x="23873" y="1"/>
                    <a:pt x="22235" y="1"/>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5"/>
            <p:cNvSpPr/>
            <p:nvPr/>
          </p:nvSpPr>
          <p:spPr>
            <a:xfrm>
              <a:off x="1678091" y="1768501"/>
              <a:ext cx="458078" cy="390012"/>
            </a:xfrm>
            <a:custGeom>
              <a:avLst/>
              <a:gdLst/>
              <a:ahLst/>
              <a:cxnLst/>
              <a:rect l="l" t="t" r="r" b="b"/>
              <a:pathLst>
                <a:path w="31597" h="26902" extrusionOk="0">
                  <a:moveTo>
                    <a:pt x="9491" y="0"/>
                  </a:moveTo>
                  <a:cubicBezTo>
                    <a:pt x="7426" y="0"/>
                    <a:pt x="7573" y="3892"/>
                    <a:pt x="7573" y="3892"/>
                  </a:cubicBezTo>
                  <a:cubicBezTo>
                    <a:pt x="7573" y="3892"/>
                    <a:pt x="6111" y="147"/>
                    <a:pt x="4469" y="147"/>
                  </a:cubicBezTo>
                  <a:cubicBezTo>
                    <a:pt x="4271" y="147"/>
                    <a:pt x="4071" y="201"/>
                    <a:pt x="3870" y="323"/>
                  </a:cubicBezTo>
                  <a:cubicBezTo>
                    <a:pt x="1802" y="1557"/>
                    <a:pt x="5971" y="5060"/>
                    <a:pt x="5971" y="5060"/>
                  </a:cubicBezTo>
                  <a:cubicBezTo>
                    <a:pt x="5971" y="5060"/>
                    <a:pt x="3642" y="3132"/>
                    <a:pt x="2060" y="3132"/>
                  </a:cubicBezTo>
                  <a:cubicBezTo>
                    <a:pt x="1551" y="3132"/>
                    <a:pt x="1119" y="3331"/>
                    <a:pt x="868" y="3859"/>
                  </a:cubicBezTo>
                  <a:cubicBezTo>
                    <a:pt x="0" y="5660"/>
                    <a:pt x="3837" y="6261"/>
                    <a:pt x="3837" y="6261"/>
                  </a:cubicBezTo>
                  <a:cubicBezTo>
                    <a:pt x="3837" y="6261"/>
                    <a:pt x="167" y="6294"/>
                    <a:pt x="467" y="7795"/>
                  </a:cubicBezTo>
                  <a:cubicBezTo>
                    <a:pt x="610" y="8439"/>
                    <a:pt x="1286" y="8622"/>
                    <a:pt x="2012" y="8622"/>
                  </a:cubicBezTo>
                  <a:cubicBezTo>
                    <a:pt x="2980" y="8622"/>
                    <a:pt x="4036" y="8296"/>
                    <a:pt x="4037" y="8296"/>
                  </a:cubicBezTo>
                  <a:lnTo>
                    <a:pt x="4037" y="8296"/>
                  </a:lnTo>
                  <a:cubicBezTo>
                    <a:pt x="4036" y="8296"/>
                    <a:pt x="1235" y="9830"/>
                    <a:pt x="2469" y="11131"/>
                  </a:cubicBezTo>
                  <a:cubicBezTo>
                    <a:pt x="2625" y="11292"/>
                    <a:pt x="2820" y="11359"/>
                    <a:pt x="3037" y="11359"/>
                  </a:cubicBezTo>
                  <a:cubicBezTo>
                    <a:pt x="4075" y="11359"/>
                    <a:pt x="5604" y="9830"/>
                    <a:pt x="5604" y="9830"/>
                  </a:cubicBezTo>
                  <a:cubicBezTo>
                    <a:pt x="5604" y="9830"/>
                    <a:pt x="18881" y="24841"/>
                    <a:pt x="26453" y="26876"/>
                  </a:cubicBezTo>
                  <a:cubicBezTo>
                    <a:pt x="26518" y="26893"/>
                    <a:pt x="26586" y="26901"/>
                    <a:pt x="26655" y="26901"/>
                  </a:cubicBezTo>
                  <a:cubicBezTo>
                    <a:pt x="28467" y="26901"/>
                    <a:pt x="31596" y="21237"/>
                    <a:pt x="30022" y="20338"/>
                  </a:cubicBezTo>
                  <a:cubicBezTo>
                    <a:pt x="20348" y="14800"/>
                    <a:pt x="9874" y="4660"/>
                    <a:pt x="9874" y="4660"/>
                  </a:cubicBezTo>
                  <a:cubicBezTo>
                    <a:pt x="9874" y="4660"/>
                    <a:pt x="11042" y="323"/>
                    <a:pt x="9941" y="56"/>
                  </a:cubicBezTo>
                  <a:cubicBezTo>
                    <a:pt x="9780" y="18"/>
                    <a:pt x="9630" y="0"/>
                    <a:pt x="9491"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5"/>
            <p:cNvSpPr/>
            <p:nvPr/>
          </p:nvSpPr>
          <p:spPr>
            <a:xfrm>
              <a:off x="2474468" y="1781157"/>
              <a:ext cx="461470" cy="386054"/>
            </a:xfrm>
            <a:custGeom>
              <a:avLst/>
              <a:gdLst/>
              <a:ahLst/>
              <a:cxnLst/>
              <a:rect l="l" t="t" r="r" b="b"/>
              <a:pathLst>
                <a:path w="31831" h="26629" extrusionOk="0">
                  <a:moveTo>
                    <a:pt x="22354" y="0"/>
                  </a:moveTo>
                  <a:cubicBezTo>
                    <a:pt x="22220" y="0"/>
                    <a:pt x="22077" y="16"/>
                    <a:pt x="21923" y="51"/>
                  </a:cubicBezTo>
                  <a:cubicBezTo>
                    <a:pt x="20856" y="318"/>
                    <a:pt x="21923" y="4654"/>
                    <a:pt x="21923" y="4654"/>
                  </a:cubicBezTo>
                  <a:cubicBezTo>
                    <a:pt x="21923" y="4654"/>
                    <a:pt x="11349" y="14628"/>
                    <a:pt x="1575" y="20032"/>
                  </a:cubicBezTo>
                  <a:cubicBezTo>
                    <a:pt x="1" y="20899"/>
                    <a:pt x="3039" y="26628"/>
                    <a:pt x="4845" y="26628"/>
                  </a:cubicBezTo>
                  <a:cubicBezTo>
                    <a:pt x="4913" y="26628"/>
                    <a:pt x="4980" y="26620"/>
                    <a:pt x="5045" y="26603"/>
                  </a:cubicBezTo>
                  <a:cubicBezTo>
                    <a:pt x="12617" y="24702"/>
                    <a:pt x="26160" y="9891"/>
                    <a:pt x="26160" y="9891"/>
                  </a:cubicBezTo>
                  <a:cubicBezTo>
                    <a:pt x="26160" y="9891"/>
                    <a:pt x="27674" y="11451"/>
                    <a:pt x="28704" y="11451"/>
                  </a:cubicBezTo>
                  <a:cubicBezTo>
                    <a:pt x="28916" y="11451"/>
                    <a:pt x="29108" y="11385"/>
                    <a:pt x="29262" y="11225"/>
                  </a:cubicBezTo>
                  <a:cubicBezTo>
                    <a:pt x="30496" y="9924"/>
                    <a:pt x="27694" y="8357"/>
                    <a:pt x="27694" y="8357"/>
                  </a:cubicBezTo>
                  <a:lnTo>
                    <a:pt x="27694" y="8357"/>
                  </a:lnTo>
                  <a:cubicBezTo>
                    <a:pt x="27694" y="8357"/>
                    <a:pt x="28801" y="8710"/>
                    <a:pt x="29794" y="8710"/>
                  </a:cubicBezTo>
                  <a:cubicBezTo>
                    <a:pt x="30498" y="8710"/>
                    <a:pt x="31144" y="8532"/>
                    <a:pt x="31297" y="7923"/>
                  </a:cubicBezTo>
                  <a:cubicBezTo>
                    <a:pt x="31630" y="6422"/>
                    <a:pt x="27961" y="6322"/>
                    <a:pt x="27961" y="6322"/>
                  </a:cubicBezTo>
                  <a:cubicBezTo>
                    <a:pt x="27961" y="6322"/>
                    <a:pt x="31830" y="5788"/>
                    <a:pt x="30996" y="3987"/>
                  </a:cubicBezTo>
                  <a:cubicBezTo>
                    <a:pt x="30738" y="3436"/>
                    <a:pt x="30288" y="3230"/>
                    <a:pt x="29758" y="3230"/>
                  </a:cubicBezTo>
                  <a:cubicBezTo>
                    <a:pt x="28167" y="3230"/>
                    <a:pt x="25859" y="5088"/>
                    <a:pt x="25859" y="5088"/>
                  </a:cubicBezTo>
                  <a:cubicBezTo>
                    <a:pt x="25859" y="5088"/>
                    <a:pt x="30096" y="1652"/>
                    <a:pt x="27994" y="384"/>
                  </a:cubicBezTo>
                  <a:cubicBezTo>
                    <a:pt x="27794" y="261"/>
                    <a:pt x="27594" y="206"/>
                    <a:pt x="27395" y="206"/>
                  </a:cubicBezTo>
                  <a:cubicBezTo>
                    <a:pt x="25768" y="206"/>
                    <a:pt x="24258" y="3887"/>
                    <a:pt x="24258" y="3887"/>
                  </a:cubicBezTo>
                  <a:cubicBezTo>
                    <a:pt x="24258" y="3887"/>
                    <a:pt x="24435" y="0"/>
                    <a:pt x="22354"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5"/>
            <p:cNvSpPr/>
            <p:nvPr/>
          </p:nvSpPr>
          <p:spPr>
            <a:xfrm>
              <a:off x="1969215" y="2009174"/>
              <a:ext cx="190062" cy="187656"/>
            </a:xfrm>
            <a:custGeom>
              <a:avLst/>
              <a:gdLst/>
              <a:ahLst/>
              <a:cxnLst/>
              <a:rect l="l" t="t" r="r" b="b"/>
              <a:pathLst>
                <a:path w="13110" h="12944" extrusionOk="0">
                  <a:moveTo>
                    <a:pt x="5738" y="1"/>
                  </a:moveTo>
                  <a:cubicBezTo>
                    <a:pt x="5738" y="1"/>
                    <a:pt x="0" y="3069"/>
                    <a:pt x="868" y="9474"/>
                  </a:cubicBezTo>
                  <a:lnTo>
                    <a:pt x="10074" y="12943"/>
                  </a:lnTo>
                  <a:lnTo>
                    <a:pt x="13110" y="5771"/>
                  </a:lnTo>
                  <a:lnTo>
                    <a:pt x="57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5"/>
            <p:cNvSpPr/>
            <p:nvPr/>
          </p:nvSpPr>
          <p:spPr>
            <a:xfrm>
              <a:off x="2447488" y="2023193"/>
              <a:ext cx="192976" cy="181364"/>
            </a:xfrm>
            <a:custGeom>
              <a:avLst/>
              <a:gdLst/>
              <a:ahLst/>
              <a:cxnLst/>
              <a:rect l="l" t="t" r="r" b="b"/>
              <a:pathLst>
                <a:path w="13311" h="12510" extrusionOk="0">
                  <a:moveTo>
                    <a:pt x="7840" y="1"/>
                  </a:moveTo>
                  <a:lnTo>
                    <a:pt x="1" y="5105"/>
                  </a:lnTo>
                  <a:lnTo>
                    <a:pt x="2369" y="12510"/>
                  </a:lnTo>
                  <a:lnTo>
                    <a:pt x="11876" y="9875"/>
                  </a:lnTo>
                  <a:cubicBezTo>
                    <a:pt x="13310" y="3570"/>
                    <a:pt x="7840" y="1"/>
                    <a:pt x="7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5"/>
            <p:cNvSpPr/>
            <p:nvPr/>
          </p:nvSpPr>
          <p:spPr>
            <a:xfrm>
              <a:off x="1925694" y="2030456"/>
              <a:ext cx="646096" cy="646096"/>
            </a:xfrm>
            <a:custGeom>
              <a:avLst/>
              <a:gdLst/>
              <a:ahLst/>
              <a:cxnLst/>
              <a:rect l="l" t="t" r="r" b="b"/>
              <a:pathLst>
                <a:path w="44566" h="44566" extrusionOk="0">
                  <a:moveTo>
                    <a:pt x="36727" y="0"/>
                  </a:moveTo>
                  <a:lnTo>
                    <a:pt x="15211" y="968"/>
                  </a:lnTo>
                  <a:lnTo>
                    <a:pt x="0" y="44566"/>
                  </a:lnTo>
                  <a:lnTo>
                    <a:pt x="44565" y="34158"/>
                  </a:lnTo>
                  <a:lnTo>
                    <a:pt x="367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5"/>
            <p:cNvSpPr/>
            <p:nvPr/>
          </p:nvSpPr>
          <p:spPr>
            <a:xfrm>
              <a:off x="2584837" y="1771081"/>
              <a:ext cx="151861" cy="172404"/>
            </a:xfrm>
            <a:custGeom>
              <a:avLst/>
              <a:gdLst/>
              <a:ahLst/>
              <a:cxnLst/>
              <a:rect l="l" t="t" r="r" b="b"/>
              <a:pathLst>
                <a:path w="10475" h="11892" extrusionOk="0">
                  <a:moveTo>
                    <a:pt x="5487" y="0"/>
                  </a:moveTo>
                  <a:cubicBezTo>
                    <a:pt x="3101" y="0"/>
                    <a:pt x="899" y="2225"/>
                    <a:pt x="467" y="5249"/>
                  </a:cubicBezTo>
                  <a:cubicBezTo>
                    <a:pt x="0" y="8518"/>
                    <a:pt x="1735" y="11487"/>
                    <a:pt x="4370" y="11854"/>
                  </a:cubicBezTo>
                  <a:cubicBezTo>
                    <a:pt x="4553" y="11879"/>
                    <a:pt x="4735" y="11892"/>
                    <a:pt x="4917" y="11892"/>
                  </a:cubicBezTo>
                  <a:cubicBezTo>
                    <a:pt x="7343" y="11892"/>
                    <a:pt x="9539" y="9658"/>
                    <a:pt x="9974" y="6617"/>
                  </a:cubicBezTo>
                  <a:cubicBezTo>
                    <a:pt x="10474" y="3381"/>
                    <a:pt x="8706" y="412"/>
                    <a:pt x="6071" y="45"/>
                  </a:cubicBezTo>
                  <a:cubicBezTo>
                    <a:pt x="5876" y="15"/>
                    <a:pt x="5681" y="0"/>
                    <a:pt x="5487"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5"/>
            <p:cNvSpPr/>
            <p:nvPr/>
          </p:nvSpPr>
          <p:spPr>
            <a:xfrm>
              <a:off x="1901034" y="1774561"/>
              <a:ext cx="151861" cy="172796"/>
            </a:xfrm>
            <a:custGeom>
              <a:avLst/>
              <a:gdLst/>
              <a:ahLst/>
              <a:cxnLst/>
              <a:rect l="l" t="t" r="r" b="b"/>
              <a:pathLst>
                <a:path w="10475" h="11919" extrusionOk="0">
                  <a:moveTo>
                    <a:pt x="4950" y="1"/>
                  </a:moveTo>
                  <a:cubicBezTo>
                    <a:pt x="4769" y="1"/>
                    <a:pt x="4586" y="13"/>
                    <a:pt x="4403" y="39"/>
                  </a:cubicBezTo>
                  <a:cubicBezTo>
                    <a:pt x="1768" y="406"/>
                    <a:pt x="0" y="3374"/>
                    <a:pt x="467" y="6643"/>
                  </a:cubicBezTo>
                  <a:cubicBezTo>
                    <a:pt x="902" y="9685"/>
                    <a:pt x="3098" y="11918"/>
                    <a:pt x="5524" y="11918"/>
                  </a:cubicBezTo>
                  <a:cubicBezTo>
                    <a:pt x="5706" y="11918"/>
                    <a:pt x="5888" y="11906"/>
                    <a:pt x="6071" y="11880"/>
                  </a:cubicBezTo>
                  <a:cubicBezTo>
                    <a:pt x="8706" y="11514"/>
                    <a:pt x="10474" y="8545"/>
                    <a:pt x="10007" y="5276"/>
                  </a:cubicBezTo>
                  <a:cubicBezTo>
                    <a:pt x="9573" y="2234"/>
                    <a:pt x="7376" y="1"/>
                    <a:pt x="4950"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5"/>
            <p:cNvSpPr/>
            <p:nvPr/>
          </p:nvSpPr>
          <p:spPr>
            <a:xfrm>
              <a:off x="2236158" y="2024164"/>
              <a:ext cx="133971" cy="164445"/>
            </a:xfrm>
            <a:custGeom>
              <a:avLst/>
              <a:gdLst/>
              <a:ahLst/>
              <a:cxnLst/>
              <a:rect l="l" t="t" r="r" b="b"/>
              <a:pathLst>
                <a:path w="9241" h="11343" extrusionOk="0">
                  <a:moveTo>
                    <a:pt x="4604" y="1"/>
                  </a:moveTo>
                  <a:cubicBezTo>
                    <a:pt x="2102" y="1"/>
                    <a:pt x="1" y="2436"/>
                    <a:pt x="1" y="5438"/>
                  </a:cubicBezTo>
                  <a:cubicBezTo>
                    <a:pt x="1" y="8440"/>
                    <a:pt x="1135" y="11342"/>
                    <a:pt x="4604" y="11342"/>
                  </a:cubicBezTo>
                  <a:cubicBezTo>
                    <a:pt x="8240" y="11342"/>
                    <a:pt x="9241" y="8440"/>
                    <a:pt x="9241" y="5438"/>
                  </a:cubicBezTo>
                  <a:cubicBezTo>
                    <a:pt x="9241" y="2436"/>
                    <a:pt x="7139" y="1"/>
                    <a:pt x="4604" y="1"/>
                  </a:cubicBezTo>
                  <a:close/>
                </a:path>
              </a:pathLst>
            </a:custGeom>
            <a:solidFill>
              <a:srgbClr val="EDB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5"/>
            <p:cNvSpPr/>
            <p:nvPr/>
          </p:nvSpPr>
          <p:spPr>
            <a:xfrm>
              <a:off x="1963895" y="1528147"/>
              <a:ext cx="671249" cy="592266"/>
            </a:xfrm>
            <a:custGeom>
              <a:avLst/>
              <a:gdLst/>
              <a:ahLst/>
              <a:cxnLst/>
              <a:rect l="l" t="t" r="r" b="b"/>
              <a:pathLst>
                <a:path w="46301" h="40853" extrusionOk="0">
                  <a:moveTo>
                    <a:pt x="23618" y="1"/>
                  </a:moveTo>
                  <a:cubicBezTo>
                    <a:pt x="22234" y="1"/>
                    <a:pt x="20768" y="52"/>
                    <a:pt x="19214" y="157"/>
                  </a:cubicBezTo>
                  <a:cubicBezTo>
                    <a:pt x="11909" y="691"/>
                    <a:pt x="6005" y="4860"/>
                    <a:pt x="3770" y="11532"/>
                  </a:cubicBezTo>
                  <a:cubicBezTo>
                    <a:pt x="3703" y="11699"/>
                    <a:pt x="1" y="20972"/>
                    <a:pt x="4204" y="29945"/>
                  </a:cubicBezTo>
                  <a:cubicBezTo>
                    <a:pt x="7139" y="36283"/>
                    <a:pt x="13043" y="40853"/>
                    <a:pt x="24251" y="40853"/>
                  </a:cubicBezTo>
                  <a:cubicBezTo>
                    <a:pt x="37694" y="40853"/>
                    <a:pt x="46300" y="32113"/>
                    <a:pt x="46300" y="20805"/>
                  </a:cubicBezTo>
                  <a:cubicBezTo>
                    <a:pt x="46300" y="10272"/>
                    <a:pt x="43272" y="1"/>
                    <a:pt x="23618"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5"/>
            <p:cNvSpPr/>
            <p:nvPr/>
          </p:nvSpPr>
          <p:spPr>
            <a:xfrm>
              <a:off x="1957125" y="1403352"/>
              <a:ext cx="710899" cy="270291"/>
            </a:xfrm>
            <a:custGeom>
              <a:avLst/>
              <a:gdLst/>
              <a:ahLst/>
              <a:cxnLst/>
              <a:rect l="l" t="t" r="r" b="b"/>
              <a:pathLst>
                <a:path w="49036" h="18644" extrusionOk="0">
                  <a:moveTo>
                    <a:pt x="24154" y="0"/>
                  </a:moveTo>
                  <a:cubicBezTo>
                    <a:pt x="18822" y="0"/>
                    <a:pt x="13531" y="1196"/>
                    <a:pt x="8874" y="3761"/>
                  </a:cubicBezTo>
                  <a:cubicBezTo>
                    <a:pt x="5138" y="5863"/>
                    <a:pt x="1735" y="8965"/>
                    <a:pt x="534" y="13068"/>
                  </a:cubicBezTo>
                  <a:cubicBezTo>
                    <a:pt x="1" y="14903"/>
                    <a:pt x="167" y="17304"/>
                    <a:pt x="1835" y="18205"/>
                  </a:cubicBezTo>
                  <a:cubicBezTo>
                    <a:pt x="2436" y="18506"/>
                    <a:pt x="3119" y="18644"/>
                    <a:pt x="3809" y="18644"/>
                  </a:cubicBezTo>
                  <a:cubicBezTo>
                    <a:pt x="3885" y="18644"/>
                    <a:pt x="3961" y="18642"/>
                    <a:pt x="4037" y="18639"/>
                  </a:cubicBezTo>
                  <a:cubicBezTo>
                    <a:pt x="4100" y="18639"/>
                    <a:pt x="4163" y="18639"/>
                    <a:pt x="4226" y="18639"/>
                  </a:cubicBezTo>
                  <a:cubicBezTo>
                    <a:pt x="12058" y="18639"/>
                    <a:pt x="19268" y="14536"/>
                    <a:pt x="25986" y="10466"/>
                  </a:cubicBezTo>
                  <a:lnTo>
                    <a:pt x="25986" y="10466"/>
                  </a:lnTo>
                  <a:cubicBezTo>
                    <a:pt x="25352" y="11100"/>
                    <a:pt x="24818" y="11867"/>
                    <a:pt x="24451" y="12701"/>
                  </a:cubicBezTo>
                  <a:cubicBezTo>
                    <a:pt x="24084" y="13535"/>
                    <a:pt x="24118" y="14502"/>
                    <a:pt x="24585" y="15303"/>
                  </a:cubicBezTo>
                  <a:cubicBezTo>
                    <a:pt x="25158" y="16148"/>
                    <a:pt x="26250" y="16447"/>
                    <a:pt x="27293" y="16447"/>
                  </a:cubicBezTo>
                  <a:cubicBezTo>
                    <a:pt x="27403" y="16447"/>
                    <a:pt x="27512" y="16443"/>
                    <a:pt x="27620" y="16437"/>
                  </a:cubicBezTo>
                  <a:cubicBezTo>
                    <a:pt x="30722" y="16237"/>
                    <a:pt x="33358" y="14169"/>
                    <a:pt x="35526" y="12001"/>
                  </a:cubicBezTo>
                  <a:cubicBezTo>
                    <a:pt x="35759" y="14235"/>
                    <a:pt x="37861" y="15737"/>
                    <a:pt x="39829" y="16904"/>
                  </a:cubicBezTo>
                  <a:cubicBezTo>
                    <a:pt x="40863" y="17571"/>
                    <a:pt x="42031" y="18072"/>
                    <a:pt x="43265" y="18372"/>
                  </a:cubicBezTo>
                  <a:cubicBezTo>
                    <a:pt x="43561" y="18428"/>
                    <a:pt x="43864" y="18457"/>
                    <a:pt x="44167" y="18457"/>
                  </a:cubicBezTo>
                  <a:cubicBezTo>
                    <a:pt x="45128" y="18457"/>
                    <a:pt x="46083" y="18164"/>
                    <a:pt x="46767" y="17504"/>
                  </a:cubicBezTo>
                  <a:cubicBezTo>
                    <a:pt x="49036" y="15270"/>
                    <a:pt x="47601" y="10833"/>
                    <a:pt x="45933" y="8665"/>
                  </a:cubicBezTo>
                  <a:cubicBezTo>
                    <a:pt x="43698" y="5763"/>
                    <a:pt x="40696" y="3595"/>
                    <a:pt x="37227" y="2394"/>
                  </a:cubicBezTo>
                  <a:cubicBezTo>
                    <a:pt x="33072" y="832"/>
                    <a:pt x="28599" y="0"/>
                    <a:pt x="24154" y="0"/>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5"/>
            <p:cNvSpPr/>
            <p:nvPr/>
          </p:nvSpPr>
          <p:spPr>
            <a:xfrm>
              <a:off x="2273880" y="2213255"/>
              <a:ext cx="51278" cy="44043"/>
            </a:xfrm>
            <a:custGeom>
              <a:avLst/>
              <a:gdLst/>
              <a:ahLst/>
              <a:cxnLst/>
              <a:rect l="l" t="t" r="r" b="b"/>
              <a:pathLst>
                <a:path w="3537" h="3038" extrusionOk="0">
                  <a:moveTo>
                    <a:pt x="2002" y="0"/>
                  </a:moveTo>
                  <a:cubicBezTo>
                    <a:pt x="668" y="0"/>
                    <a:pt x="0" y="1635"/>
                    <a:pt x="934" y="2602"/>
                  </a:cubicBezTo>
                  <a:cubicBezTo>
                    <a:pt x="1246" y="2903"/>
                    <a:pt x="1626" y="3038"/>
                    <a:pt x="1999" y="3038"/>
                  </a:cubicBezTo>
                  <a:cubicBezTo>
                    <a:pt x="2785" y="3038"/>
                    <a:pt x="3536" y="2440"/>
                    <a:pt x="3536" y="1535"/>
                  </a:cubicBezTo>
                  <a:cubicBezTo>
                    <a:pt x="3536" y="701"/>
                    <a:pt x="2836" y="0"/>
                    <a:pt x="2002" y="0"/>
                  </a:cubicBezTo>
                  <a:close/>
                </a:path>
              </a:pathLst>
            </a:custGeom>
            <a:solidFill>
              <a:srgbClr val="FF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5"/>
            <p:cNvSpPr/>
            <p:nvPr/>
          </p:nvSpPr>
          <p:spPr>
            <a:xfrm>
              <a:off x="2273880" y="2290628"/>
              <a:ext cx="51278" cy="43884"/>
            </a:xfrm>
            <a:custGeom>
              <a:avLst/>
              <a:gdLst/>
              <a:ahLst/>
              <a:cxnLst/>
              <a:rect l="l" t="t" r="r" b="b"/>
              <a:pathLst>
                <a:path w="3537" h="3027" extrusionOk="0">
                  <a:moveTo>
                    <a:pt x="2002" y="0"/>
                  </a:moveTo>
                  <a:cubicBezTo>
                    <a:pt x="668" y="0"/>
                    <a:pt x="0" y="1635"/>
                    <a:pt x="934" y="2569"/>
                  </a:cubicBezTo>
                  <a:cubicBezTo>
                    <a:pt x="1250" y="2885"/>
                    <a:pt x="1637" y="3026"/>
                    <a:pt x="2015" y="3026"/>
                  </a:cubicBezTo>
                  <a:cubicBezTo>
                    <a:pt x="2795" y="3026"/>
                    <a:pt x="3536" y="2423"/>
                    <a:pt x="3536" y="1502"/>
                  </a:cubicBezTo>
                  <a:cubicBezTo>
                    <a:pt x="3536" y="668"/>
                    <a:pt x="2836" y="0"/>
                    <a:pt x="2002" y="0"/>
                  </a:cubicBezTo>
                  <a:close/>
                </a:path>
              </a:pathLst>
            </a:custGeom>
            <a:solidFill>
              <a:srgbClr val="FF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5"/>
            <p:cNvSpPr/>
            <p:nvPr/>
          </p:nvSpPr>
          <p:spPr>
            <a:xfrm>
              <a:off x="2318373" y="1919231"/>
              <a:ext cx="81737" cy="91885"/>
            </a:xfrm>
            <a:custGeom>
              <a:avLst/>
              <a:gdLst/>
              <a:ahLst/>
              <a:cxnLst/>
              <a:rect l="l" t="t" r="r" b="b"/>
              <a:pathLst>
                <a:path w="5638" h="6338" extrusionOk="0">
                  <a:moveTo>
                    <a:pt x="4937" y="0"/>
                  </a:moveTo>
                  <a:cubicBezTo>
                    <a:pt x="0" y="2235"/>
                    <a:pt x="501" y="6338"/>
                    <a:pt x="501" y="6338"/>
                  </a:cubicBezTo>
                  <a:cubicBezTo>
                    <a:pt x="1268" y="6271"/>
                    <a:pt x="2035" y="6071"/>
                    <a:pt x="2736" y="5738"/>
                  </a:cubicBezTo>
                  <a:cubicBezTo>
                    <a:pt x="5638" y="4503"/>
                    <a:pt x="5337" y="1568"/>
                    <a:pt x="4937" y="0"/>
                  </a:cubicBezTo>
                  <a:close/>
                </a:path>
              </a:pathLst>
            </a:custGeom>
            <a:solidFill>
              <a:srgbClr val="D06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5"/>
            <p:cNvSpPr/>
            <p:nvPr/>
          </p:nvSpPr>
          <p:spPr>
            <a:xfrm>
              <a:off x="2427800" y="1767109"/>
              <a:ext cx="174941" cy="145453"/>
            </a:xfrm>
            <a:custGeom>
              <a:avLst/>
              <a:gdLst/>
              <a:ahLst/>
              <a:cxnLst/>
              <a:rect l="l" t="t" r="r" b="b"/>
              <a:pathLst>
                <a:path w="12067" h="10033" extrusionOk="0">
                  <a:moveTo>
                    <a:pt x="5577" y="1"/>
                  </a:moveTo>
                  <a:cubicBezTo>
                    <a:pt x="3227" y="1"/>
                    <a:pt x="1131" y="1662"/>
                    <a:pt x="658" y="4055"/>
                  </a:cubicBezTo>
                  <a:cubicBezTo>
                    <a:pt x="0" y="7370"/>
                    <a:pt x="2644" y="10032"/>
                    <a:pt x="5575" y="10032"/>
                  </a:cubicBezTo>
                  <a:cubicBezTo>
                    <a:pt x="6508" y="10032"/>
                    <a:pt x="7470" y="9763"/>
                    <a:pt x="8364" y="9159"/>
                  </a:cubicBezTo>
                  <a:cubicBezTo>
                    <a:pt x="12066" y="6657"/>
                    <a:pt x="10865" y="920"/>
                    <a:pt x="6496" y="86"/>
                  </a:cubicBezTo>
                  <a:cubicBezTo>
                    <a:pt x="6187" y="29"/>
                    <a:pt x="5880" y="1"/>
                    <a:pt x="5577" y="1"/>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5"/>
            <p:cNvSpPr/>
            <p:nvPr/>
          </p:nvSpPr>
          <p:spPr>
            <a:xfrm>
              <a:off x="2372043" y="1715585"/>
              <a:ext cx="56120" cy="72154"/>
            </a:xfrm>
            <a:custGeom>
              <a:avLst/>
              <a:gdLst/>
              <a:ahLst/>
              <a:cxnLst/>
              <a:rect l="l" t="t" r="r" b="b"/>
              <a:pathLst>
                <a:path w="3871" h="4977" extrusionOk="0">
                  <a:moveTo>
                    <a:pt x="1891" y="1"/>
                  </a:moveTo>
                  <a:cubicBezTo>
                    <a:pt x="1862" y="1"/>
                    <a:pt x="1832" y="2"/>
                    <a:pt x="1802" y="4"/>
                  </a:cubicBezTo>
                  <a:cubicBezTo>
                    <a:pt x="768" y="104"/>
                    <a:pt x="1" y="1238"/>
                    <a:pt x="101" y="2606"/>
                  </a:cubicBezTo>
                  <a:cubicBezTo>
                    <a:pt x="198" y="3933"/>
                    <a:pt x="1018" y="4977"/>
                    <a:pt x="2011" y="4977"/>
                  </a:cubicBezTo>
                  <a:cubicBezTo>
                    <a:pt x="2041" y="4977"/>
                    <a:pt x="2072" y="4976"/>
                    <a:pt x="2102" y="4974"/>
                  </a:cubicBezTo>
                  <a:cubicBezTo>
                    <a:pt x="3103" y="4907"/>
                    <a:pt x="3870" y="3740"/>
                    <a:pt x="3804" y="2372"/>
                  </a:cubicBezTo>
                  <a:cubicBezTo>
                    <a:pt x="3707" y="1045"/>
                    <a:pt x="2856" y="1"/>
                    <a:pt x="1891" y="1"/>
                  </a:cubicBezTo>
                  <a:close/>
                </a:path>
              </a:pathLst>
            </a:custGeom>
            <a:solidFill>
              <a:srgbClr val="281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5"/>
            <p:cNvSpPr/>
            <p:nvPr/>
          </p:nvSpPr>
          <p:spPr>
            <a:xfrm>
              <a:off x="2222081" y="1899370"/>
              <a:ext cx="167881" cy="112820"/>
            </a:xfrm>
            <a:custGeom>
              <a:avLst/>
              <a:gdLst/>
              <a:ahLst/>
              <a:cxnLst/>
              <a:rect l="l" t="t" r="r" b="b"/>
              <a:pathLst>
                <a:path w="11580" h="7782" extrusionOk="0">
                  <a:moveTo>
                    <a:pt x="10230" y="1"/>
                  </a:moveTo>
                  <a:cubicBezTo>
                    <a:pt x="9328" y="1"/>
                    <a:pt x="9384" y="841"/>
                    <a:pt x="9144" y="1170"/>
                  </a:cubicBezTo>
                  <a:cubicBezTo>
                    <a:pt x="6876" y="4005"/>
                    <a:pt x="2139" y="3005"/>
                    <a:pt x="1305" y="3939"/>
                  </a:cubicBezTo>
                  <a:cubicBezTo>
                    <a:pt x="0" y="5368"/>
                    <a:pt x="2719" y="7782"/>
                    <a:pt x="6333" y="7782"/>
                  </a:cubicBezTo>
                  <a:cubicBezTo>
                    <a:pt x="6599" y="7782"/>
                    <a:pt x="6869" y="7769"/>
                    <a:pt x="7143" y="7741"/>
                  </a:cubicBezTo>
                  <a:cubicBezTo>
                    <a:pt x="7143" y="7741"/>
                    <a:pt x="6642" y="3638"/>
                    <a:pt x="11579" y="1403"/>
                  </a:cubicBezTo>
                  <a:cubicBezTo>
                    <a:pt x="11412" y="803"/>
                    <a:pt x="11112" y="136"/>
                    <a:pt x="10578" y="36"/>
                  </a:cubicBezTo>
                  <a:cubicBezTo>
                    <a:pt x="10448" y="12"/>
                    <a:pt x="10333" y="1"/>
                    <a:pt x="10230" y="1"/>
                  </a:cubicBezTo>
                  <a:close/>
                </a:path>
              </a:pathLst>
            </a:custGeom>
            <a:solidFill>
              <a:srgbClr val="281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65"/>
            <p:cNvSpPr/>
            <p:nvPr/>
          </p:nvSpPr>
          <p:spPr>
            <a:xfrm>
              <a:off x="2241478" y="1906169"/>
              <a:ext cx="117531" cy="62354"/>
            </a:xfrm>
            <a:custGeom>
              <a:avLst/>
              <a:gdLst/>
              <a:ahLst/>
              <a:cxnLst/>
              <a:rect l="l" t="t" r="r" b="b"/>
              <a:pathLst>
                <a:path w="8107" h="4301" extrusionOk="0">
                  <a:moveTo>
                    <a:pt x="8106" y="0"/>
                  </a:moveTo>
                  <a:lnTo>
                    <a:pt x="8106" y="0"/>
                  </a:lnTo>
                  <a:cubicBezTo>
                    <a:pt x="8106" y="1"/>
                    <a:pt x="5371" y="1802"/>
                    <a:pt x="4370" y="2169"/>
                  </a:cubicBezTo>
                  <a:cubicBezTo>
                    <a:pt x="1535" y="3103"/>
                    <a:pt x="1" y="3003"/>
                    <a:pt x="201" y="3303"/>
                  </a:cubicBezTo>
                  <a:cubicBezTo>
                    <a:pt x="582" y="3967"/>
                    <a:pt x="1467" y="4300"/>
                    <a:pt x="2515" y="4300"/>
                  </a:cubicBezTo>
                  <a:cubicBezTo>
                    <a:pt x="4681" y="4300"/>
                    <a:pt x="7544" y="2877"/>
                    <a:pt x="8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65"/>
            <p:cNvSpPr/>
            <p:nvPr/>
          </p:nvSpPr>
          <p:spPr>
            <a:xfrm>
              <a:off x="2216818" y="1806064"/>
              <a:ext cx="62876" cy="53844"/>
            </a:xfrm>
            <a:custGeom>
              <a:avLst/>
              <a:gdLst/>
              <a:ahLst/>
              <a:cxnLst/>
              <a:rect l="l" t="t" r="r" b="b"/>
              <a:pathLst>
                <a:path w="4337" h="3714" extrusionOk="0">
                  <a:moveTo>
                    <a:pt x="1168" y="1"/>
                  </a:moveTo>
                  <a:cubicBezTo>
                    <a:pt x="901" y="1"/>
                    <a:pt x="667" y="101"/>
                    <a:pt x="501" y="301"/>
                  </a:cubicBezTo>
                  <a:cubicBezTo>
                    <a:pt x="301" y="468"/>
                    <a:pt x="167" y="668"/>
                    <a:pt x="100" y="901"/>
                  </a:cubicBezTo>
                  <a:cubicBezTo>
                    <a:pt x="0" y="1368"/>
                    <a:pt x="100" y="1835"/>
                    <a:pt x="334" y="2235"/>
                  </a:cubicBezTo>
                  <a:cubicBezTo>
                    <a:pt x="534" y="2602"/>
                    <a:pt x="801" y="2903"/>
                    <a:pt x="1168" y="3169"/>
                  </a:cubicBezTo>
                  <a:cubicBezTo>
                    <a:pt x="1661" y="3514"/>
                    <a:pt x="2244" y="3714"/>
                    <a:pt x="2838" y="3714"/>
                  </a:cubicBezTo>
                  <a:cubicBezTo>
                    <a:pt x="3049" y="3714"/>
                    <a:pt x="3260" y="3689"/>
                    <a:pt x="3469" y="3636"/>
                  </a:cubicBezTo>
                  <a:cubicBezTo>
                    <a:pt x="2736" y="3603"/>
                    <a:pt x="2002" y="3336"/>
                    <a:pt x="1435" y="2836"/>
                  </a:cubicBezTo>
                  <a:cubicBezTo>
                    <a:pt x="1168" y="2602"/>
                    <a:pt x="934" y="2302"/>
                    <a:pt x="768" y="2002"/>
                  </a:cubicBezTo>
                  <a:cubicBezTo>
                    <a:pt x="601" y="1702"/>
                    <a:pt x="534" y="1368"/>
                    <a:pt x="634" y="1035"/>
                  </a:cubicBezTo>
                  <a:cubicBezTo>
                    <a:pt x="667" y="768"/>
                    <a:pt x="901" y="534"/>
                    <a:pt x="1201" y="501"/>
                  </a:cubicBezTo>
                  <a:cubicBezTo>
                    <a:pt x="1535" y="501"/>
                    <a:pt x="1868" y="634"/>
                    <a:pt x="2135" y="834"/>
                  </a:cubicBezTo>
                  <a:cubicBezTo>
                    <a:pt x="2725" y="1269"/>
                    <a:pt x="3431" y="1675"/>
                    <a:pt x="4172" y="1675"/>
                  </a:cubicBezTo>
                  <a:cubicBezTo>
                    <a:pt x="4227" y="1675"/>
                    <a:pt x="4282" y="1673"/>
                    <a:pt x="4337" y="1668"/>
                  </a:cubicBezTo>
                  <a:cubicBezTo>
                    <a:pt x="3570" y="1502"/>
                    <a:pt x="2969" y="1001"/>
                    <a:pt x="2369" y="534"/>
                  </a:cubicBezTo>
                  <a:cubicBezTo>
                    <a:pt x="2035" y="201"/>
                    <a:pt x="1601" y="1"/>
                    <a:pt x="1168" y="1"/>
                  </a:cubicBezTo>
                  <a:close/>
                </a:path>
              </a:pathLst>
            </a:custGeom>
            <a:solidFill>
              <a:srgbClr val="281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5"/>
            <p:cNvSpPr/>
            <p:nvPr/>
          </p:nvSpPr>
          <p:spPr>
            <a:xfrm>
              <a:off x="2160235" y="1702769"/>
              <a:ext cx="59976" cy="71183"/>
            </a:xfrm>
            <a:custGeom>
              <a:avLst/>
              <a:gdLst/>
              <a:ahLst/>
              <a:cxnLst/>
              <a:rect l="l" t="t" r="r" b="b"/>
              <a:pathLst>
                <a:path w="4137" h="4910" extrusionOk="0">
                  <a:moveTo>
                    <a:pt x="2295" y="1"/>
                  </a:moveTo>
                  <a:cubicBezTo>
                    <a:pt x="1375" y="1"/>
                    <a:pt x="482" y="861"/>
                    <a:pt x="267" y="2089"/>
                  </a:cubicBezTo>
                  <a:cubicBezTo>
                    <a:pt x="1" y="3456"/>
                    <a:pt x="601" y="4690"/>
                    <a:pt x="1602" y="4891"/>
                  </a:cubicBezTo>
                  <a:cubicBezTo>
                    <a:pt x="1679" y="4904"/>
                    <a:pt x="1757" y="4910"/>
                    <a:pt x="1835" y="4910"/>
                  </a:cubicBezTo>
                  <a:cubicBezTo>
                    <a:pt x="2758" y="4910"/>
                    <a:pt x="3655" y="4020"/>
                    <a:pt x="3870" y="2789"/>
                  </a:cubicBezTo>
                  <a:cubicBezTo>
                    <a:pt x="4137" y="1455"/>
                    <a:pt x="3536" y="187"/>
                    <a:pt x="2536" y="20"/>
                  </a:cubicBezTo>
                  <a:cubicBezTo>
                    <a:pt x="2456" y="7"/>
                    <a:pt x="2375" y="1"/>
                    <a:pt x="2295" y="1"/>
                  </a:cubicBezTo>
                  <a:close/>
                </a:path>
              </a:pathLst>
            </a:custGeom>
            <a:solidFill>
              <a:srgbClr val="281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5"/>
            <p:cNvSpPr/>
            <p:nvPr/>
          </p:nvSpPr>
          <p:spPr>
            <a:xfrm>
              <a:off x="2014810" y="1770980"/>
              <a:ext cx="174941" cy="145453"/>
            </a:xfrm>
            <a:custGeom>
              <a:avLst/>
              <a:gdLst/>
              <a:ahLst/>
              <a:cxnLst/>
              <a:rect l="l" t="t" r="r" b="b"/>
              <a:pathLst>
                <a:path w="12067" h="10033" extrusionOk="0">
                  <a:moveTo>
                    <a:pt x="5577" y="1"/>
                  </a:moveTo>
                  <a:cubicBezTo>
                    <a:pt x="3227" y="1"/>
                    <a:pt x="1131" y="1661"/>
                    <a:pt x="658" y="4055"/>
                  </a:cubicBezTo>
                  <a:cubicBezTo>
                    <a:pt x="0" y="7370"/>
                    <a:pt x="2644" y="10032"/>
                    <a:pt x="5575" y="10032"/>
                  </a:cubicBezTo>
                  <a:cubicBezTo>
                    <a:pt x="6508" y="10032"/>
                    <a:pt x="7470" y="9763"/>
                    <a:pt x="8364" y="9159"/>
                  </a:cubicBezTo>
                  <a:cubicBezTo>
                    <a:pt x="12066" y="6657"/>
                    <a:pt x="10899" y="919"/>
                    <a:pt x="6496" y="86"/>
                  </a:cubicBezTo>
                  <a:cubicBezTo>
                    <a:pt x="6187" y="28"/>
                    <a:pt x="5880" y="1"/>
                    <a:pt x="5577" y="1"/>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438;p64"/>
          <p:cNvSpPr txBox="1">
            <a:spLocks/>
          </p:cNvSpPr>
          <p:nvPr/>
        </p:nvSpPr>
        <p:spPr>
          <a:xfrm>
            <a:off x="664910" y="697526"/>
            <a:ext cx="7903077" cy="833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Ubuntu"/>
              <a:buChar char="●"/>
              <a:defRPr sz="1800" b="0" i="0" u="none" strike="noStrike" cap="none">
                <a:solidFill>
                  <a:schemeClr val="dk1"/>
                </a:solidFill>
                <a:latin typeface="Ubuntu"/>
                <a:ea typeface="Ubuntu"/>
                <a:cs typeface="Ubuntu"/>
                <a:sym typeface="Ubuntu"/>
              </a:defRPr>
            </a:lvl1pPr>
            <a:lvl2pPr marL="914400" marR="0" lvl="1" indent="-317500" algn="ctr" rtl="0">
              <a:lnSpc>
                <a:spcPct val="100000"/>
              </a:lnSpc>
              <a:spcBef>
                <a:spcPts val="0"/>
              </a:spcBef>
              <a:spcAft>
                <a:spcPts val="0"/>
              </a:spcAft>
              <a:buClr>
                <a:schemeClr val="dk1"/>
              </a:buClr>
              <a:buSzPts val="1400"/>
              <a:buFont typeface="Ubuntu"/>
              <a:buChar char="○"/>
              <a:defRPr sz="1400" b="0" i="0" u="none" strike="noStrike" cap="none">
                <a:solidFill>
                  <a:schemeClr val="dk1"/>
                </a:solidFill>
                <a:latin typeface="Ubuntu"/>
                <a:ea typeface="Ubuntu"/>
                <a:cs typeface="Ubuntu"/>
                <a:sym typeface="Ubuntu"/>
              </a:defRPr>
            </a:lvl2pPr>
            <a:lvl3pPr marL="1371600" marR="0" lvl="2" indent="-317500" algn="ctr" rtl="0">
              <a:lnSpc>
                <a:spcPct val="100000"/>
              </a:lnSpc>
              <a:spcBef>
                <a:spcPts val="0"/>
              </a:spcBef>
              <a:spcAft>
                <a:spcPts val="0"/>
              </a:spcAft>
              <a:buClr>
                <a:schemeClr val="dk1"/>
              </a:buClr>
              <a:buSzPts val="1400"/>
              <a:buFont typeface="Ubuntu"/>
              <a:buChar char="■"/>
              <a:defRPr sz="1400" b="0" i="0" u="none" strike="noStrike" cap="none">
                <a:solidFill>
                  <a:schemeClr val="dk1"/>
                </a:solidFill>
                <a:latin typeface="Ubuntu"/>
                <a:ea typeface="Ubuntu"/>
                <a:cs typeface="Ubuntu"/>
                <a:sym typeface="Ubuntu"/>
              </a:defRPr>
            </a:lvl3pPr>
            <a:lvl4pPr marL="1828800" marR="0" lvl="3" indent="-317500" algn="ctr" rtl="0">
              <a:lnSpc>
                <a:spcPct val="100000"/>
              </a:lnSpc>
              <a:spcBef>
                <a:spcPts val="0"/>
              </a:spcBef>
              <a:spcAft>
                <a:spcPts val="0"/>
              </a:spcAft>
              <a:buClr>
                <a:schemeClr val="dk1"/>
              </a:buClr>
              <a:buSzPts val="1400"/>
              <a:buFont typeface="Ubuntu"/>
              <a:buChar char="●"/>
              <a:defRPr sz="1400" b="0" i="0" u="none" strike="noStrike" cap="none">
                <a:solidFill>
                  <a:schemeClr val="dk1"/>
                </a:solidFill>
                <a:latin typeface="Ubuntu"/>
                <a:ea typeface="Ubuntu"/>
                <a:cs typeface="Ubuntu"/>
                <a:sym typeface="Ubuntu"/>
              </a:defRPr>
            </a:lvl4pPr>
            <a:lvl5pPr marL="2286000" marR="0" lvl="4" indent="-317500" algn="ctr" rtl="0">
              <a:lnSpc>
                <a:spcPct val="100000"/>
              </a:lnSpc>
              <a:spcBef>
                <a:spcPts val="0"/>
              </a:spcBef>
              <a:spcAft>
                <a:spcPts val="0"/>
              </a:spcAft>
              <a:buClr>
                <a:schemeClr val="dk1"/>
              </a:buClr>
              <a:buSzPts val="1400"/>
              <a:buFont typeface="Ubuntu"/>
              <a:buChar char="○"/>
              <a:defRPr sz="1400" b="0" i="0" u="none" strike="noStrike" cap="none">
                <a:solidFill>
                  <a:schemeClr val="dk1"/>
                </a:solidFill>
                <a:latin typeface="Ubuntu"/>
                <a:ea typeface="Ubuntu"/>
                <a:cs typeface="Ubuntu"/>
                <a:sym typeface="Ubuntu"/>
              </a:defRPr>
            </a:lvl5pPr>
            <a:lvl6pPr marL="2743200" marR="0" lvl="5" indent="-317500" algn="ctr" rtl="0">
              <a:lnSpc>
                <a:spcPct val="100000"/>
              </a:lnSpc>
              <a:spcBef>
                <a:spcPts val="0"/>
              </a:spcBef>
              <a:spcAft>
                <a:spcPts val="0"/>
              </a:spcAft>
              <a:buClr>
                <a:schemeClr val="dk1"/>
              </a:buClr>
              <a:buSzPts val="1400"/>
              <a:buFont typeface="Ubuntu"/>
              <a:buChar char="■"/>
              <a:defRPr sz="1400" b="0" i="0" u="none" strike="noStrike" cap="none">
                <a:solidFill>
                  <a:schemeClr val="dk1"/>
                </a:solidFill>
                <a:latin typeface="Ubuntu"/>
                <a:ea typeface="Ubuntu"/>
                <a:cs typeface="Ubuntu"/>
                <a:sym typeface="Ubuntu"/>
              </a:defRPr>
            </a:lvl6pPr>
            <a:lvl7pPr marL="3200400" marR="0" lvl="6" indent="-317500" algn="ctr" rtl="0">
              <a:lnSpc>
                <a:spcPct val="100000"/>
              </a:lnSpc>
              <a:spcBef>
                <a:spcPts val="0"/>
              </a:spcBef>
              <a:spcAft>
                <a:spcPts val="0"/>
              </a:spcAft>
              <a:buClr>
                <a:schemeClr val="dk1"/>
              </a:buClr>
              <a:buSzPts val="1400"/>
              <a:buFont typeface="Ubuntu"/>
              <a:buChar char="●"/>
              <a:defRPr sz="1400" b="0" i="0" u="none" strike="noStrike" cap="none">
                <a:solidFill>
                  <a:schemeClr val="dk1"/>
                </a:solidFill>
                <a:latin typeface="Ubuntu"/>
                <a:ea typeface="Ubuntu"/>
                <a:cs typeface="Ubuntu"/>
                <a:sym typeface="Ubuntu"/>
              </a:defRPr>
            </a:lvl7pPr>
            <a:lvl8pPr marL="3657600" marR="0" lvl="7" indent="-317500" algn="ctr" rtl="0">
              <a:lnSpc>
                <a:spcPct val="100000"/>
              </a:lnSpc>
              <a:spcBef>
                <a:spcPts val="0"/>
              </a:spcBef>
              <a:spcAft>
                <a:spcPts val="0"/>
              </a:spcAft>
              <a:buClr>
                <a:schemeClr val="dk1"/>
              </a:buClr>
              <a:buSzPts val="1400"/>
              <a:buFont typeface="Ubuntu"/>
              <a:buChar char="○"/>
              <a:defRPr sz="1400" b="0" i="0" u="none" strike="noStrike" cap="none">
                <a:solidFill>
                  <a:schemeClr val="dk1"/>
                </a:solidFill>
                <a:latin typeface="Ubuntu"/>
                <a:ea typeface="Ubuntu"/>
                <a:cs typeface="Ubuntu"/>
                <a:sym typeface="Ubuntu"/>
              </a:defRPr>
            </a:lvl8pPr>
            <a:lvl9pPr marL="4114800" marR="0" lvl="8" indent="-317500" algn="ctr" rtl="0">
              <a:lnSpc>
                <a:spcPct val="100000"/>
              </a:lnSpc>
              <a:spcBef>
                <a:spcPts val="0"/>
              </a:spcBef>
              <a:spcAft>
                <a:spcPts val="0"/>
              </a:spcAft>
              <a:buClr>
                <a:schemeClr val="dk1"/>
              </a:buClr>
              <a:buSzPts val="1400"/>
              <a:buFont typeface="Ubuntu"/>
              <a:buChar char="■"/>
              <a:defRPr sz="1400" b="0" i="0" u="none" strike="noStrike" cap="none">
                <a:solidFill>
                  <a:schemeClr val="dk1"/>
                </a:solidFill>
                <a:latin typeface="Ubuntu"/>
                <a:ea typeface="Ubuntu"/>
                <a:cs typeface="Ubuntu"/>
                <a:sym typeface="Ubuntu"/>
              </a:defRPr>
            </a:lvl9pPr>
          </a:lstStyle>
          <a:p>
            <a:pPr marL="0" indent="0">
              <a:buNone/>
            </a:pPr>
            <a:r>
              <a:rPr lang="es-MX" sz="1400" dirty="0" smtClean="0"/>
              <a:t>La memoria es una asombrosa habilidad posiblemente lo más importante para cualquier ser humano, es su capacidad para almacenar experiencias y poder beneficiarse de estas mismas en su actuación futura, es un producto de la evolución del cerebro humano. Esta función no es otra que codificar, registrar y recuperar grandes cantidades de información que resultan fundamentales para la adaptación del individuo al medio.  De tal forma que la memoria requiere de la adquisición previa de información, el aprendizaje mismo requiere de la retención y evocación de esa información. Este implica memoria de forma indispensable, pero implica además fenómenos como atención, percepción, operaciones cognitivas como análisis, síntesis, </a:t>
            </a:r>
            <a:r>
              <a:rPr lang="es-MX" sz="1400" dirty="0" err="1" smtClean="0"/>
              <a:t>categorizaciones.La</a:t>
            </a:r>
            <a:r>
              <a:rPr lang="es-MX" sz="1400" dirty="0" smtClean="0"/>
              <a:t> mnemotécnica visual es una forma de recordar utilizando imágenes que pueden ser mentales o fotos. La asociación es un mecanismo que sirve para favorecer fundamentalmente la retención. La repetición es una estrategia que favorece el registro y la retención de la información</a:t>
            </a:r>
            <a:endParaRPr lang="es-MX" sz="1400" dirty="0"/>
          </a:p>
        </p:txBody>
      </p:sp>
      <p:sp>
        <p:nvSpPr>
          <p:cNvPr id="30" name="Título 1"/>
          <p:cNvSpPr>
            <a:spLocks noGrp="1"/>
          </p:cNvSpPr>
          <p:nvPr>
            <p:ph type="title"/>
          </p:nvPr>
        </p:nvSpPr>
        <p:spPr>
          <a:xfrm>
            <a:off x="2482257" y="223775"/>
            <a:ext cx="4530690" cy="466800"/>
          </a:xfrm>
        </p:spPr>
        <p:txBody>
          <a:bodyPr/>
          <a:lstStyle/>
          <a:p>
            <a:r>
              <a:rPr lang="es-MX" sz="4800" dirty="0" smtClean="0"/>
              <a:t>Conclusión</a:t>
            </a:r>
            <a:endParaRPr lang="es-MX" sz="4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4"/>
        <p:cNvGrpSpPr/>
        <p:nvPr/>
      </p:nvGrpSpPr>
      <p:grpSpPr>
        <a:xfrm>
          <a:off x="0" y="0"/>
          <a:ext cx="0" cy="0"/>
          <a:chOff x="0" y="0"/>
          <a:chExt cx="0" cy="0"/>
        </a:xfrm>
      </p:grpSpPr>
      <p:grpSp>
        <p:nvGrpSpPr>
          <p:cNvPr id="2441" name="Google Shape;2441;p64"/>
          <p:cNvGrpSpPr/>
          <p:nvPr/>
        </p:nvGrpSpPr>
        <p:grpSpPr>
          <a:xfrm>
            <a:off x="1989838" y="2677607"/>
            <a:ext cx="5075100" cy="7132475"/>
            <a:chOff x="1919588" y="1932925"/>
            <a:chExt cx="5075100" cy="7132475"/>
          </a:xfrm>
        </p:grpSpPr>
        <p:sp>
          <p:nvSpPr>
            <p:cNvPr id="2442" name="Google Shape;2442;p64"/>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4"/>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64"/>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64"/>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64"/>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4"/>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4"/>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4"/>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4"/>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4"/>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4"/>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64"/>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64"/>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4"/>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4"/>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4"/>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4"/>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64"/>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4"/>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4"/>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4"/>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4"/>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4"/>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4"/>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4"/>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4"/>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4"/>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4"/>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4"/>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4"/>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4"/>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4"/>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4"/>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4"/>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64"/>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4"/>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64"/>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64"/>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64"/>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4"/>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4"/>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64"/>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64"/>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4"/>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4"/>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4"/>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4"/>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4"/>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64"/>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4"/>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4"/>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4"/>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4"/>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4"/>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4"/>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4"/>
            <p:cNvSpPr/>
            <p:nvPr/>
          </p:nvSpPr>
          <p:spPr>
            <a:xfrm>
              <a:off x="1919588" y="3990300"/>
              <a:ext cx="5075100" cy="5075100"/>
            </a:xfrm>
            <a:prstGeom prst="ellipse">
              <a:avLst/>
            </a:pr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4"/>
            <p:cNvSpPr/>
            <p:nvPr/>
          </p:nvSpPr>
          <p:spPr>
            <a:xfrm>
              <a:off x="2082638" y="4295300"/>
              <a:ext cx="4749000" cy="4749000"/>
            </a:xfrm>
            <a:prstGeom prst="ellipse">
              <a:avLst/>
            </a:pr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9" name="Google Shape;2499;p64"/>
            <p:cNvGrpSpPr/>
            <p:nvPr/>
          </p:nvGrpSpPr>
          <p:grpSpPr>
            <a:xfrm>
              <a:off x="2411446" y="3785965"/>
              <a:ext cx="3735993" cy="1390283"/>
              <a:chOff x="2411446" y="3785965"/>
              <a:chExt cx="3735993" cy="1390283"/>
            </a:xfrm>
          </p:grpSpPr>
          <p:sp>
            <p:nvSpPr>
              <p:cNvPr id="2500" name="Google Shape;2500;p64"/>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4"/>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4"/>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4"/>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4"/>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4"/>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4"/>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4"/>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4"/>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4"/>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4"/>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4"/>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4"/>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4"/>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4"/>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4"/>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4"/>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4"/>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4"/>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4"/>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4"/>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4"/>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4"/>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4"/>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4"/>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4"/>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4"/>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4"/>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4"/>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4"/>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4"/>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4"/>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4"/>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4"/>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4"/>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64"/>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64"/>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64"/>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64"/>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4"/>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4"/>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4"/>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64"/>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64"/>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4"/>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64"/>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64"/>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64"/>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64"/>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64"/>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64"/>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64"/>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64"/>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64"/>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64"/>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64"/>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64"/>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64"/>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64"/>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64"/>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64"/>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64"/>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64"/>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64"/>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64"/>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64"/>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64"/>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64"/>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64"/>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64"/>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64"/>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64"/>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4"/>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4"/>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64"/>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64"/>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9" name="Google Shape;2581;p65"/>
          <p:cNvSpPr txBox="1">
            <a:spLocks noGrp="1"/>
          </p:cNvSpPr>
          <p:nvPr>
            <p:ph type="title"/>
          </p:nvPr>
        </p:nvSpPr>
        <p:spPr>
          <a:xfrm>
            <a:off x="1810907" y="648100"/>
            <a:ext cx="5644500" cy="93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smtClean="0"/>
              <a:t>GRACIAS</a:t>
            </a:r>
            <a:endParaRPr sz="9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10" name="Google Shape;1210;p35"/>
          <p:cNvSpPr txBox="1">
            <a:spLocks noGrp="1"/>
          </p:cNvSpPr>
          <p:nvPr>
            <p:ph type="title"/>
          </p:nvPr>
        </p:nvSpPr>
        <p:spPr>
          <a:xfrm>
            <a:off x="3714129" y="1147620"/>
            <a:ext cx="4821900" cy="180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Evidencia 1 de tutoría </a:t>
            </a:r>
            <a:endParaRPr dirty="0">
              <a:latin typeface="Gochi Hand"/>
              <a:ea typeface="Gochi Hand"/>
              <a:cs typeface="Gochi Hand"/>
              <a:sym typeface="Gochi Hand"/>
            </a:endParaRPr>
          </a:p>
        </p:txBody>
      </p:sp>
      <p:sp>
        <p:nvSpPr>
          <p:cNvPr id="1211" name="Google Shape;1211;p35"/>
          <p:cNvSpPr/>
          <p:nvPr/>
        </p:nvSpPr>
        <p:spPr>
          <a:xfrm>
            <a:off x="223202" y="-572250"/>
            <a:ext cx="242870" cy="237925"/>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2" name="Google Shape;1212;p35"/>
          <p:cNvGrpSpPr/>
          <p:nvPr/>
        </p:nvGrpSpPr>
        <p:grpSpPr>
          <a:xfrm>
            <a:off x="544598" y="764833"/>
            <a:ext cx="3512268" cy="3855756"/>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79" name="Google Shape;1279;p36"/>
          <p:cNvSpPr txBox="1">
            <a:spLocks noGrp="1"/>
          </p:cNvSpPr>
          <p:nvPr>
            <p:ph type="title"/>
          </p:nvPr>
        </p:nvSpPr>
        <p:spPr>
          <a:xfrm>
            <a:off x="972900" y="287175"/>
            <a:ext cx="7198200" cy="7389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dirty="0" smtClean="0"/>
              <a:t>Introducción</a:t>
            </a:r>
            <a:endParaRPr dirty="0"/>
          </a:p>
        </p:txBody>
      </p:sp>
      <p:sp>
        <p:nvSpPr>
          <p:cNvPr id="1280" name="Google Shape;1280;p36"/>
          <p:cNvSpPr txBox="1">
            <a:spLocks noGrp="1"/>
          </p:cNvSpPr>
          <p:nvPr>
            <p:ph type="body" idx="1"/>
          </p:nvPr>
        </p:nvSpPr>
        <p:spPr>
          <a:xfrm>
            <a:off x="714575" y="1008625"/>
            <a:ext cx="7467300" cy="359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MX" sz="1400" dirty="0" smtClean="0">
                <a:solidFill>
                  <a:schemeClr val="dk1"/>
                </a:solidFill>
              </a:rPr>
              <a:t>Para la clase de tutoría grupal que llevamos en la ENEP se nos hizo la instrucción de todo lo que hemos hecho y aprendido en la clase y a base de investigaciones, lo uniremos en un texto para informar sobre el cerebro, pensamiento y los diferentes tipos de cosas que podemos hacer para recordar y aprender de mucha mejor manera.</a:t>
            </a:r>
            <a:endParaRPr sz="1400" dirty="0">
              <a:solidFill>
                <a:schemeClr val="dk1"/>
              </a:solidFill>
            </a:endParaRPr>
          </a:p>
        </p:txBody>
      </p:sp>
      <p:grpSp>
        <p:nvGrpSpPr>
          <p:cNvPr id="4" name="Google Shape;2893;p70"/>
          <p:cNvGrpSpPr/>
          <p:nvPr/>
        </p:nvGrpSpPr>
        <p:grpSpPr>
          <a:xfrm>
            <a:off x="3589394" y="3191301"/>
            <a:ext cx="1319553" cy="1566464"/>
            <a:chOff x="6166319" y="1881693"/>
            <a:chExt cx="741534" cy="1188194"/>
          </a:xfrm>
        </p:grpSpPr>
        <p:sp>
          <p:nvSpPr>
            <p:cNvPr id="5" name="Google Shape;2894;p70"/>
            <p:cNvSpPr/>
            <p:nvPr/>
          </p:nvSpPr>
          <p:spPr>
            <a:xfrm>
              <a:off x="6166319" y="1929796"/>
              <a:ext cx="288268" cy="314623"/>
            </a:xfrm>
            <a:custGeom>
              <a:avLst/>
              <a:gdLst/>
              <a:ahLst/>
              <a:cxnLst/>
              <a:rect l="l" t="t" r="r" b="b"/>
              <a:pathLst>
                <a:path w="8138" h="8882" extrusionOk="0">
                  <a:moveTo>
                    <a:pt x="5245" y="0"/>
                  </a:moveTo>
                  <a:cubicBezTo>
                    <a:pt x="5134" y="0"/>
                    <a:pt x="5022" y="7"/>
                    <a:pt x="4911" y="19"/>
                  </a:cubicBezTo>
                  <a:cubicBezTo>
                    <a:pt x="3683" y="168"/>
                    <a:pt x="2558" y="1237"/>
                    <a:pt x="2586" y="2474"/>
                  </a:cubicBezTo>
                  <a:cubicBezTo>
                    <a:pt x="2586" y="2809"/>
                    <a:pt x="2670" y="3144"/>
                    <a:pt x="2586" y="3469"/>
                  </a:cubicBezTo>
                  <a:cubicBezTo>
                    <a:pt x="2437" y="4111"/>
                    <a:pt x="1777" y="4446"/>
                    <a:pt x="1191" y="4762"/>
                  </a:cubicBezTo>
                  <a:cubicBezTo>
                    <a:pt x="614" y="5069"/>
                    <a:pt x="1" y="5562"/>
                    <a:pt x="66" y="6213"/>
                  </a:cubicBezTo>
                  <a:cubicBezTo>
                    <a:pt x="118" y="6702"/>
                    <a:pt x="527" y="7017"/>
                    <a:pt x="957" y="7017"/>
                  </a:cubicBezTo>
                  <a:cubicBezTo>
                    <a:pt x="1139" y="7017"/>
                    <a:pt x="1325" y="6960"/>
                    <a:pt x="1489" y="6836"/>
                  </a:cubicBezTo>
                  <a:lnTo>
                    <a:pt x="1489" y="6836"/>
                  </a:lnTo>
                  <a:cubicBezTo>
                    <a:pt x="1312" y="7236"/>
                    <a:pt x="1284" y="7691"/>
                    <a:pt x="1414" y="8119"/>
                  </a:cubicBezTo>
                  <a:cubicBezTo>
                    <a:pt x="1554" y="8528"/>
                    <a:pt x="1944" y="8872"/>
                    <a:pt x="2381" y="8881"/>
                  </a:cubicBezTo>
                  <a:cubicBezTo>
                    <a:pt x="2386" y="8882"/>
                    <a:pt x="2392" y="8882"/>
                    <a:pt x="2397" y="8882"/>
                  </a:cubicBezTo>
                  <a:cubicBezTo>
                    <a:pt x="2828" y="8882"/>
                    <a:pt x="3246" y="8495"/>
                    <a:pt x="3200" y="8063"/>
                  </a:cubicBezTo>
                  <a:lnTo>
                    <a:pt x="3200" y="8063"/>
                  </a:lnTo>
                  <a:cubicBezTo>
                    <a:pt x="3253" y="8510"/>
                    <a:pt x="3710" y="8827"/>
                    <a:pt x="4157" y="8827"/>
                  </a:cubicBezTo>
                  <a:cubicBezTo>
                    <a:pt x="4176" y="8827"/>
                    <a:pt x="4195" y="8827"/>
                    <a:pt x="4213" y="8826"/>
                  </a:cubicBezTo>
                  <a:cubicBezTo>
                    <a:pt x="4678" y="8807"/>
                    <a:pt x="5087" y="8500"/>
                    <a:pt x="5357" y="8119"/>
                  </a:cubicBezTo>
                  <a:cubicBezTo>
                    <a:pt x="5627" y="7738"/>
                    <a:pt x="5776" y="7291"/>
                    <a:pt x="5924" y="6854"/>
                  </a:cubicBezTo>
                  <a:cubicBezTo>
                    <a:pt x="6464" y="5199"/>
                    <a:pt x="7012" y="3516"/>
                    <a:pt x="7003" y="1777"/>
                  </a:cubicBezTo>
                  <a:lnTo>
                    <a:pt x="8138" y="1489"/>
                  </a:lnTo>
                  <a:cubicBezTo>
                    <a:pt x="7436" y="618"/>
                    <a:pt x="6357" y="0"/>
                    <a:pt x="5245" y="0"/>
                  </a:cubicBezTo>
                  <a:close/>
                </a:path>
              </a:pathLst>
            </a:custGeom>
            <a:solidFill>
              <a:srgbClr val="D78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95;p70"/>
            <p:cNvSpPr/>
            <p:nvPr/>
          </p:nvSpPr>
          <p:spPr>
            <a:xfrm>
              <a:off x="6278005" y="1929159"/>
              <a:ext cx="161775" cy="260037"/>
            </a:xfrm>
            <a:custGeom>
              <a:avLst/>
              <a:gdLst/>
              <a:ahLst/>
              <a:cxnLst/>
              <a:rect l="l" t="t" r="r" b="b"/>
              <a:pathLst>
                <a:path w="4567" h="7341" extrusionOk="0">
                  <a:moveTo>
                    <a:pt x="3562" y="0"/>
                  </a:moveTo>
                  <a:cubicBezTo>
                    <a:pt x="3562" y="0"/>
                    <a:pt x="0" y="772"/>
                    <a:pt x="1460" y="4603"/>
                  </a:cubicBezTo>
                  <a:cubicBezTo>
                    <a:pt x="2378" y="7022"/>
                    <a:pt x="3630" y="7341"/>
                    <a:pt x="4225" y="7341"/>
                  </a:cubicBezTo>
                  <a:cubicBezTo>
                    <a:pt x="4437" y="7341"/>
                    <a:pt x="4566" y="7300"/>
                    <a:pt x="4566" y="7300"/>
                  </a:cubicBezTo>
                  <a:lnTo>
                    <a:pt x="35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96;p70"/>
            <p:cNvSpPr/>
            <p:nvPr/>
          </p:nvSpPr>
          <p:spPr>
            <a:xfrm>
              <a:off x="6303013" y="1938687"/>
              <a:ext cx="349230" cy="288658"/>
            </a:xfrm>
            <a:custGeom>
              <a:avLst/>
              <a:gdLst/>
              <a:ahLst/>
              <a:cxnLst/>
              <a:rect l="l" t="t" r="r" b="b"/>
              <a:pathLst>
                <a:path w="9859" h="8149" extrusionOk="0">
                  <a:moveTo>
                    <a:pt x="2400" y="1"/>
                  </a:moveTo>
                  <a:cubicBezTo>
                    <a:pt x="2400" y="1"/>
                    <a:pt x="1" y="1591"/>
                    <a:pt x="959" y="5134"/>
                  </a:cubicBezTo>
                  <a:cubicBezTo>
                    <a:pt x="1549" y="7318"/>
                    <a:pt x="3896" y="8149"/>
                    <a:pt x="5823" y="8149"/>
                  </a:cubicBezTo>
                  <a:cubicBezTo>
                    <a:pt x="7022" y="8149"/>
                    <a:pt x="8058" y="7827"/>
                    <a:pt x="8407" y="7310"/>
                  </a:cubicBezTo>
                  <a:cubicBezTo>
                    <a:pt x="9328" y="5952"/>
                    <a:pt x="9858" y="4818"/>
                    <a:pt x="9774" y="3600"/>
                  </a:cubicBezTo>
                  <a:cubicBezTo>
                    <a:pt x="9691" y="2372"/>
                    <a:pt x="2400" y="1"/>
                    <a:pt x="2400" y="1"/>
                  </a:cubicBezTo>
                  <a:close/>
                </a:path>
              </a:pathLst>
            </a:custGeom>
            <a:solidFill>
              <a:srgbClr val="D78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97;p70"/>
            <p:cNvSpPr/>
            <p:nvPr/>
          </p:nvSpPr>
          <p:spPr>
            <a:xfrm>
              <a:off x="6428052" y="1881693"/>
              <a:ext cx="42011" cy="49131"/>
            </a:xfrm>
            <a:custGeom>
              <a:avLst/>
              <a:gdLst/>
              <a:ahLst/>
              <a:cxnLst/>
              <a:rect l="l" t="t" r="r" b="b"/>
              <a:pathLst>
                <a:path w="1186" h="1387" extrusionOk="0">
                  <a:moveTo>
                    <a:pt x="676" y="1"/>
                  </a:moveTo>
                  <a:cubicBezTo>
                    <a:pt x="632" y="1"/>
                    <a:pt x="589" y="17"/>
                    <a:pt x="553" y="47"/>
                  </a:cubicBezTo>
                  <a:cubicBezTo>
                    <a:pt x="498" y="122"/>
                    <a:pt x="479" y="233"/>
                    <a:pt x="516" y="326"/>
                  </a:cubicBezTo>
                  <a:lnTo>
                    <a:pt x="665" y="1033"/>
                  </a:lnTo>
                  <a:cubicBezTo>
                    <a:pt x="572" y="801"/>
                    <a:pt x="395" y="624"/>
                    <a:pt x="163" y="522"/>
                  </a:cubicBezTo>
                  <a:cubicBezTo>
                    <a:pt x="149" y="515"/>
                    <a:pt x="135" y="513"/>
                    <a:pt x="121" y="513"/>
                  </a:cubicBezTo>
                  <a:cubicBezTo>
                    <a:pt x="54" y="513"/>
                    <a:pt x="0" y="582"/>
                    <a:pt x="23" y="652"/>
                  </a:cubicBezTo>
                  <a:cubicBezTo>
                    <a:pt x="135" y="959"/>
                    <a:pt x="339" y="1210"/>
                    <a:pt x="618" y="1387"/>
                  </a:cubicBezTo>
                  <a:lnTo>
                    <a:pt x="1148" y="1219"/>
                  </a:lnTo>
                  <a:cubicBezTo>
                    <a:pt x="1186" y="875"/>
                    <a:pt x="1111" y="522"/>
                    <a:pt x="944" y="215"/>
                  </a:cubicBezTo>
                  <a:cubicBezTo>
                    <a:pt x="907" y="140"/>
                    <a:pt x="851" y="85"/>
                    <a:pt x="786" y="38"/>
                  </a:cubicBezTo>
                  <a:cubicBezTo>
                    <a:pt x="752" y="13"/>
                    <a:pt x="714" y="1"/>
                    <a:pt x="676" y="1"/>
                  </a:cubicBezTo>
                  <a:close/>
                </a:path>
              </a:pathLst>
            </a:custGeom>
            <a:solidFill>
              <a:srgbClr val="D78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98;p70"/>
            <p:cNvSpPr/>
            <p:nvPr/>
          </p:nvSpPr>
          <p:spPr>
            <a:xfrm>
              <a:off x="6534070" y="2757572"/>
              <a:ext cx="161952" cy="309841"/>
            </a:xfrm>
            <a:custGeom>
              <a:avLst/>
              <a:gdLst/>
              <a:ahLst/>
              <a:cxnLst/>
              <a:rect l="l" t="t" r="r" b="b"/>
              <a:pathLst>
                <a:path w="4572" h="8747" extrusionOk="0">
                  <a:moveTo>
                    <a:pt x="4358" y="1"/>
                  </a:moveTo>
                  <a:cubicBezTo>
                    <a:pt x="3307" y="354"/>
                    <a:pt x="2229" y="596"/>
                    <a:pt x="1131" y="717"/>
                  </a:cubicBezTo>
                  <a:lnTo>
                    <a:pt x="1540" y="3293"/>
                  </a:lnTo>
                  <a:cubicBezTo>
                    <a:pt x="1150" y="4120"/>
                    <a:pt x="434" y="7375"/>
                    <a:pt x="434" y="7375"/>
                  </a:cubicBezTo>
                  <a:cubicBezTo>
                    <a:pt x="1" y="8442"/>
                    <a:pt x="728" y="8615"/>
                    <a:pt x="1246" y="8615"/>
                  </a:cubicBezTo>
                  <a:cubicBezTo>
                    <a:pt x="1497" y="8615"/>
                    <a:pt x="1698" y="8575"/>
                    <a:pt x="1698" y="8575"/>
                  </a:cubicBezTo>
                  <a:cubicBezTo>
                    <a:pt x="1698" y="8575"/>
                    <a:pt x="2762" y="8747"/>
                    <a:pt x="3546" y="8747"/>
                  </a:cubicBezTo>
                  <a:cubicBezTo>
                    <a:pt x="3998" y="8747"/>
                    <a:pt x="4357" y="8690"/>
                    <a:pt x="4367" y="8510"/>
                  </a:cubicBezTo>
                  <a:cubicBezTo>
                    <a:pt x="4405" y="8017"/>
                    <a:pt x="2563" y="7161"/>
                    <a:pt x="2563" y="7161"/>
                  </a:cubicBezTo>
                  <a:cubicBezTo>
                    <a:pt x="2638" y="6761"/>
                    <a:pt x="4098" y="4585"/>
                    <a:pt x="4507" y="2800"/>
                  </a:cubicBezTo>
                  <a:cubicBezTo>
                    <a:pt x="4516" y="2763"/>
                    <a:pt x="4525" y="2725"/>
                    <a:pt x="4535" y="2679"/>
                  </a:cubicBezTo>
                  <a:cubicBezTo>
                    <a:pt x="4572" y="2177"/>
                    <a:pt x="4470" y="1033"/>
                    <a:pt x="4358" y="1"/>
                  </a:cubicBezTo>
                  <a:close/>
                </a:path>
              </a:pathLst>
            </a:custGeom>
            <a:solidFill>
              <a:srgbClr val="E5B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99;p70"/>
            <p:cNvSpPr/>
            <p:nvPr/>
          </p:nvSpPr>
          <p:spPr>
            <a:xfrm>
              <a:off x="6565881" y="2691630"/>
              <a:ext cx="123908" cy="95216"/>
            </a:xfrm>
            <a:custGeom>
              <a:avLst/>
              <a:gdLst/>
              <a:ahLst/>
              <a:cxnLst/>
              <a:rect l="l" t="t" r="r" b="b"/>
              <a:pathLst>
                <a:path w="3498" h="2688" extrusionOk="0">
                  <a:moveTo>
                    <a:pt x="3246" y="0"/>
                  </a:moveTo>
                  <a:lnTo>
                    <a:pt x="1" y="977"/>
                  </a:lnTo>
                  <a:lnTo>
                    <a:pt x="270" y="2688"/>
                  </a:lnTo>
                  <a:cubicBezTo>
                    <a:pt x="1368" y="2558"/>
                    <a:pt x="2446" y="2316"/>
                    <a:pt x="3497" y="1962"/>
                  </a:cubicBezTo>
                  <a:cubicBezTo>
                    <a:pt x="3376" y="921"/>
                    <a:pt x="3246" y="0"/>
                    <a:pt x="3246" y="0"/>
                  </a:cubicBezTo>
                  <a:close/>
                </a:path>
              </a:pathLst>
            </a:custGeom>
            <a:solidFill>
              <a:srgbClr val="E5B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900;p70"/>
            <p:cNvSpPr/>
            <p:nvPr/>
          </p:nvSpPr>
          <p:spPr>
            <a:xfrm>
              <a:off x="6655815" y="3027027"/>
              <a:ext cx="42188" cy="34289"/>
            </a:xfrm>
            <a:custGeom>
              <a:avLst/>
              <a:gdLst/>
              <a:ahLst/>
              <a:cxnLst/>
              <a:rect l="l" t="t" r="r" b="b"/>
              <a:pathLst>
                <a:path w="1191" h="968" extrusionOk="0">
                  <a:moveTo>
                    <a:pt x="177" y="1"/>
                  </a:moveTo>
                  <a:cubicBezTo>
                    <a:pt x="38" y="307"/>
                    <a:pt x="0" y="642"/>
                    <a:pt x="75" y="968"/>
                  </a:cubicBezTo>
                  <a:cubicBezTo>
                    <a:pt x="1154" y="838"/>
                    <a:pt x="1191" y="726"/>
                    <a:pt x="1191" y="726"/>
                  </a:cubicBezTo>
                  <a:cubicBezTo>
                    <a:pt x="1191" y="726"/>
                    <a:pt x="949" y="373"/>
                    <a:pt x="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901;p70"/>
            <p:cNvSpPr/>
            <p:nvPr/>
          </p:nvSpPr>
          <p:spPr>
            <a:xfrm>
              <a:off x="6542500" y="3010556"/>
              <a:ext cx="119622" cy="55047"/>
            </a:xfrm>
            <a:custGeom>
              <a:avLst/>
              <a:gdLst/>
              <a:ahLst/>
              <a:cxnLst/>
              <a:rect l="l" t="t" r="r" b="b"/>
              <a:pathLst>
                <a:path w="3377" h="1554" extrusionOk="0">
                  <a:moveTo>
                    <a:pt x="2353" y="1"/>
                  </a:moveTo>
                  <a:cubicBezTo>
                    <a:pt x="2353" y="1"/>
                    <a:pt x="1705" y="398"/>
                    <a:pt x="966" y="398"/>
                  </a:cubicBezTo>
                  <a:cubicBezTo>
                    <a:pt x="688" y="398"/>
                    <a:pt x="396" y="342"/>
                    <a:pt x="121" y="187"/>
                  </a:cubicBezTo>
                  <a:cubicBezTo>
                    <a:pt x="38" y="484"/>
                    <a:pt x="1" y="800"/>
                    <a:pt x="10" y="1107"/>
                  </a:cubicBezTo>
                  <a:cubicBezTo>
                    <a:pt x="10" y="1107"/>
                    <a:pt x="75" y="1553"/>
                    <a:pt x="1532" y="1553"/>
                  </a:cubicBezTo>
                  <a:cubicBezTo>
                    <a:pt x="1732" y="1553"/>
                    <a:pt x="1958" y="1545"/>
                    <a:pt x="2214" y="1526"/>
                  </a:cubicBezTo>
                  <a:cubicBezTo>
                    <a:pt x="2651" y="1488"/>
                    <a:pt x="2995" y="1461"/>
                    <a:pt x="3274" y="1423"/>
                  </a:cubicBezTo>
                  <a:cubicBezTo>
                    <a:pt x="3199" y="1107"/>
                    <a:pt x="3237" y="763"/>
                    <a:pt x="3376" y="466"/>
                  </a:cubicBezTo>
                  <a:cubicBezTo>
                    <a:pt x="3097" y="335"/>
                    <a:pt x="2781" y="121"/>
                    <a:pt x="2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902;p70"/>
            <p:cNvSpPr/>
            <p:nvPr/>
          </p:nvSpPr>
          <p:spPr>
            <a:xfrm>
              <a:off x="6542500" y="3049768"/>
              <a:ext cx="156497" cy="20120"/>
            </a:xfrm>
            <a:custGeom>
              <a:avLst/>
              <a:gdLst/>
              <a:ahLst/>
              <a:cxnLst/>
              <a:rect l="l" t="t" r="r" b="b"/>
              <a:pathLst>
                <a:path w="4418" h="568" extrusionOk="0">
                  <a:moveTo>
                    <a:pt x="1" y="0"/>
                  </a:moveTo>
                  <a:lnTo>
                    <a:pt x="1" y="0"/>
                  </a:lnTo>
                  <a:cubicBezTo>
                    <a:pt x="10" y="112"/>
                    <a:pt x="19" y="223"/>
                    <a:pt x="47" y="354"/>
                  </a:cubicBezTo>
                  <a:cubicBezTo>
                    <a:pt x="47" y="354"/>
                    <a:pt x="651" y="567"/>
                    <a:pt x="2316" y="567"/>
                  </a:cubicBezTo>
                  <a:cubicBezTo>
                    <a:pt x="4176" y="567"/>
                    <a:pt x="4408" y="316"/>
                    <a:pt x="4408" y="316"/>
                  </a:cubicBezTo>
                  <a:cubicBezTo>
                    <a:pt x="4418" y="242"/>
                    <a:pt x="4408" y="158"/>
                    <a:pt x="4380" y="84"/>
                  </a:cubicBezTo>
                  <a:cubicBezTo>
                    <a:pt x="3716" y="225"/>
                    <a:pt x="3041" y="295"/>
                    <a:pt x="2367" y="295"/>
                  </a:cubicBezTo>
                  <a:cubicBezTo>
                    <a:pt x="1571" y="295"/>
                    <a:pt x="776" y="19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903;p70"/>
            <p:cNvSpPr/>
            <p:nvPr/>
          </p:nvSpPr>
          <p:spPr>
            <a:xfrm>
              <a:off x="6633747" y="3019659"/>
              <a:ext cx="13531" cy="25540"/>
            </a:xfrm>
            <a:custGeom>
              <a:avLst/>
              <a:gdLst/>
              <a:ahLst/>
              <a:cxnLst/>
              <a:rect l="l" t="t" r="r" b="b"/>
              <a:pathLst>
                <a:path w="382" h="721" extrusionOk="0">
                  <a:moveTo>
                    <a:pt x="345" y="0"/>
                  </a:moveTo>
                  <a:cubicBezTo>
                    <a:pt x="341" y="0"/>
                    <a:pt x="338" y="1"/>
                    <a:pt x="335" y="4"/>
                  </a:cubicBezTo>
                  <a:cubicBezTo>
                    <a:pt x="121" y="162"/>
                    <a:pt x="0" y="432"/>
                    <a:pt x="38" y="701"/>
                  </a:cubicBezTo>
                  <a:cubicBezTo>
                    <a:pt x="38" y="711"/>
                    <a:pt x="47" y="720"/>
                    <a:pt x="65" y="720"/>
                  </a:cubicBezTo>
                  <a:cubicBezTo>
                    <a:pt x="75" y="720"/>
                    <a:pt x="84" y="701"/>
                    <a:pt x="84" y="692"/>
                  </a:cubicBezTo>
                  <a:cubicBezTo>
                    <a:pt x="56" y="441"/>
                    <a:pt x="158" y="199"/>
                    <a:pt x="363" y="50"/>
                  </a:cubicBezTo>
                  <a:cubicBezTo>
                    <a:pt x="372" y="41"/>
                    <a:pt x="382" y="23"/>
                    <a:pt x="372" y="13"/>
                  </a:cubicBezTo>
                  <a:cubicBezTo>
                    <a:pt x="366" y="7"/>
                    <a:pt x="355"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904;p70"/>
            <p:cNvSpPr/>
            <p:nvPr/>
          </p:nvSpPr>
          <p:spPr>
            <a:xfrm>
              <a:off x="6621881" y="3015019"/>
              <a:ext cx="12221" cy="25540"/>
            </a:xfrm>
            <a:custGeom>
              <a:avLst/>
              <a:gdLst/>
              <a:ahLst/>
              <a:cxnLst/>
              <a:rect l="l" t="t" r="r" b="b"/>
              <a:pathLst>
                <a:path w="345" h="721" extrusionOk="0">
                  <a:moveTo>
                    <a:pt x="308" y="1"/>
                  </a:moveTo>
                  <a:cubicBezTo>
                    <a:pt x="304" y="1"/>
                    <a:pt x="301" y="2"/>
                    <a:pt x="298" y="5"/>
                  </a:cubicBezTo>
                  <a:cubicBezTo>
                    <a:pt x="289" y="14"/>
                    <a:pt x="1" y="200"/>
                    <a:pt x="10" y="693"/>
                  </a:cubicBezTo>
                  <a:cubicBezTo>
                    <a:pt x="10" y="712"/>
                    <a:pt x="19" y="721"/>
                    <a:pt x="29" y="721"/>
                  </a:cubicBezTo>
                  <a:cubicBezTo>
                    <a:pt x="47" y="721"/>
                    <a:pt x="56" y="712"/>
                    <a:pt x="56" y="693"/>
                  </a:cubicBezTo>
                  <a:cubicBezTo>
                    <a:pt x="56" y="228"/>
                    <a:pt x="326" y="51"/>
                    <a:pt x="326" y="51"/>
                  </a:cubicBezTo>
                  <a:cubicBezTo>
                    <a:pt x="335" y="42"/>
                    <a:pt x="345" y="23"/>
                    <a:pt x="335" y="14"/>
                  </a:cubicBezTo>
                  <a:cubicBezTo>
                    <a:pt x="329" y="8"/>
                    <a:pt x="318" y="1"/>
                    <a:pt x="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05;p70"/>
            <p:cNvSpPr/>
            <p:nvPr/>
          </p:nvSpPr>
          <p:spPr>
            <a:xfrm>
              <a:off x="6621244" y="3000354"/>
              <a:ext cx="13177" cy="22104"/>
            </a:xfrm>
            <a:custGeom>
              <a:avLst/>
              <a:gdLst/>
              <a:ahLst/>
              <a:cxnLst/>
              <a:rect l="l" t="t" r="r" b="b"/>
              <a:pathLst>
                <a:path w="372" h="624" extrusionOk="0">
                  <a:moveTo>
                    <a:pt x="186" y="56"/>
                  </a:moveTo>
                  <a:cubicBezTo>
                    <a:pt x="214" y="56"/>
                    <a:pt x="233" y="65"/>
                    <a:pt x="251" y="93"/>
                  </a:cubicBezTo>
                  <a:cubicBezTo>
                    <a:pt x="298" y="177"/>
                    <a:pt x="233" y="391"/>
                    <a:pt x="186" y="530"/>
                  </a:cubicBezTo>
                  <a:cubicBezTo>
                    <a:pt x="140" y="391"/>
                    <a:pt x="74" y="158"/>
                    <a:pt x="130" y="84"/>
                  </a:cubicBezTo>
                  <a:lnTo>
                    <a:pt x="130" y="75"/>
                  </a:lnTo>
                  <a:cubicBezTo>
                    <a:pt x="149" y="56"/>
                    <a:pt x="167" y="56"/>
                    <a:pt x="186" y="56"/>
                  </a:cubicBezTo>
                  <a:close/>
                  <a:moveTo>
                    <a:pt x="186" y="0"/>
                  </a:moveTo>
                  <a:cubicBezTo>
                    <a:pt x="149" y="0"/>
                    <a:pt x="112" y="19"/>
                    <a:pt x="93" y="56"/>
                  </a:cubicBezTo>
                  <a:cubicBezTo>
                    <a:pt x="0" y="186"/>
                    <a:pt x="149" y="568"/>
                    <a:pt x="167" y="605"/>
                  </a:cubicBezTo>
                  <a:cubicBezTo>
                    <a:pt x="167" y="614"/>
                    <a:pt x="177" y="623"/>
                    <a:pt x="186" y="623"/>
                  </a:cubicBezTo>
                  <a:cubicBezTo>
                    <a:pt x="195" y="623"/>
                    <a:pt x="205" y="614"/>
                    <a:pt x="214" y="605"/>
                  </a:cubicBezTo>
                  <a:cubicBezTo>
                    <a:pt x="233" y="568"/>
                    <a:pt x="372" y="205"/>
                    <a:pt x="288" y="56"/>
                  </a:cubicBezTo>
                  <a:cubicBezTo>
                    <a:pt x="270" y="28"/>
                    <a:pt x="233"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06;p70"/>
            <p:cNvSpPr/>
            <p:nvPr/>
          </p:nvSpPr>
          <p:spPr>
            <a:xfrm>
              <a:off x="6609023" y="3009564"/>
              <a:ext cx="19801" cy="12894"/>
            </a:xfrm>
            <a:custGeom>
              <a:avLst/>
              <a:gdLst/>
              <a:ahLst/>
              <a:cxnLst/>
              <a:rect l="l" t="t" r="r" b="b"/>
              <a:pathLst>
                <a:path w="559" h="364" extrusionOk="0">
                  <a:moveTo>
                    <a:pt x="140" y="57"/>
                  </a:moveTo>
                  <a:cubicBezTo>
                    <a:pt x="233" y="57"/>
                    <a:pt x="392" y="205"/>
                    <a:pt x="475" y="308"/>
                  </a:cubicBezTo>
                  <a:cubicBezTo>
                    <a:pt x="345" y="289"/>
                    <a:pt x="113" y="242"/>
                    <a:pt x="66" y="159"/>
                  </a:cubicBezTo>
                  <a:cubicBezTo>
                    <a:pt x="57" y="140"/>
                    <a:pt x="57" y="112"/>
                    <a:pt x="66" y="94"/>
                  </a:cubicBezTo>
                  <a:cubicBezTo>
                    <a:pt x="75" y="75"/>
                    <a:pt x="103" y="57"/>
                    <a:pt x="122" y="57"/>
                  </a:cubicBezTo>
                  <a:close/>
                  <a:moveTo>
                    <a:pt x="120" y="0"/>
                  </a:moveTo>
                  <a:cubicBezTo>
                    <a:pt x="118" y="0"/>
                    <a:pt x="115" y="1"/>
                    <a:pt x="113" y="1"/>
                  </a:cubicBezTo>
                  <a:cubicBezTo>
                    <a:pt x="75" y="10"/>
                    <a:pt x="38" y="29"/>
                    <a:pt x="20" y="75"/>
                  </a:cubicBezTo>
                  <a:cubicBezTo>
                    <a:pt x="1" y="103"/>
                    <a:pt x="1" y="149"/>
                    <a:pt x="20" y="187"/>
                  </a:cubicBezTo>
                  <a:cubicBezTo>
                    <a:pt x="94" y="326"/>
                    <a:pt x="485" y="363"/>
                    <a:pt x="531" y="363"/>
                  </a:cubicBezTo>
                  <a:cubicBezTo>
                    <a:pt x="540" y="363"/>
                    <a:pt x="550" y="354"/>
                    <a:pt x="550" y="345"/>
                  </a:cubicBezTo>
                  <a:cubicBezTo>
                    <a:pt x="559" y="335"/>
                    <a:pt x="559" y="326"/>
                    <a:pt x="550" y="317"/>
                  </a:cubicBezTo>
                  <a:cubicBezTo>
                    <a:pt x="522" y="289"/>
                    <a:pt x="28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07;p70"/>
            <p:cNvSpPr/>
            <p:nvPr/>
          </p:nvSpPr>
          <p:spPr>
            <a:xfrm>
              <a:off x="6213112" y="2761858"/>
              <a:ext cx="276721" cy="283132"/>
            </a:xfrm>
            <a:custGeom>
              <a:avLst/>
              <a:gdLst/>
              <a:ahLst/>
              <a:cxnLst/>
              <a:rect l="l" t="t" r="r" b="b"/>
              <a:pathLst>
                <a:path w="7812" h="7993" extrusionOk="0">
                  <a:moveTo>
                    <a:pt x="4947" y="1"/>
                  </a:moveTo>
                  <a:lnTo>
                    <a:pt x="4231" y="1991"/>
                  </a:lnTo>
                  <a:cubicBezTo>
                    <a:pt x="3497" y="2530"/>
                    <a:pt x="1321" y="5050"/>
                    <a:pt x="1321" y="5050"/>
                  </a:cubicBezTo>
                  <a:cubicBezTo>
                    <a:pt x="0" y="6129"/>
                    <a:pt x="1851" y="6705"/>
                    <a:pt x="1851" y="6705"/>
                  </a:cubicBezTo>
                  <a:cubicBezTo>
                    <a:pt x="1851" y="6705"/>
                    <a:pt x="3510" y="7992"/>
                    <a:pt x="4068" y="7992"/>
                  </a:cubicBezTo>
                  <a:cubicBezTo>
                    <a:pt x="4139" y="7992"/>
                    <a:pt x="4193" y="7971"/>
                    <a:pt x="4222" y="7924"/>
                  </a:cubicBezTo>
                  <a:cubicBezTo>
                    <a:pt x="4482" y="7505"/>
                    <a:pt x="3292" y="5878"/>
                    <a:pt x="3292" y="5878"/>
                  </a:cubicBezTo>
                  <a:cubicBezTo>
                    <a:pt x="3553" y="5562"/>
                    <a:pt x="5877" y="4343"/>
                    <a:pt x="7086" y="2967"/>
                  </a:cubicBezTo>
                  <a:cubicBezTo>
                    <a:pt x="7114" y="2939"/>
                    <a:pt x="7142" y="2911"/>
                    <a:pt x="7170" y="2874"/>
                  </a:cubicBezTo>
                  <a:cubicBezTo>
                    <a:pt x="7412" y="2456"/>
                    <a:pt x="7626" y="2019"/>
                    <a:pt x="7812" y="1572"/>
                  </a:cubicBezTo>
                  <a:cubicBezTo>
                    <a:pt x="6835" y="1098"/>
                    <a:pt x="5877" y="577"/>
                    <a:pt x="4947" y="1"/>
                  </a:cubicBezTo>
                  <a:close/>
                </a:path>
              </a:pathLst>
            </a:custGeom>
            <a:solidFill>
              <a:srgbClr val="E5B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08;p70"/>
            <p:cNvSpPr/>
            <p:nvPr/>
          </p:nvSpPr>
          <p:spPr>
            <a:xfrm>
              <a:off x="6384644" y="2695736"/>
              <a:ext cx="143992" cy="130142"/>
            </a:xfrm>
            <a:custGeom>
              <a:avLst/>
              <a:gdLst/>
              <a:ahLst/>
              <a:cxnLst/>
              <a:rect l="l" t="t" r="r" b="b"/>
              <a:pathLst>
                <a:path w="4065" h="3674" extrusionOk="0">
                  <a:moveTo>
                    <a:pt x="754" y="0"/>
                  </a:moveTo>
                  <a:lnTo>
                    <a:pt x="0" y="2111"/>
                  </a:lnTo>
                  <a:cubicBezTo>
                    <a:pt x="930" y="2678"/>
                    <a:pt x="1888" y="3199"/>
                    <a:pt x="2865" y="3673"/>
                  </a:cubicBezTo>
                  <a:cubicBezTo>
                    <a:pt x="3432" y="2371"/>
                    <a:pt x="4064" y="688"/>
                    <a:pt x="4064" y="688"/>
                  </a:cubicBezTo>
                  <a:lnTo>
                    <a:pt x="754" y="0"/>
                  </a:lnTo>
                  <a:close/>
                </a:path>
              </a:pathLst>
            </a:custGeom>
            <a:solidFill>
              <a:srgbClr val="E5B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09;p70"/>
            <p:cNvSpPr/>
            <p:nvPr/>
          </p:nvSpPr>
          <p:spPr>
            <a:xfrm>
              <a:off x="6332661" y="3004286"/>
              <a:ext cx="37937" cy="40736"/>
            </a:xfrm>
            <a:custGeom>
              <a:avLst/>
              <a:gdLst/>
              <a:ahLst/>
              <a:cxnLst/>
              <a:rect l="l" t="t" r="r" b="b"/>
              <a:pathLst>
                <a:path w="1071" h="1150" extrusionOk="0">
                  <a:moveTo>
                    <a:pt x="596" y="1"/>
                  </a:moveTo>
                  <a:cubicBezTo>
                    <a:pt x="317" y="178"/>
                    <a:pt x="112" y="447"/>
                    <a:pt x="1" y="754"/>
                  </a:cubicBezTo>
                  <a:cubicBezTo>
                    <a:pt x="741" y="1106"/>
                    <a:pt x="973" y="1149"/>
                    <a:pt x="1043" y="1149"/>
                  </a:cubicBezTo>
                  <a:cubicBezTo>
                    <a:pt x="1065" y="1149"/>
                    <a:pt x="1070" y="1145"/>
                    <a:pt x="1070" y="1145"/>
                  </a:cubicBezTo>
                  <a:cubicBezTo>
                    <a:pt x="1070" y="1145"/>
                    <a:pt x="1061" y="717"/>
                    <a:pt x="5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10;p70"/>
            <p:cNvSpPr/>
            <p:nvPr/>
          </p:nvSpPr>
          <p:spPr>
            <a:xfrm>
              <a:off x="6232204" y="2934469"/>
              <a:ext cx="121605" cy="96562"/>
            </a:xfrm>
            <a:custGeom>
              <a:avLst/>
              <a:gdLst/>
              <a:ahLst/>
              <a:cxnLst/>
              <a:rect l="l" t="t" r="r" b="b"/>
              <a:pathLst>
                <a:path w="3433" h="2726" extrusionOk="0">
                  <a:moveTo>
                    <a:pt x="819" y="0"/>
                  </a:moveTo>
                  <a:cubicBezTo>
                    <a:pt x="586" y="214"/>
                    <a:pt x="391" y="456"/>
                    <a:pt x="233" y="726"/>
                  </a:cubicBezTo>
                  <a:cubicBezTo>
                    <a:pt x="233" y="726"/>
                    <a:pt x="1" y="1256"/>
                    <a:pt x="1888" y="2251"/>
                  </a:cubicBezTo>
                  <a:cubicBezTo>
                    <a:pt x="2270" y="2446"/>
                    <a:pt x="2576" y="2614"/>
                    <a:pt x="2837" y="2725"/>
                  </a:cubicBezTo>
                  <a:cubicBezTo>
                    <a:pt x="2948" y="2418"/>
                    <a:pt x="3153" y="2149"/>
                    <a:pt x="3432" y="1972"/>
                  </a:cubicBezTo>
                  <a:cubicBezTo>
                    <a:pt x="3265" y="1712"/>
                    <a:pt x="3107" y="1358"/>
                    <a:pt x="2809" y="1033"/>
                  </a:cubicBezTo>
                  <a:cubicBezTo>
                    <a:pt x="2809" y="1033"/>
                    <a:pt x="1377" y="1023"/>
                    <a:pt x="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11;p70"/>
            <p:cNvSpPr/>
            <p:nvPr/>
          </p:nvSpPr>
          <p:spPr>
            <a:xfrm>
              <a:off x="6235180" y="2960150"/>
              <a:ext cx="135420" cy="92346"/>
            </a:xfrm>
            <a:custGeom>
              <a:avLst/>
              <a:gdLst/>
              <a:ahLst/>
              <a:cxnLst/>
              <a:rect l="l" t="t" r="r" b="b"/>
              <a:pathLst>
                <a:path w="3823" h="2607" extrusionOk="0">
                  <a:moveTo>
                    <a:pt x="149" y="1"/>
                  </a:moveTo>
                  <a:cubicBezTo>
                    <a:pt x="93" y="94"/>
                    <a:pt x="47" y="205"/>
                    <a:pt x="0" y="317"/>
                  </a:cubicBezTo>
                  <a:cubicBezTo>
                    <a:pt x="0" y="317"/>
                    <a:pt x="409" y="819"/>
                    <a:pt x="1814" y="1703"/>
                  </a:cubicBezTo>
                  <a:cubicBezTo>
                    <a:pt x="3165" y="2545"/>
                    <a:pt x="3599" y="2606"/>
                    <a:pt x="3697" y="2606"/>
                  </a:cubicBezTo>
                  <a:cubicBezTo>
                    <a:pt x="3713" y="2606"/>
                    <a:pt x="3720" y="2605"/>
                    <a:pt x="3720" y="2605"/>
                  </a:cubicBezTo>
                  <a:cubicBezTo>
                    <a:pt x="3766" y="2540"/>
                    <a:pt x="3804" y="2465"/>
                    <a:pt x="3822" y="2391"/>
                  </a:cubicBezTo>
                  <a:cubicBezTo>
                    <a:pt x="2437" y="1879"/>
                    <a:pt x="1181" y="106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12;p70"/>
            <p:cNvSpPr/>
            <p:nvPr/>
          </p:nvSpPr>
          <p:spPr>
            <a:xfrm>
              <a:off x="6321467" y="2989161"/>
              <a:ext cx="23095" cy="16613"/>
            </a:xfrm>
            <a:custGeom>
              <a:avLst/>
              <a:gdLst/>
              <a:ahLst/>
              <a:cxnLst/>
              <a:rect l="l" t="t" r="r" b="b"/>
              <a:pathLst>
                <a:path w="652" h="469" extrusionOk="0">
                  <a:moveTo>
                    <a:pt x="633" y="0"/>
                  </a:moveTo>
                  <a:cubicBezTo>
                    <a:pt x="363" y="19"/>
                    <a:pt x="122" y="186"/>
                    <a:pt x="10" y="428"/>
                  </a:cubicBezTo>
                  <a:cubicBezTo>
                    <a:pt x="1" y="447"/>
                    <a:pt x="10" y="456"/>
                    <a:pt x="19" y="465"/>
                  </a:cubicBezTo>
                  <a:cubicBezTo>
                    <a:pt x="22" y="468"/>
                    <a:pt x="26" y="469"/>
                    <a:pt x="29" y="469"/>
                  </a:cubicBezTo>
                  <a:cubicBezTo>
                    <a:pt x="39" y="469"/>
                    <a:pt x="50" y="462"/>
                    <a:pt x="56" y="456"/>
                  </a:cubicBezTo>
                  <a:cubicBezTo>
                    <a:pt x="159" y="223"/>
                    <a:pt x="382" y="75"/>
                    <a:pt x="633" y="56"/>
                  </a:cubicBezTo>
                  <a:cubicBezTo>
                    <a:pt x="642" y="56"/>
                    <a:pt x="652" y="47"/>
                    <a:pt x="652" y="28"/>
                  </a:cubicBezTo>
                  <a:cubicBezTo>
                    <a:pt x="652" y="19"/>
                    <a:pt x="642" y="0"/>
                    <a:pt x="6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13;p70"/>
            <p:cNvSpPr/>
            <p:nvPr/>
          </p:nvSpPr>
          <p:spPr>
            <a:xfrm>
              <a:off x="6312895" y="2978286"/>
              <a:ext cx="23095" cy="16719"/>
            </a:xfrm>
            <a:custGeom>
              <a:avLst/>
              <a:gdLst/>
              <a:ahLst/>
              <a:cxnLst/>
              <a:rect l="l" t="t" r="r" b="b"/>
              <a:pathLst>
                <a:path w="652" h="472" extrusionOk="0">
                  <a:moveTo>
                    <a:pt x="624" y="0"/>
                  </a:moveTo>
                  <a:cubicBezTo>
                    <a:pt x="615" y="0"/>
                    <a:pt x="280" y="0"/>
                    <a:pt x="10" y="428"/>
                  </a:cubicBezTo>
                  <a:cubicBezTo>
                    <a:pt x="1" y="447"/>
                    <a:pt x="10" y="465"/>
                    <a:pt x="20" y="465"/>
                  </a:cubicBezTo>
                  <a:cubicBezTo>
                    <a:pt x="23" y="469"/>
                    <a:pt x="29" y="471"/>
                    <a:pt x="35" y="471"/>
                  </a:cubicBezTo>
                  <a:cubicBezTo>
                    <a:pt x="43" y="471"/>
                    <a:pt x="51" y="467"/>
                    <a:pt x="57" y="456"/>
                  </a:cubicBezTo>
                  <a:cubicBezTo>
                    <a:pt x="298" y="65"/>
                    <a:pt x="624" y="56"/>
                    <a:pt x="624" y="56"/>
                  </a:cubicBezTo>
                  <a:cubicBezTo>
                    <a:pt x="633" y="56"/>
                    <a:pt x="652" y="47"/>
                    <a:pt x="652" y="28"/>
                  </a:cubicBezTo>
                  <a:cubicBezTo>
                    <a:pt x="652" y="19"/>
                    <a:pt x="643"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14;p70"/>
            <p:cNvSpPr/>
            <p:nvPr/>
          </p:nvSpPr>
          <p:spPr>
            <a:xfrm>
              <a:off x="6327064" y="2962594"/>
              <a:ext cx="14204" cy="19589"/>
            </a:xfrm>
            <a:custGeom>
              <a:avLst/>
              <a:gdLst/>
              <a:ahLst/>
              <a:cxnLst/>
              <a:rect l="l" t="t" r="r" b="b"/>
              <a:pathLst>
                <a:path w="401" h="553" extrusionOk="0">
                  <a:moveTo>
                    <a:pt x="243" y="53"/>
                  </a:moveTo>
                  <a:lnTo>
                    <a:pt x="252" y="62"/>
                  </a:lnTo>
                  <a:cubicBezTo>
                    <a:pt x="261" y="57"/>
                    <a:pt x="270" y="55"/>
                    <a:pt x="280" y="55"/>
                  </a:cubicBezTo>
                  <a:cubicBezTo>
                    <a:pt x="289" y="55"/>
                    <a:pt x="298" y="57"/>
                    <a:pt x="308" y="62"/>
                  </a:cubicBezTo>
                  <a:cubicBezTo>
                    <a:pt x="326" y="81"/>
                    <a:pt x="345" y="99"/>
                    <a:pt x="345" y="127"/>
                  </a:cubicBezTo>
                  <a:cubicBezTo>
                    <a:pt x="336" y="220"/>
                    <a:pt x="168" y="378"/>
                    <a:pt x="57" y="462"/>
                  </a:cubicBezTo>
                  <a:cubicBezTo>
                    <a:pt x="94" y="322"/>
                    <a:pt x="159" y="99"/>
                    <a:pt x="243" y="53"/>
                  </a:cubicBezTo>
                  <a:close/>
                  <a:moveTo>
                    <a:pt x="274" y="1"/>
                  </a:moveTo>
                  <a:cubicBezTo>
                    <a:pt x="260" y="1"/>
                    <a:pt x="247" y="3"/>
                    <a:pt x="233" y="6"/>
                  </a:cubicBezTo>
                  <a:cubicBezTo>
                    <a:pt x="84" y="71"/>
                    <a:pt x="10" y="480"/>
                    <a:pt x="1" y="518"/>
                  </a:cubicBezTo>
                  <a:cubicBezTo>
                    <a:pt x="1" y="527"/>
                    <a:pt x="1" y="546"/>
                    <a:pt x="10" y="546"/>
                  </a:cubicBezTo>
                  <a:cubicBezTo>
                    <a:pt x="15" y="550"/>
                    <a:pt x="22" y="553"/>
                    <a:pt x="29" y="553"/>
                  </a:cubicBezTo>
                  <a:cubicBezTo>
                    <a:pt x="36" y="553"/>
                    <a:pt x="43" y="550"/>
                    <a:pt x="47" y="546"/>
                  </a:cubicBezTo>
                  <a:cubicBezTo>
                    <a:pt x="75" y="518"/>
                    <a:pt x="401" y="285"/>
                    <a:pt x="401" y="127"/>
                  </a:cubicBezTo>
                  <a:cubicBezTo>
                    <a:pt x="401" y="81"/>
                    <a:pt x="382" y="43"/>
                    <a:pt x="345" y="25"/>
                  </a:cubicBezTo>
                  <a:cubicBezTo>
                    <a:pt x="321" y="7"/>
                    <a:pt x="298" y="1"/>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15;p70"/>
            <p:cNvSpPr/>
            <p:nvPr/>
          </p:nvSpPr>
          <p:spPr>
            <a:xfrm>
              <a:off x="6314879" y="2962984"/>
              <a:ext cx="13886" cy="19270"/>
            </a:xfrm>
            <a:custGeom>
              <a:avLst/>
              <a:gdLst/>
              <a:ahLst/>
              <a:cxnLst/>
              <a:rect l="l" t="t" r="r" b="b"/>
              <a:pathLst>
                <a:path w="392" h="544" extrusionOk="0">
                  <a:moveTo>
                    <a:pt x="136" y="53"/>
                  </a:moveTo>
                  <a:cubicBezTo>
                    <a:pt x="147" y="53"/>
                    <a:pt x="159" y="56"/>
                    <a:pt x="168" y="60"/>
                  </a:cubicBezTo>
                  <a:lnTo>
                    <a:pt x="177" y="60"/>
                  </a:lnTo>
                  <a:cubicBezTo>
                    <a:pt x="261" y="116"/>
                    <a:pt x="308" y="321"/>
                    <a:pt x="335" y="451"/>
                  </a:cubicBezTo>
                  <a:cubicBezTo>
                    <a:pt x="224" y="367"/>
                    <a:pt x="57" y="209"/>
                    <a:pt x="66" y="116"/>
                  </a:cubicBezTo>
                  <a:cubicBezTo>
                    <a:pt x="66" y="88"/>
                    <a:pt x="75" y="70"/>
                    <a:pt x="103" y="60"/>
                  </a:cubicBezTo>
                  <a:cubicBezTo>
                    <a:pt x="112" y="56"/>
                    <a:pt x="124" y="53"/>
                    <a:pt x="136" y="53"/>
                  </a:cubicBezTo>
                  <a:close/>
                  <a:moveTo>
                    <a:pt x="142" y="1"/>
                  </a:moveTo>
                  <a:cubicBezTo>
                    <a:pt x="119" y="1"/>
                    <a:pt x="96" y="8"/>
                    <a:pt x="75" y="23"/>
                  </a:cubicBezTo>
                  <a:cubicBezTo>
                    <a:pt x="38" y="42"/>
                    <a:pt x="10" y="79"/>
                    <a:pt x="10" y="116"/>
                  </a:cubicBezTo>
                  <a:cubicBezTo>
                    <a:pt x="1" y="283"/>
                    <a:pt x="317" y="516"/>
                    <a:pt x="354" y="544"/>
                  </a:cubicBezTo>
                  <a:lnTo>
                    <a:pt x="382" y="544"/>
                  </a:lnTo>
                  <a:cubicBezTo>
                    <a:pt x="391" y="535"/>
                    <a:pt x="391" y="525"/>
                    <a:pt x="391" y="516"/>
                  </a:cubicBezTo>
                  <a:cubicBezTo>
                    <a:pt x="391" y="469"/>
                    <a:pt x="335" y="88"/>
                    <a:pt x="196" y="14"/>
                  </a:cubicBezTo>
                  <a:cubicBezTo>
                    <a:pt x="179" y="5"/>
                    <a:pt x="161" y="1"/>
                    <a:pt x="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16;p70"/>
            <p:cNvSpPr/>
            <p:nvPr/>
          </p:nvSpPr>
          <p:spPr>
            <a:xfrm>
              <a:off x="6621881" y="2327053"/>
              <a:ext cx="139388" cy="117957"/>
            </a:xfrm>
            <a:custGeom>
              <a:avLst/>
              <a:gdLst/>
              <a:ahLst/>
              <a:cxnLst/>
              <a:rect l="l" t="t" r="r" b="b"/>
              <a:pathLst>
                <a:path w="3935" h="3330" extrusionOk="0">
                  <a:moveTo>
                    <a:pt x="2149" y="1"/>
                  </a:moveTo>
                  <a:cubicBezTo>
                    <a:pt x="2149" y="1"/>
                    <a:pt x="1" y="1312"/>
                    <a:pt x="800" y="1944"/>
                  </a:cubicBezTo>
                  <a:cubicBezTo>
                    <a:pt x="1609" y="2576"/>
                    <a:pt x="3246" y="3330"/>
                    <a:pt x="3246" y="3330"/>
                  </a:cubicBezTo>
                  <a:lnTo>
                    <a:pt x="3934" y="363"/>
                  </a:lnTo>
                  <a:lnTo>
                    <a:pt x="2149" y="1"/>
                  </a:lnTo>
                  <a:close/>
                </a:path>
              </a:pathLst>
            </a:custGeom>
            <a:solidFill>
              <a:srgbClr val="E5B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17;p70"/>
            <p:cNvSpPr/>
            <p:nvPr/>
          </p:nvSpPr>
          <p:spPr>
            <a:xfrm>
              <a:off x="6468225" y="2211469"/>
              <a:ext cx="94259" cy="45164"/>
            </a:xfrm>
            <a:custGeom>
              <a:avLst/>
              <a:gdLst/>
              <a:ahLst/>
              <a:cxnLst/>
              <a:rect l="l" t="t" r="r" b="b"/>
              <a:pathLst>
                <a:path w="2661" h="1275" extrusionOk="0">
                  <a:moveTo>
                    <a:pt x="2660" y="1"/>
                  </a:moveTo>
                  <a:lnTo>
                    <a:pt x="1" y="252"/>
                  </a:lnTo>
                  <a:lnTo>
                    <a:pt x="56" y="1070"/>
                  </a:lnTo>
                  <a:cubicBezTo>
                    <a:pt x="547" y="1205"/>
                    <a:pt x="1046" y="1274"/>
                    <a:pt x="1546" y="1274"/>
                  </a:cubicBezTo>
                  <a:cubicBezTo>
                    <a:pt x="1909" y="1274"/>
                    <a:pt x="2272" y="1238"/>
                    <a:pt x="2632" y="1163"/>
                  </a:cubicBezTo>
                  <a:lnTo>
                    <a:pt x="2660" y="1"/>
                  </a:lnTo>
                  <a:close/>
                </a:path>
              </a:pathLst>
            </a:custGeom>
            <a:solidFill>
              <a:srgbClr val="D8A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18;p70"/>
            <p:cNvSpPr/>
            <p:nvPr/>
          </p:nvSpPr>
          <p:spPr>
            <a:xfrm>
              <a:off x="6322778" y="2392407"/>
              <a:ext cx="113706" cy="80409"/>
            </a:xfrm>
            <a:custGeom>
              <a:avLst/>
              <a:gdLst/>
              <a:ahLst/>
              <a:cxnLst/>
              <a:rect l="l" t="t" r="r" b="b"/>
              <a:pathLst>
                <a:path w="3210" h="2270" extrusionOk="0">
                  <a:moveTo>
                    <a:pt x="1120" y="1"/>
                  </a:moveTo>
                  <a:cubicBezTo>
                    <a:pt x="810" y="1"/>
                    <a:pt x="546" y="95"/>
                    <a:pt x="401" y="350"/>
                  </a:cubicBezTo>
                  <a:cubicBezTo>
                    <a:pt x="215" y="685"/>
                    <a:pt x="85" y="1224"/>
                    <a:pt x="1" y="1782"/>
                  </a:cubicBezTo>
                  <a:cubicBezTo>
                    <a:pt x="787" y="2192"/>
                    <a:pt x="1747" y="2270"/>
                    <a:pt x="2714" y="2270"/>
                  </a:cubicBezTo>
                  <a:cubicBezTo>
                    <a:pt x="2845" y="2270"/>
                    <a:pt x="2976" y="2268"/>
                    <a:pt x="3107" y="2266"/>
                  </a:cubicBezTo>
                  <a:lnTo>
                    <a:pt x="3209" y="731"/>
                  </a:lnTo>
                  <a:cubicBezTo>
                    <a:pt x="3209" y="731"/>
                    <a:pt x="1985" y="1"/>
                    <a:pt x="1120" y="1"/>
                  </a:cubicBezTo>
                  <a:close/>
                </a:path>
              </a:pathLst>
            </a:custGeom>
            <a:solidFill>
              <a:srgbClr val="E5B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19;p70"/>
            <p:cNvSpPr/>
            <p:nvPr/>
          </p:nvSpPr>
          <p:spPr>
            <a:xfrm>
              <a:off x="6316863" y="2455529"/>
              <a:ext cx="115973" cy="82039"/>
            </a:xfrm>
            <a:custGeom>
              <a:avLst/>
              <a:gdLst/>
              <a:ahLst/>
              <a:cxnLst/>
              <a:rect l="l" t="t" r="r" b="b"/>
              <a:pathLst>
                <a:path w="3274" h="2316" extrusionOk="0">
                  <a:moveTo>
                    <a:pt x="168" y="0"/>
                  </a:moveTo>
                  <a:cubicBezTo>
                    <a:pt x="56" y="772"/>
                    <a:pt x="1" y="1544"/>
                    <a:pt x="1" y="2316"/>
                  </a:cubicBezTo>
                  <a:lnTo>
                    <a:pt x="3209" y="1590"/>
                  </a:lnTo>
                  <a:lnTo>
                    <a:pt x="3274" y="484"/>
                  </a:lnTo>
                  <a:lnTo>
                    <a:pt x="3274" y="484"/>
                  </a:lnTo>
                  <a:cubicBezTo>
                    <a:pt x="3143" y="486"/>
                    <a:pt x="3012" y="488"/>
                    <a:pt x="2881" y="488"/>
                  </a:cubicBezTo>
                  <a:cubicBezTo>
                    <a:pt x="1914" y="488"/>
                    <a:pt x="954" y="410"/>
                    <a:pt x="168" y="0"/>
                  </a:cubicBezTo>
                  <a:close/>
                </a:path>
              </a:pathLst>
            </a:custGeom>
            <a:solidFill>
              <a:srgbClr val="E5B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20;p70"/>
            <p:cNvSpPr/>
            <p:nvPr/>
          </p:nvSpPr>
          <p:spPr>
            <a:xfrm>
              <a:off x="6320157" y="2255005"/>
              <a:ext cx="381146" cy="180088"/>
            </a:xfrm>
            <a:custGeom>
              <a:avLst/>
              <a:gdLst/>
              <a:ahLst/>
              <a:cxnLst/>
              <a:rect l="l" t="t" r="r" b="b"/>
              <a:pathLst>
                <a:path w="10760" h="5084" extrusionOk="0">
                  <a:moveTo>
                    <a:pt x="7330" y="0"/>
                  </a:moveTo>
                  <a:cubicBezTo>
                    <a:pt x="6597" y="0"/>
                    <a:pt x="5873" y="71"/>
                    <a:pt x="5617" y="110"/>
                  </a:cubicBezTo>
                  <a:cubicBezTo>
                    <a:pt x="5124" y="184"/>
                    <a:pt x="2483" y="528"/>
                    <a:pt x="1442" y="1653"/>
                  </a:cubicBezTo>
                  <a:cubicBezTo>
                    <a:pt x="772" y="2369"/>
                    <a:pt x="279" y="3327"/>
                    <a:pt x="0" y="3922"/>
                  </a:cubicBezTo>
                  <a:cubicBezTo>
                    <a:pt x="1419" y="4673"/>
                    <a:pt x="2987" y="5084"/>
                    <a:pt x="4546" y="5084"/>
                  </a:cubicBezTo>
                  <a:cubicBezTo>
                    <a:pt x="6136" y="5084"/>
                    <a:pt x="7715" y="4657"/>
                    <a:pt x="9114" y="3727"/>
                  </a:cubicBezTo>
                  <a:cubicBezTo>
                    <a:pt x="9876" y="3262"/>
                    <a:pt x="10369" y="2574"/>
                    <a:pt x="10760" y="1811"/>
                  </a:cubicBezTo>
                  <a:cubicBezTo>
                    <a:pt x="10220" y="1272"/>
                    <a:pt x="9449" y="528"/>
                    <a:pt x="9030" y="268"/>
                  </a:cubicBezTo>
                  <a:cubicBezTo>
                    <a:pt x="8703" y="62"/>
                    <a:pt x="8013" y="0"/>
                    <a:pt x="73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21;p70"/>
            <p:cNvSpPr/>
            <p:nvPr/>
          </p:nvSpPr>
          <p:spPr>
            <a:xfrm>
              <a:off x="6311585" y="2319154"/>
              <a:ext cx="410795" cy="206655"/>
            </a:xfrm>
            <a:custGeom>
              <a:avLst/>
              <a:gdLst/>
              <a:ahLst/>
              <a:cxnLst/>
              <a:rect l="l" t="t" r="r" b="b"/>
              <a:pathLst>
                <a:path w="11597" h="5834" extrusionOk="0">
                  <a:moveTo>
                    <a:pt x="11002" y="0"/>
                  </a:moveTo>
                  <a:cubicBezTo>
                    <a:pt x="10611" y="763"/>
                    <a:pt x="10118" y="1442"/>
                    <a:pt x="9356" y="1916"/>
                  </a:cubicBezTo>
                  <a:cubicBezTo>
                    <a:pt x="7955" y="2847"/>
                    <a:pt x="6373" y="3274"/>
                    <a:pt x="4780" y="3274"/>
                  </a:cubicBezTo>
                  <a:cubicBezTo>
                    <a:pt x="3222" y="3274"/>
                    <a:pt x="1654" y="2866"/>
                    <a:pt x="233" y="2121"/>
                  </a:cubicBezTo>
                  <a:cubicBezTo>
                    <a:pt x="84" y="2455"/>
                    <a:pt x="1" y="2679"/>
                    <a:pt x="1" y="2679"/>
                  </a:cubicBezTo>
                  <a:cubicBezTo>
                    <a:pt x="1" y="2679"/>
                    <a:pt x="2028" y="3702"/>
                    <a:pt x="3246" y="3897"/>
                  </a:cubicBezTo>
                  <a:cubicBezTo>
                    <a:pt x="3246" y="3897"/>
                    <a:pt x="2549" y="5775"/>
                    <a:pt x="2521" y="5831"/>
                  </a:cubicBezTo>
                  <a:cubicBezTo>
                    <a:pt x="2520" y="5833"/>
                    <a:pt x="2527" y="5834"/>
                    <a:pt x="2541" y="5834"/>
                  </a:cubicBezTo>
                  <a:cubicBezTo>
                    <a:pt x="2960" y="5834"/>
                    <a:pt x="9625" y="5078"/>
                    <a:pt x="9625" y="5078"/>
                  </a:cubicBezTo>
                  <a:cubicBezTo>
                    <a:pt x="9625" y="5078"/>
                    <a:pt x="9542" y="3664"/>
                    <a:pt x="9505" y="3116"/>
                  </a:cubicBezTo>
                  <a:cubicBezTo>
                    <a:pt x="9505" y="3116"/>
                    <a:pt x="9653" y="2948"/>
                    <a:pt x="9877" y="2688"/>
                  </a:cubicBezTo>
                  <a:cubicBezTo>
                    <a:pt x="10360" y="2121"/>
                    <a:pt x="11178" y="1154"/>
                    <a:pt x="11597" y="614"/>
                  </a:cubicBezTo>
                  <a:cubicBezTo>
                    <a:pt x="11597" y="614"/>
                    <a:pt x="11346" y="354"/>
                    <a:pt x="110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22;p70"/>
            <p:cNvSpPr/>
            <p:nvPr/>
          </p:nvSpPr>
          <p:spPr>
            <a:xfrm>
              <a:off x="6450616" y="2257485"/>
              <a:ext cx="132091" cy="51327"/>
            </a:xfrm>
            <a:custGeom>
              <a:avLst/>
              <a:gdLst/>
              <a:ahLst/>
              <a:cxnLst/>
              <a:rect l="l" t="t" r="r" b="b"/>
              <a:pathLst>
                <a:path w="3729" h="1449" extrusionOk="0">
                  <a:moveTo>
                    <a:pt x="3210" y="0"/>
                  </a:moveTo>
                  <a:cubicBezTo>
                    <a:pt x="2542" y="0"/>
                    <a:pt x="983" y="225"/>
                    <a:pt x="242" y="421"/>
                  </a:cubicBezTo>
                  <a:cubicBezTo>
                    <a:pt x="65" y="458"/>
                    <a:pt x="0" y="681"/>
                    <a:pt x="130" y="821"/>
                  </a:cubicBezTo>
                  <a:cubicBezTo>
                    <a:pt x="385" y="1084"/>
                    <a:pt x="886" y="1449"/>
                    <a:pt x="1696" y="1449"/>
                  </a:cubicBezTo>
                  <a:cubicBezTo>
                    <a:pt x="1832" y="1449"/>
                    <a:pt x="1976" y="1439"/>
                    <a:pt x="2130" y="1416"/>
                  </a:cubicBezTo>
                  <a:cubicBezTo>
                    <a:pt x="3729" y="1183"/>
                    <a:pt x="3571" y="281"/>
                    <a:pt x="3524" y="58"/>
                  </a:cubicBezTo>
                  <a:cubicBezTo>
                    <a:pt x="3514" y="18"/>
                    <a:pt x="3397" y="0"/>
                    <a:pt x="3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23;p70"/>
            <p:cNvSpPr/>
            <p:nvPr/>
          </p:nvSpPr>
          <p:spPr>
            <a:xfrm>
              <a:off x="6469708" y="2245370"/>
              <a:ext cx="91284" cy="49131"/>
            </a:xfrm>
            <a:custGeom>
              <a:avLst/>
              <a:gdLst/>
              <a:ahLst/>
              <a:cxnLst/>
              <a:rect l="l" t="t" r="r" b="b"/>
              <a:pathLst>
                <a:path w="2577" h="1387" extrusionOk="0">
                  <a:moveTo>
                    <a:pt x="0" y="0"/>
                  </a:moveTo>
                  <a:lnTo>
                    <a:pt x="103" y="716"/>
                  </a:lnTo>
                  <a:cubicBezTo>
                    <a:pt x="103" y="716"/>
                    <a:pt x="242" y="1377"/>
                    <a:pt x="1256" y="1386"/>
                  </a:cubicBezTo>
                  <a:cubicBezTo>
                    <a:pt x="1264" y="1386"/>
                    <a:pt x="1271" y="1386"/>
                    <a:pt x="1279" y="1386"/>
                  </a:cubicBezTo>
                  <a:cubicBezTo>
                    <a:pt x="2383" y="1386"/>
                    <a:pt x="2558" y="735"/>
                    <a:pt x="2558" y="735"/>
                  </a:cubicBezTo>
                  <a:lnTo>
                    <a:pt x="2576" y="93"/>
                  </a:lnTo>
                  <a:lnTo>
                    <a:pt x="2576" y="93"/>
                  </a:lnTo>
                  <a:cubicBezTo>
                    <a:pt x="2216" y="168"/>
                    <a:pt x="1853" y="204"/>
                    <a:pt x="1490" y="204"/>
                  </a:cubicBezTo>
                  <a:cubicBezTo>
                    <a:pt x="990" y="204"/>
                    <a:pt x="491" y="135"/>
                    <a:pt x="0" y="0"/>
                  </a:cubicBezTo>
                  <a:close/>
                </a:path>
              </a:pathLst>
            </a:custGeom>
            <a:solidFill>
              <a:srgbClr val="E5B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24;p70"/>
            <p:cNvSpPr/>
            <p:nvPr/>
          </p:nvSpPr>
          <p:spPr>
            <a:xfrm>
              <a:off x="6360007" y="1934259"/>
              <a:ext cx="279058" cy="294680"/>
            </a:xfrm>
            <a:custGeom>
              <a:avLst/>
              <a:gdLst/>
              <a:ahLst/>
              <a:cxnLst/>
              <a:rect l="l" t="t" r="r" b="b"/>
              <a:pathLst>
                <a:path w="7878" h="8319" extrusionOk="0">
                  <a:moveTo>
                    <a:pt x="4855" y="1"/>
                  </a:moveTo>
                  <a:cubicBezTo>
                    <a:pt x="4105" y="1"/>
                    <a:pt x="3274" y="158"/>
                    <a:pt x="2446" y="405"/>
                  </a:cubicBezTo>
                  <a:cubicBezTo>
                    <a:pt x="270" y="1065"/>
                    <a:pt x="1" y="3074"/>
                    <a:pt x="670" y="5482"/>
                  </a:cubicBezTo>
                  <a:cubicBezTo>
                    <a:pt x="1261" y="7598"/>
                    <a:pt x="2763" y="8318"/>
                    <a:pt x="4290" y="8318"/>
                  </a:cubicBezTo>
                  <a:cubicBezTo>
                    <a:pt x="4494" y="8318"/>
                    <a:pt x="4698" y="8305"/>
                    <a:pt x="4901" y="8281"/>
                  </a:cubicBezTo>
                  <a:cubicBezTo>
                    <a:pt x="6743" y="8058"/>
                    <a:pt x="7877" y="6514"/>
                    <a:pt x="7793" y="5008"/>
                  </a:cubicBezTo>
                  <a:cubicBezTo>
                    <a:pt x="7691" y="3139"/>
                    <a:pt x="7533" y="1567"/>
                    <a:pt x="7533" y="1567"/>
                  </a:cubicBezTo>
                  <a:cubicBezTo>
                    <a:pt x="7100" y="423"/>
                    <a:pt x="6085" y="1"/>
                    <a:pt x="4855" y="1"/>
                  </a:cubicBezTo>
                  <a:close/>
                </a:path>
              </a:pathLst>
            </a:custGeom>
            <a:solidFill>
              <a:srgbClr val="E5B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25;p70"/>
            <p:cNvSpPr/>
            <p:nvPr/>
          </p:nvSpPr>
          <p:spPr>
            <a:xfrm>
              <a:off x="6489793" y="2162908"/>
              <a:ext cx="56038" cy="19589"/>
            </a:xfrm>
            <a:custGeom>
              <a:avLst/>
              <a:gdLst/>
              <a:ahLst/>
              <a:cxnLst/>
              <a:rect l="l" t="t" r="r" b="b"/>
              <a:pathLst>
                <a:path w="1582" h="553" extrusionOk="0">
                  <a:moveTo>
                    <a:pt x="529" y="0"/>
                  </a:moveTo>
                  <a:cubicBezTo>
                    <a:pt x="353" y="0"/>
                    <a:pt x="176" y="20"/>
                    <a:pt x="1" y="59"/>
                  </a:cubicBezTo>
                  <a:cubicBezTo>
                    <a:pt x="10" y="97"/>
                    <a:pt x="29" y="134"/>
                    <a:pt x="47" y="171"/>
                  </a:cubicBezTo>
                  <a:cubicBezTo>
                    <a:pt x="179" y="391"/>
                    <a:pt x="420" y="553"/>
                    <a:pt x="785" y="553"/>
                  </a:cubicBezTo>
                  <a:cubicBezTo>
                    <a:pt x="883" y="553"/>
                    <a:pt x="991" y="541"/>
                    <a:pt x="1107" y="515"/>
                  </a:cubicBezTo>
                  <a:cubicBezTo>
                    <a:pt x="1293" y="478"/>
                    <a:pt x="1461" y="385"/>
                    <a:pt x="1581" y="255"/>
                  </a:cubicBezTo>
                  <a:cubicBezTo>
                    <a:pt x="1255" y="85"/>
                    <a:pt x="895" y="0"/>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26;p70"/>
            <p:cNvSpPr/>
            <p:nvPr/>
          </p:nvSpPr>
          <p:spPr>
            <a:xfrm>
              <a:off x="6487951" y="2148102"/>
              <a:ext cx="64150" cy="24158"/>
            </a:xfrm>
            <a:custGeom>
              <a:avLst/>
              <a:gdLst/>
              <a:ahLst/>
              <a:cxnLst/>
              <a:rect l="l" t="t" r="r" b="b"/>
              <a:pathLst>
                <a:path w="1811" h="682" extrusionOk="0">
                  <a:moveTo>
                    <a:pt x="348" y="0"/>
                  </a:moveTo>
                  <a:cubicBezTo>
                    <a:pt x="99" y="0"/>
                    <a:pt x="0" y="260"/>
                    <a:pt x="53" y="477"/>
                  </a:cubicBezTo>
                  <a:cubicBezTo>
                    <a:pt x="222" y="439"/>
                    <a:pt x="393" y="421"/>
                    <a:pt x="564" y="421"/>
                  </a:cubicBezTo>
                  <a:cubicBezTo>
                    <a:pt x="935" y="421"/>
                    <a:pt x="1302" y="510"/>
                    <a:pt x="1633" y="682"/>
                  </a:cubicBezTo>
                  <a:cubicBezTo>
                    <a:pt x="1745" y="561"/>
                    <a:pt x="1810" y="412"/>
                    <a:pt x="1801" y="245"/>
                  </a:cubicBezTo>
                  <a:cubicBezTo>
                    <a:pt x="1788" y="158"/>
                    <a:pt x="1689" y="39"/>
                    <a:pt x="1514" y="39"/>
                  </a:cubicBezTo>
                  <a:cubicBezTo>
                    <a:pt x="1445" y="39"/>
                    <a:pt x="1364" y="58"/>
                    <a:pt x="1271" y="105"/>
                  </a:cubicBezTo>
                  <a:cubicBezTo>
                    <a:pt x="1271" y="105"/>
                    <a:pt x="1184" y="154"/>
                    <a:pt x="1018" y="154"/>
                  </a:cubicBezTo>
                  <a:cubicBezTo>
                    <a:pt x="901" y="154"/>
                    <a:pt x="746" y="130"/>
                    <a:pt x="555" y="50"/>
                  </a:cubicBezTo>
                  <a:cubicBezTo>
                    <a:pt x="477" y="15"/>
                    <a:pt x="408" y="0"/>
                    <a:pt x="3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27;p70"/>
            <p:cNvSpPr/>
            <p:nvPr/>
          </p:nvSpPr>
          <p:spPr>
            <a:xfrm>
              <a:off x="6534601" y="1975916"/>
              <a:ext cx="673" cy="708"/>
            </a:xfrm>
            <a:custGeom>
              <a:avLst/>
              <a:gdLst/>
              <a:ahLst/>
              <a:cxnLst/>
              <a:rect l="l" t="t" r="r" b="b"/>
              <a:pathLst>
                <a:path w="19" h="20" extrusionOk="0">
                  <a:moveTo>
                    <a:pt x="19" y="19"/>
                  </a:moveTo>
                  <a:cubicBezTo>
                    <a:pt x="10" y="10"/>
                    <a:pt x="10" y="10"/>
                    <a:pt x="0" y="1"/>
                  </a:cubicBezTo>
                  <a:close/>
                </a:path>
              </a:pathLst>
            </a:custGeom>
            <a:solidFill>
              <a:srgbClr val="50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28;p70"/>
            <p:cNvSpPr/>
            <p:nvPr/>
          </p:nvSpPr>
          <p:spPr>
            <a:xfrm>
              <a:off x="6449943" y="2096492"/>
              <a:ext cx="35281" cy="23414"/>
            </a:xfrm>
            <a:custGeom>
              <a:avLst/>
              <a:gdLst/>
              <a:ahLst/>
              <a:cxnLst/>
              <a:rect l="l" t="t" r="r" b="b"/>
              <a:pathLst>
                <a:path w="996" h="661" fill="none" extrusionOk="0">
                  <a:moveTo>
                    <a:pt x="0" y="660"/>
                  </a:moveTo>
                  <a:cubicBezTo>
                    <a:pt x="0" y="660"/>
                    <a:pt x="0" y="121"/>
                    <a:pt x="437" y="56"/>
                  </a:cubicBezTo>
                  <a:cubicBezTo>
                    <a:pt x="865" y="0"/>
                    <a:pt x="995" y="521"/>
                    <a:pt x="995" y="521"/>
                  </a:cubicBezTo>
                </a:path>
              </a:pathLst>
            </a:custGeom>
            <a:noFill/>
            <a:ln w="14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29;p70"/>
            <p:cNvSpPr/>
            <p:nvPr/>
          </p:nvSpPr>
          <p:spPr>
            <a:xfrm>
              <a:off x="6440060" y="2113920"/>
              <a:ext cx="10237" cy="3684"/>
            </a:xfrm>
            <a:custGeom>
              <a:avLst/>
              <a:gdLst/>
              <a:ahLst/>
              <a:cxnLst/>
              <a:rect l="l" t="t" r="r" b="b"/>
              <a:pathLst>
                <a:path w="289" h="104" fill="none" extrusionOk="0">
                  <a:moveTo>
                    <a:pt x="289" y="103"/>
                  </a:moveTo>
                  <a:lnTo>
                    <a:pt x="0" y="1"/>
                  </a:lnTo>
                </a:path>
              </a:pathLst>
            </a:custGeom>
            <a:noFill/>
            <a:ln w="14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30;p70"/>
            <p:cNvSpPr/>
            <p:nvPr/>
          </p:nvSpPr>
          <p:spPr>
            <a:xfrm>
              <a:off x="6443036" y="2109988"/>
              <a:ext cx="6943" cy="2657"/>
            </a:xfrm>
            <a:custGeom>
              <a:avLst/>
              <a:gdLst/>
              <a:ahLst/>
              <a:cxnLst/>
              <a:rect l="l" t="t" r="r" b="b"/>
              <a:pathLst>
                <a:path w="196" h="75" fill="none" extrusionOk="0">
                  <a:moveTo>
                    <a:pt x="195" y="75"/>
                  </a:moveTo>
                  <a:lnTo>
                    <a:pt x="0" y="0"/>
                  </a:lnTo>
                </a:path>
              </a:pathLst>
            </a:custGeom>
            <a:noFill/>
            <a:ln w="16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31;p70"/>
            <p:cNvSpPr/>
            <p:nvPr/>
          </p:nvSpPr>
          <p:spPr>
            <a:xfrm>
              <a:off x="6557307" y="2089230"/>
              <a:ext cx="35954" cy="23414"/>
            </a:xfrm>
            <a:custGeom>
              <a:avLst/>
              <a:gdLst/>
              <a:ahLst/>
              <a:cxnLst/>
              <a:rect l="l" t="t" r="r" b="b"/>
              <a:pathLst>
                <a:path w="1015" h="661" fill="none" extrusionOk="0">
                  <a:moveTo>
                    <a:pt x="1015" y="521"/>
                  </a:moveTo>
                  <a:cubicBezTo>
                    <a:pt x="1015" y="521"/>
                    <a:pt x="866" y="1"/>
                    <a:pt x="429" y="66"/>
                  </a:cubicBezTo>
                  <a:cubicBezTo>
                    <a:pt x="1" y="121"/>
                    <a:pt x="20" y="661"/>
                    <a:pt x="20" y="661"/>
                  </a:cubicBezTo>
                </a:path>
              </a:pathLst>
            </a:custGeom>
            <a:noFill/>
            <a:ln w="14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32;p70"/>
            <p:cNvSpPr/>
            <p:nvPr/>
          </p:nvSpPr>
          <p:spPr>
            <a:xfrm>
              <a:off x="6592233" y="2099113"/>
              <a:ext cx="8926" cy="6305"/>
            </a:xfrm>
            <a:custGeom>
              <a:avLst/>
              <a:gdLst/>
              <a:ahLst/>
              <a:cxnLst/>
              <a:rect l="l" t="t" r="r" b="b"/>
              <a:pathLst>
                <a:path w="252" h="178" fill="none" extrusionOk="0">
                  <a:moveTo>
                    <a:pt x="1" y="177"/>
                  </a:moveTo>
                  <a:lnTo>
                    <a:pt x="252" y="0"/>
                  </a:lnTo>
                </a:path>
              </a:pathLst>
            </a:custGeom>
            <a:noFill/>
            <a:ln w="14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33;p70"/>
            <p:cNvSpPr/>
            <p:nvPr/>
          </p:nvSpPr>
          <p:spPr>
            <a:xfrm>
              <a:off x="6591241" y="2096138"/>
              <a:ext cx="5632" cy="4322"/>
            </a:xfrm>
            <a:custGeom>
              <a:avLst/>
              <a:gdLst/>
              <a:ahLst/>
              <a:cxnLst/>
              <a:rect l="l" t="t" r="r" b="b"/>
              <a:pathLst>
                <a:path w="159" h="122" fill="none" extrusionOk="0">
                  <a:moveTo>
                    <a:pt x="1" y="122"/>
                  </a:moveTo>
                  <a:lnTo>
                    <a:pt x="159" y="1"/>
                  </a:lnTo>
                </a:path>
              </a:pathLst>
            </a:custGeom>
            <a:noFill/>
            <a:ln w="16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34;p70"/>
            <p:cNvSpPr/>
            <p:nvPr/>
          </p:nvSpPr>
          <p:spPr>
            <a:xfrm>
              <a:off x="6621881" y="2088239"/>
              <a:ext cx="65319" cy="71376"/>
            </a:xfrm>
            <a:custGeom>
              <a:avLst/>
              <a:gdLst/>
              <a:ahLst/>
              <a:cxnLst/>
              <a:rect l="l" t="t" r="r" b="b"/>
              <a:pathLst>
                <a:path w="1844" h="2015" extrusionOk="0">
                  <a:moveTo>
                    <a:pt x="801" y="0"/>
                  </a:moveTo>
                  <a:cubicBezTo>
                    <a:pt x="404" y="0"/>
                    <a:pt x="38" y="391"/>
                    <a:pt x="38" y="391"/>
                  </a:cubicBezTo>
                  <a:lnTo>
                    <a:pt x="1" y="1730"/>
                  </a:lnTo>
                  <a:cubicBezTo>
                    <a:pt x="205" y="1924"/>
                    <a:pt x="461" y="2014"/>
                    <a:pt x="707" y="2014"/>
                  </a:cubicBezTo>
                  <a:cubicBezTo>
                    <a:pt x="1302" y="2014"/>
                    <a:pt x="1843" y="1489"/>
                    <a:pt x="1489" y="614"/>
                  </a:cubicBezTo>
                  <a:cubicBezTo>
                    <a:pt x="1298" y="146"/>
                    <a:pt x="1044" y="0"/>
                    <a:pt x="801" y="0"/>
                  </a:cubicBezTo>
                  <a:close/>
                </a:path>
              </a:pathLst>
            </a:custGeom>
            <a:solidFill>
              <a:srgbClr val="E5B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35;p70"/>
            <p:cNvSpPr/>
            <p:nvPr/>
          </p:nvSpPr>
          <p:spPr>
            <a:xfrm>
              <a:off x="6618906" y="2100955"/>
              <a:ext cx="46829" cy="45943"/>
            </a:xfrm>
            <a:custGeom>
              <a:avLst/>
              <a:gdLst/>
              <a:ahLst/>
              <a:cxnLst/>
              <a:rect l="l" t="t" r="r" b="b"/>
              <a:pathLst>
                <a:path w="1322" h="1297" extrusionOk="0">
                  <a:moveTo>
                    <a:pt x="855" y="1"/>
                  </a:moveTo>
                  <a:cubicBezTo>
                    <a:pt x="831" y="1"/>
                    <a:pt x="807" y="2"/>
                    <a:pt x="782" y="4"/>
                  </a:cubicBezTo>
                  <a:cubicBezTo>
                    <a:pt x="605" y="23"/>
                    <a:pt x="447" y="125"/>
                    <a:pt x="345" y="274"/>
                  </a:cubicBezTo>
                  <a:cubicBezTo>
                    <a:pt x="1" y="739"/>
                    <a:pt x="512" y="1288"/>
                    <a:pt x="512" y="1297"/>
                  </a:cubicBezTo>
                  <a:lnTo>
                    <a:pt x="540" y="1297"/>
                  </a:lnTo>
                  <a:lnTo>
                    <a:pt x="550" y="1288"/>
                  </a:lnTo>
                  <a:cubicBezTo>
                    <a:pt x="559" y="1278"/>
                    <a:pt x="559" y="1260"/>
                    <a:pt x="550" y="1250"/>
                  </a:cubicBezTo>
                  <a:cubicBezTo>
                    <a:pt x="550" y="1250"/>
                    <a:pt x="66" y="739"/>
                    <a:pt x="382" y="311"/>
                  </a:cubicBezTo>
                  <a:cubicBezTo>
                    <a:pt x="475" y="172"/>
                    <a:pt x="624" y="79"/>
                    <a:pt x="782" y="51"/>
                  </a:cubicBezTo>
                  <a:cubicBezTo>
                    <a:pt x="797" y="50"/>
                    <a:pt x="811" y="50"/>
                    <a:pt x="826" y="50"/>
                  </a:cubicBezTo>
                  <a:cubicBezTo>
                    <a:pt x="988" y="50"/>
                    <a:pt x="1147" y="97"/>
                    <a:pt x="1275" y="200"/>
                  </a:cubicBezTo>
                  <a:cubicBezTo>
                    <a:pt x="1280" y="204"/>
                    <a:pt x="1287" y="207"/>
                    <a:pt x="1294" y="207"/>
                  </a:cubicBezTo>
                  <a:cubicBezTo>
                    <a:pt x="1301" y="207"/>
                    <a:pt x="1307" y="204"/>
                    <a:pt x="1312" y="200"/>
                  </a:cubicBezTo>
                  <a:cubicBezTo>
                    <a:pt x="1321" y="190"/>
                    <a:pt x="1321" y="172"/>
                    <a:pt x="1312" y="162"/>
                  </a:cubicBezTo>
                  <a:cubicBezTo>
                    <a:pt x="1182" y="57"/>
                    <a:pt x="1024" y="1"/>
                    <a:pt x="855" y="1"/>
                  </a:cubicBezTo>
                  <a:close/>
                </a:path>
              </a:pathLst>
            </a:custGeom>
            <a:solidFill>
              <a:srgbClr val="423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36;p70"/>
            <p:cNvSpPr/>
            <p:nvPr/>
          </p:nvSpPr>
          <p:spPr>
            <a:xfrm>
              <a:off x="6627478" y="2118737"/>
              <a:ext cx="27063" cy="11831"/>
            </a:xfrm>
            <a:custGeom>
              <a:avLst/>
              <a:gdLst/>
              <a:ahLst/>
              <a:cxnLst/>
              <a:rect l="l" t="t" r="r" b="b"/>
              <a:pathLst>
                <a:path w="764" h="334" extrusionOk="0">
                  <a:moveTo>
                    <a:pt x="507" y="0"/>
                  </a:moveTo>
                  <a:cubicBezTo>
                    <a:pt x="336" y="0"/>
                    <a:pt x="115" y="53"/>
                    <a:pt x="1" y="293"/>
                  </a:cubicBezTo>
                  <a:cubicBezTo>
                    <a:pt x="1" y="311"/>
                    <a:pt x="1" y="321"/>
                    <a:pt x="19" y="330"/>
                  </a:cubicBezTo>
                  <a:cubicBezTo>
                    <a:pt x="22" y="333"/>
                    <a:pt x="26" y="334"/>
                    <a:pt x="29" y="334"/>
                  </a:cubicBezTo>
                  <a:cubicBezTo>
                    <a:pt x="38" y="334"/>
                    <a:pt x="47" y="327"/>
                    <a:pt x="47" y="321"/>
                  </a:cubicBezTo>
                  <a:cubicBezTo>
                    <a:pt x="150" y="105"/>
                    <a:pt x="346" y="57"/>
                    <a:pt x="502" y="57"/>
                  </a:cubicBezTo>
                  <a:cubicBezTo>
                    <a:pt x="627" y="57"/>
                    <a:pt x="726" y="88"/>
                    <a:pt x="726" y="88"/>
                  </a:cubicBezTo>
                  <a:cubicBezTo>
                    <a:pt x="735" y="88"/>
                    <a:pt x="745" y="88"/>
                    <a:pt x="745" y="79"/>
                  </a:cubicBezTo>
                  <a:cubicBezTo>
                    <a:pt x="754" y="79"/>
                    <a:pt x="763" y="70"/>
                    <a:pt x="763" y="70"/>
                  </a:cubicBezTo>
                  <a:cubicBezTo>
                    <a:pt x="763" y="51"/>
                    <a:pt x="763" y="32"/>
                    <a:pt x="745" y="32"/>
                  </a:cubicBezTo>
                  <a:cubicBezTo>
                    <a:pt x="745" y="32"/>
                    <a:pt x="641" y="0"/>
                    <a:pt x="507" y="0"/>
                  </a:cubicBezTo>
                  <a:close/>
                </a:path>
              </a:pathLst>
            </a:custGeom>
            <a:solidFill>
              <a:srgbClr val="423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37;p70"/>
            <p:cNvSpPr/>
            <p:nvPr/>
          </p:nvSpPr>
          <p:spPr>
            <a:xfrm>
              <a:off x="6349593" y="2112184"/>
              <a:ext cx="64150" cy="72900"/>
            </a:xfrm>
            <a:custGeom>
              <a:avLst/>
              <a:gdLst/>
              <a:ahLst/>
              <a:cxnLst/>
              <a:rect l="l" t="t" r="r" b="b"/>
              <a:pathLst>
                <a:path w="1811" h="2058" extrusionOk="0">
                  <a:moveTo>
                    <a:pt x="899" y="0"/>
                  </a:moveTo>
                  <a:cubicBezTo>
                    <a:pt x="511" y="0"/>
                    <a:pt x="1" y="158"/>
                    <a:pt x="6" y="989"/>
                  </a:cubicBezTo>
                  <a:cubicBezTo>
                    <a:pt x="6" y="1729"/>
                    <a:pt x="435" y="2057"/>
                    <a:pt x="886" y="2057"/>
                  </a:cubicBezTo>
                  <a:cubicBezTo>
                    <a:pt x="1251" y="2057"/>
                    <a:pt x="1631" y="1841"/>
                    <a:pt x="1810" y="1454"/>
                  </a:cubicBezTo>
                  <a:lnTo>
                    <a:pt x="1327" y="59"/>
                  </a:lnTo>
                  <a:cubicBezTo>
                    <a:pt x="1327" y="59"/>
                    <a:pt x="1136" y="0"/>
                    <a:pt x="899" y="0"/>
                  </a:cubicBezTo>
                  <a:close/>
                </a:path>
              </a:pathLst>
            </a:custGeom>
            <a:solidFill>
              <a:srgbClr val="E5B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38;p70"/>
            <p:cNvSpPr/>
            <p:nvPr/>
          </p:nvSpPr>
          <p:spPr>
            <a:xfrm>
              <a:off x="6356500" y="2126211"/>
              <a:ext cx="51327" cy="39815"/>
            </a:xfrm>
            <a:custGeom>
              <a:avLst/>
              <a:gdLst/>
              <a:ahLst/>
              <a:cxnLst/>
              <a:rect l="l" t="t" r="r" b="b"/>
              <a:pathLst>
                <a:path w="1449" h="1124" extrusionOk="0">
                  <a:moveTo>
                    <a:pt x="588" y="1"/>
                  </a:moveTo>
                  <a:cubicBezTo>
                    <a:pt x="539" y="1"/>
                    <a:pt x="491" y="6"/>
                    <a:pt x="444" y="17"/>
                  </a:cubicBezTo>
                  <a:cubicBezTo>
                    <a:pt x="258" y="82"/>
                    <a:pt x="109" y="203"/>
                    <a:pt x="7" y="370"/>
                  </a:cubicBezTo>
                  <a:cubicBezTo>
                    <a:pt x="1" y="388"/>
                    <a:pt x="14" y="402"/>
                    <a:pt x="30" y="402"/>
                  </a:cubicBezTo>
                  <a:cubicBezTo>
                    <a:pt x="38" y="402"/>
                    <a:pt x="47" y="398"/>
                    <a:pt x="53" y="389"/>
                  </a:cubicBezTo>
                  <a:cubicBezTo>
                    <a:pt x="146" y="240"/>
                    <a:pt x="286" y="128"/>
                    <a:pt x="453" y="63"/>
                  </a:cubicBezTo>
                  <a:cubicBezTo>
                    <a:pt x="495" y="53"/>
                    <a:pt x="537" y="49"/>
                    <a:pt x="579" y="49"/>
                  </a:cubicBezTo>
                  <a:cubicBezTo>
                    <a:pt x="697" y="49"/>
                    <a:pt x="815" y="85"/>
                    <a:pt x="918" y="147"/>
                  </a:cubicBezTo>
                  <a:cubicBezTo>
                    <a:pt x="1383" y="426"/>
                    <a:pt x="1132" y="1086"/>
                    <a:pt x="1132" y="1086"/>
                  </a:cubicBezTo>
                  <a:cubicBezTo>
                    <a:pt x="1123" y="1105"/>
                    <a:pt x="1132" y="1114"/>
                    <a:pt x="1141" y="1123"/>
                  </a:cubicBezTo>
                  <a:lnTo>
                    <a:pt x="1160" y="1123"/>
                  </a:lnTo>
                  <a:cubicBezTo>
                    <a:pt x="1169" y="1123"/>
                    <a:pt x="1178" y="1123"/>
                    <a:pt x="1178" y="1114"/>
                  </a:cubicBezTo>
                  <a:cubicBezTo>
                    <a:pt x="1178" y="1105"/>
                    <a:pt x="1448" y="407"/>
                    <a:pt x="946" y="110"/>
                  </a:cubicBezTo>
                  <a:cubicBezTo>
                    <a:pt x="839" y="36"/>
                    <a:pt x="712" y="1"/>
                    <a:pt x="588" y="1"/>
                  </a:cubicBezTo>
                  <a:close/>
                </a:path>
              </a:pathLst>
            </a:custGeom>
            <a:solidFill>
              <a:srgbClr val="423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39;p70"/>
            <p:cNvSpPr/>
            <p:nvPr/>
          </p:nvSpPr>
          <p:spPr>
            <a:xfrm>
              <a:off x="6371873" y="2140911"/>
              <a:ext cx="29117" cy="7651"/>
            </a:xfrm>
            <a:custGeom>
              <a:avLst/>
              <a:gdLst/>
              <a:ahLst/>
              <a:cxnLst/>
              <a:rect l="l" t="t" r="r" b="b"/>
              <a:pathLst>
                <a:path w="822" h="216" extrusionOk="0">
                  <a:moveTo>
                    <a:pt x="464" y="0"/>
                  </a:moveTo>
                  <a:cubicBezTo>
                    <a:pt x="218" y="0"/>
                    <a:pt x="10" y="169"/>
                    <a:pt x="10" y="169"/>
                  </a:cubicBezTo>
                  <a:cubicBezTo>
                    <a:pt x="0" y="178"/>
                    <a:pt x="0" y="197"/>
                    <a:pt x="10" y="206"/>
                  </a:cubicBezTo>
                  <a:cubicBezTo>
                    <a:pt x="19" y="215"/>
                    <a:pt x="28" y="215"/>
                    <a:pt x="38" y="215"/>
                  </a:cubicBezTo>
                  <a:cubicBezTo>
                    <a:pt x="38" y="215"/>
                    <a:pt x="47" y="215"/>
                    <a:pt x="47" y="206"/>
                  </a:cubicBezTo>
                  <a:cubicBezTo>
                    <a:pt x="47" y="206"/>
                    <a:pt x="239" y="50"/>
                    <a:pt x="462" y="50"/>
                  </a:cubicBezTo>
                  <a:cubicBezTo>
                    <a:pt x="561" y="50"/>
                    <a:pt x="666" y="80"/>
                    <a:pt x="763" y="169"/>
                  </a:cubicBezTo>
                  <a:cubicBezTo>
                    <a:pt x="769" y="175"/>
                    <a:pt x="776" y="178"/>
                    <a:pt x="782" y="178"/>
                  </a:cubicBezTo>
                  <a:cubicBezTo>
                    <a:pt x="804" y="178"/>
                    <a:pt x="822" y="146"/>
                    <a:pt x="800" y="132"/>
                  </a:cubicBezTo>
                  <a:cubicBezTo>
                    <a:pt x="691" y="34"/>
                    <a:pt x="574" y="0"/>
                    <a:pt x="464" y="0"/>
                  </a:cubicBezTo>
                  <a:close/>
                </a:path>
              </a:pathLst>
            </a:custGeom>
            <a:solidFill>
              <a:srgbClr val="423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40;p70"/>
            <p:cNvSpPr/>
            <p:nvPr/>
          </p:nvSpPr>
          <p:spPr>
            <a:xfrm>
              <a:off x="6555004" y="2118808"/>
              <a:ext cx="72864" cy="60643"/>
            </a:xfrm>
            <a:custGeom>
              <a:avLst/>
              <a:gdLst/>
              <a:ahLst/>
              <a:cxnLst/>
              <a:rect l="l" t="t" r="r" b="b"/>
              <a:pathLst>
                <a:path w="2057" h="1712" extrusionOk="0">
                  <a:moveTo>
                    <a:pt x="1103" y="1"/>
                  </a:moveTo>
                  <a:cubicBezTo>
                    <a:pt x="1043" y="1"/>
                    <a:pt x="982" y="7"/>
                    <a:pt x="922" y="21"/>
                  </a:cubicBezTo>
                  <a:cubicBezTo>
                    <a:pt x="178" y="188"/>
                    <a:pt x="1" y="1165"/>
                    <a:pt x="643" y="1574"/>
                  </a:cubicBezTo>
                  <a:cubicBezTo>
                    <a:pt x="791" y="1669"/>
                    <a:pt x="949" y="1711"/>
                    <a:pt x="1101" y="1711"/>
                  </a:cubicBezTo>
                  <a:cubicBezTo>
                    <a:pt x="1607" y="1711"/>
                    <a:pt x="2057" y="1244"/>
                    <a:pt x="1935" y="672"/>
                  </a:cubicBezTo>
                  <a:cubicBezTo>
                    <a:pt x="1846" y="277"/>
                    <a:pt x="1492" y="1"/>
                    <a:pt x="1103" y="1"/>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41;p70"/>
            <p:cNvSpPr/>
            <p:nvPr/>
          </p:nvSpPr>
          <p:spPr>
            <a:xfrm>
              <a:off x="6510869" y="2097377"/>
              <a:ext cx="34962" cy="27948"/>
            </a:xfrm>
            <a:custGeom>
              <a:avLst/>
              <a:gdLst/>
              <a:ahLst/>
              <a:cxnLst/>
              <a:rect l="l" t="t" r="r" b="b"/>
              <a:pathLst>
                <a:path w="987" h="789" extrusionOk="0">
                  <a:moveTo>
                    <a:pt x="733" y="1"/>
                  </a:moveTo>
                  <a:cubicBezTo>
                    <a:pt x="648" y="1"/>
                    <a:pt x="564" y="23"/>
                    <a:pt x="494" y="77"/>
                  </a:cubicBezTo>
                  <a:cubicBezTo>
                    <a:pt x="345" y="180"/>
                    <a:pt x="177" y="235"/>
                    <a:pt x="1" y="254"/>
                  </a:cubicBezTo>
                  <a:cubicBezTo>
                    <a:pt x="44" y="261"/>
                    <a:pt x="88" y="264"/>
                    <a:pt x="133" y="264"/>
                  </a:cubicBezTo>
                  <a:cubicBezTo>
                    <a:pt x="271" y="264"/>
                    <a:pt x="411" y="231"/>
                    <a:pt x="531" y="161"/>
                  </a:cubicBezTo>
                  <a:cubicBezTo>
                    <a:pt x="581" y="125"/>
                    <a:pt x="643" y="111"/>
                    <a:pt x="703" y="111"/>
                  </a:cubicBezTo>
                  <a:cubicBezTo>
                    <a:pt x="720" y="111"/>
                    <a:pt x="737" y="112"/>
                    <a:pt x="754" y="115"/>
                  </a:cubicBezTo>
                  <a:cubicBezTo>
                    <a:pt x="819" y="133"/>
                    <a:pt x="866" y="198"/>
                    <a:pt x="866" y="263"/>
                  </a:cubicBezTo>
                  <a:cubicBezTo>
                    <a:pt x="866" y="338"/>
                    <a:pt x="838" y="412"/>
                    <a:pt x="791" y="468"/>
                  </a:cubicBezTo>
                  <a:cubicBezTo>
                    <a:pt x="745" y="533"/>
                    <a:pt x="680" y="589"/>
                    <a:pt x="615" y="635"/>
                  </a:cubicBezTo>
                  <a:cubicBezTo>
                    <a:pt x="491" y="708"/>
                    <a:pt x="356" y="747"/>
                    <a:pt x="223" y="747"/>
                  </a:cubicBezTo>
                  <a:cubicBezTo>
                    <a:pt x="186" y="747"/>
                    <a:pt x="149" y="744"/>
                    <a:pt x="112" y="738"/>
                  </a:cubicBezTo>
                  <a:lnTo>
                    <a:pt x="112" y="738"/>
                  </a:lnTo>
                  <a:cubicBezTo>
                    <a:pt x="193" y="772"/>
                    <a:pt x="277" y="788"/>
                    <a:pt x="361" y="788"/>
                  </a:cubicBezTo>
                  <a:cubicBezTo>
                    <a:pt x="461" y="788"/>
                    <a:pt x="561" y="765"/>
                    <a:pt x="652" y="719"/>
                  </a:cubicBezTo>
                  <a:cubicBezTo>
                    <a:pt x="745" y="682"/>
                    <a:pt x="819" y="617"/>
                    <a:pt x="884" y="542"/>
                  </a:cubicBezTo>
                  <a:cubicBezTo>
                    <a:pt x="959" y="459"/>
                    <a:pt x="986" y="356"/>
                    <a:pt x="986" y="254"/>
                  </a:cubicBezTo>
                  <a:cubicBezTo>
                    <a:pt x="977" y="198"/>
                    <a:pt x="959" y="142"/>
                    <a:pt x="921" y="96"/>
                  </a:cubicBezTo>
                  <a:cubicBezTo>
                    <a:pt x="894" y="49"/>
                    <a:pt x="838" y="12"/>
                    <a:pt x="782" y="3"/>
                  </a:cubicBezTo>
                  <a:cubicBezTo>
                    <a:pt x="766" y="2"/>
                    <a:pt x="750" y="1"/>
                    <a:pt x="733" y="1"/>
                  </a:cubicBezTo>
                  <a:close/>
                </a:path>
              </a:pathLst>
            </a:custGeom>
            <a:solidFill>
              <a:srgbClr val="1E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42;p70"/>
            <p:cNvSpPr/>
            <p:nvPr/>
          </p:nvSpPr>
          <p:spPr>
            <a:xfrm>
              <a:off x="6406445" y="2131312"/>
              <a:ext cx="72545" cy="60325"/>
            </a:xfrm>
            <a:custGeom>
              <a:avLst/>
              <a:gdLst/>
              <a:ahLst/>
              <a:cxnLst/>
              <a:rect l="l" t="t" r="r" b="b"/>
              <a:pathLst>
                <a:path w="2048" h="1703" extrusionOk="0">
                  <a:moveTo>
                    <a:pt x="1097" y="1"/>
                  </a:moveTo>
                  <a:cubicBezTo>
                    <a:pt x="1036" y="1"/>
                    <a:pt x="974" y="8"/>
                    <a:pt x="912" y="21"/>
                  </a:cubicBezTo>
                  <a:cubicBezTo>
                    <a:pt x="168" y="189"/>
                    <a:pt x="1" y="1165"/>
                    <a:pt x="633" y="1565"/>
                  </a:cubicBezTo>
                  <a:cubicBezTo>
                    <a:pt x="782" y="1660"/>
                    <a:pt x="940" y="1702"/>
                    <a:pt x="1092" y="1702"/>
                  </a:cubicBezTo>
                  <a:cubicBezTo>
                    <a:pt x="1598" y="1702"/>
                    <a:pt x="2047" y="1237"/>
                    <a:pt x="1926" y="672"/>
                  </a:cubicBezTo>
                  <a:cubicBezTo>
                    <a:pt x="1837" y="271"/>
                    <a:pt x="1485" y="1"/>
                    <a:pt x="1097" y="1"/>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43;p70"/>
            <p:cNvSpPr/>
            <p:nvPr/>
          </p:nvSpPr>
          <p:spPr>
            <a:xfrm>
              <a:off x="6371200" y="2253588"/>
              <a:ext cx="319582" cy="503779"/>
            </a:xfrm>
            <a:custGeom>
              <a:avLst/>
              <a:gdLst/>
              <a:ahLst/>
              <a:cxnLst/>
              <a:rect l="l" t="t" r="r" b="b"/>
              <a:pathLst>
                <a:path w="9022" h="14222" extrusionOk="0">
                  <a:moveTo>
                    <a:pt x="5701" y="1"/>
                  </a:moveTo>
                  <a:lnTo>
                    <a:pt x="6436" y="3469"/>
                  </a:lnTo>
                  <a:lnTo>
                    <a:pt x="2651" y="3916"/>
                  </a:lnTo>
                  <a:lnTo>
                    <a:pt x="1954" y="577"/>
                  </a:lnTo>
                  <a:lnTo>
                    <a:pt x="1321" y="810"/>
                  </a:lnTo>
                  <a:cubicBezTo>
                    <a:pt x="1321" y="810"/>
                    <a:pt x="1768" y="3637"/>
                    <a:pt x="1693" y="4148"/>
                  </a:cubicBezTo>
                  <a:cubicBezTo>
                    <a:pt x="1628" y="4660"/>
                    <a:pt x="959" y="6789"/>
                    <a:pt x="959" y="6789"/>
                  </a:cubicBezTo>
                  <a:cubicBezTo>
                    <a:pt x="959" y="6789"/>
                    <a:pt x="429" y="9812"/>
                    <a:pt x="261" y="11234"/>
                  </a:cubicBezTo>
                  <a:cubicBezTo>
                    <a:pt x="94" y="12657"/>
                    <a:pt x="1" y="13476"/>
                    <a:pt x="1" y="13476"/>
                  </a:cubicBezTo>
                  <a:cubicBezTo>
                    <a:pt x="1" y="13476"/>
                    <a:pt x="1103" y="14221"/>
                    <a:pt x="2865" y="14221"/>
                  </a:cubicBezTo>
                  <a:cubicBezTo>
                    <a:pt x="3431" y="14221"/>
                    <a:pt x="4065" y="14144"/>
                    <a:pt x="4753" y="13940"/>
                  </a:cubicBezTo>
                  <a:lnTo>
                    <a:pt x="4651" y="12583"/>
                  </a:lnTo>
                  <a:lnTo>
                    <a:pt x="4967" y="12555"/>
                  </a:lnTo>
                  <a:lnTo>
                    <a:pt x="5274" y="13931"/>
                  </a:lnTo>
                  <a:cubicBezTo>
                    <a:pt x="5274" y="13931"/>
                    <a:pt x="5301" y="13932"/>
                    <a:pt x="5351" y="13932"/>
                  </a:cubicBezTo>
                  <a:cubicBezTo>
                    <a:pt x="5769" y="13932"/>
                    <a:pt x="7784" y="13865"/>
                    <a:pt x="9021" y="12620"/>
                  </a:cubicBezTo>
                  <a:cubicBezTo>
                    <a:pt x="9021" y="12620"/>
                    <a:pt x="8417" y="10081"/>
                    <a:pt x="8175" y="9198"/>
                  </a:cubicBezTo>
                  <a:cubicBezTo>
                    <a:pt x="7933" y="8324"/>
                    <a:pt x="7942" y="5041"/>
                    <a:pt x="7942" y="5041"/>
                  </a:cubicBezTo>
                  <a:cubicBezTo>
                    <a:pt x="7942" y="5041"/>
                    <a:pt x="7347" y="4139"/>
                    <a:pt x="7199" y="3655"/>
                  </a:cubicBezTo>
                  <a:cubicBezTo>
                    <a:pt x="7059" y="3181"/>
                    <a:pt x="6380" y="29"/>
                    <a:pt x="6380" y="29"/>
                  </a:cubicBezTo>
                  <a:lnTo>
                    <a:pt x="57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44;p70"/>
            <p:cNvSpPr/>
            <p:nvPr/>
          </p:nvSpPr>
          <p:spPr>
            <a:xfrm>
              <a:off x="6236809" y="2392938"/>
              <a:ext cx="665766" cy="307680"/>
            </a:xfrm>
            <a:custGeom>
              <a:avLst/>
              <a:gdLst/>
              <a:ahLst/>
              <a:cxnLst/>
              <a:rect l="l" t="t" r="r" b="b"/>
              <a:pathLst>
                <a:path w="18795" h="8686" extrusionOk="0">
                  <a:moveTo>
                    <a:pt x="15540" y="0"/>
                  </a:moveTo>
                  <a:lnTo>
                    <a:pt x="15475" y="270"/>
                  </a:lnTo>
                  <a:cubicBezTo>
                    <a:pt x="15484" y="270"/>
                    <a:pt x="15679" y="242"/>
                    <a:pt x="15689" y="242"/>
                  </a:cubicBezTo>
                  <a:cubicBezTo>
                    <a:pt x="16991" y="242"/>
                    <a:pt x="17809" y="531"/>
                    <a:pt x="18004" y="1042"/>
                  </a:cubicBezTo>
                  <a:cubicBezTo>
                    <a:pt x="18506" y="2381"/>
                    <a:pt x="14935" y="5022"/>
                    <a:pt x="10202" y="6817"/>
                  </a:cubicBezTo>
                  <a:cubicBezTo>
                    <a:pt x="7849" y="7710"/>
                    <a:pt x="5534" y="8277"/>
                    <a:pt x="3693" y="8426"/>
                  </a:cubicBezTo>
                  <a:cubicBezTo>
                    <a:pt x="3394" y="8449"/>
                    <a:pt x="3112" y="8461"/>
                    <a:pt x="2849" y="8461"/>
                  </a:cubicBezTo>
                  <a:cubicBezTo>
                    <a:pt x="1559" y="8461"/>
                    <a:pt x="724" y="8181"/>
                    <a:pt x="531" y="7663"/>
                  </a:cubicBezTo>
                  <a:cubicBezTo>
                    <a:pt x="261" y="6938"/>
                    <a:pt x="1191" y="5775"/>
                    <a:pt x="3014" y="4548"/>
                  </a:cubicBezTo>
                  <a:lnTo>
                    <a:pt x="2884" y="4353"/>
                  </a:lnTo>
                  <a:cubicBezTo>
                    <a:pt x="931" y="5664"/>
                    <a:pt x="1" y="6901"/>
                    <a:pt x="317" y="7737"/>
                  </a:cubicBezTo>
                  <a:cubicBezTo>
                    <a:pt x="549" y="8361"/>
                    <a:pt x="1433" y="8686"/>
                    <a:pt x="2846" y="8686"/>
                  </a:cubicBezTo>
                  <a:cubicBezTo>
                    <a:pt x="3116" y="8686"/>
                    <a:pt x="3404" y="8677"/>
                    <a:pt x="3711" y="8658"/>
                  </a:cubicBezTo>
                  <a:cubicBezTo>
                    <a:pt x="5571" y="8509"/>
                    <a:pt x="7905" y="7933"/>
                    <a:pt x="10286" y="7031"/>
                  </a:cubicBezTo>
                  <a:cubicBezTo>
                    <a:pt x="15307" y="5134"/>
                    <a:pt x="18795" y="2465"/>
                    <a:pt x="18218" y="958"/>
                  </a:cubicBezTo>
                  <a:cubicBezTo>
                    <a:pt x="17986" y="345"/>
                    <a:pt x="17111" y="10"/>
                    <a:pt x="15689" y="10"/>
                  </a:cubicBezTo>
                  <a:lnTo>
                    <a:pt x="155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45;p70"/>
            <p:cNvSpPr/>
            <p:nvPr/>
          </p:nvSpPr>
          <p:spPr>
            <a:xfrm>
              <a:off x="6421287" y="2376786"/>
              <a:ext cx="53382" cy="25079"/>
            </a:xfrm>
            <a:custGeom>
              <a:avLst/>
              <a:gdLst/>
              <a:ahLst/>
              <a:cxnLst/>
              <a:rect l="l" t="t" r="r" b="b"/>
              <a:pathLst>
                <a:path w="1507" h="708" fill="none" extrusionOk="0">
                  <a:moveTo>
                    <a:pt x="1265" y="540"/>
                  </a:moveTo>
                  <a:lnTo>
                    <a:pt x="317" y="689"/>
                  </a:lnTo>
                  <a:cubicBezTo>
                    <a:pt x="177" y="708"/>
                    <a:pt x="47" y="615"/>
                    <a:pt x="28" y="475"/>
                  </a:cubicBezTo>
                  <a:lnTo>
                    <a:pt x="28" y="475"/>
                  </a:lnTo>
                  <a:cubicBezTo>
                    <a:pt x="0" y="336"/>
                    <a:pt x="93" y="196"/>
                    <a:pt x="242" y="177"/>
                  </a:cubicBezTo>
                  <a:lnTo>
                    <a:pt x="1181" y="29"/>
                  </a:lnTo>
                  <a:cubicBezTo>
                    <a:pt x="1330" y="1"/>
                    <a:pt x="1460" y="94"/>
                    <a:pt x="1479" y="243"/>
                  </a:cubicBezTo>
                  <a:lnTo>
                    <a:pt x="1479" y="243"/>
                  </a:lnTo>
                  <a:cubicBezTo>
                    <a:pt x="1507" y="382"/>
                    <a:pt x="1405" y="512"/>
                    <a:pt x="1265" y="540"/>
                  </a:cubicBezTo>
                  <a:close/>
                </a:path>
              </a:pathLst>
            </a:custGeom>
            <a:solidFill>
              <a:srgbClr val="6278D4"/>
            </a:solidFill>
            <a:ln w="9525" cap="rnd" cmpd="sng">
              <a:solidFill>
                <a:srgbClr val="6278D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46;p70"/>
            <p:cNvSpPr/>
            <p:nvPr/>
          </p:nvSpPr>
          <p:spPr>
            <a:xfrm>
              <a:off x="6437616" y="2398181"/>
              <a:ext cx="23556" cy="19907"/>
            </a:xfrm>
            <a:custGeom>
              <a:avLst/>
              <a:gdLst/>
              <a:ahLst/>
              <a:cxnLst/>
              <a:rect l="l" t="t" r="r" b="b"/>
              <a:pathLst>
                <a:path w="665" h="562" extrusionOk="0">
                  <a:moveTo>
                    <a:pt x="373" y="0"/>
                  </a:moveTo>
                  <a:cubicBezTo>
                    <a:pt x="144" y="0"/>
                    <a:pt x="0" y="277"/>
                    <a:pt x="162" y="466"/>
                  </a:cubicBezTo>
                  <a:cubicBezTo>
                    <a:pt x="219" y="532"/>
                    <a:pt x="295" y="562"/>
                    <a:pt x="370" y="562"/>
                  </a:cubicBezTo>
                  <a:cubicBezTo>
                    <a:pt x="508" y="562"/>
                    <a:pt x="643" y="464"/>
                    <a:pt x="655" y="308"/>
                  </a:cubicBezTo>
                  <a:cubicBezTo>
                    <a:pt x="665" y="150"/>
                    <a:pt x="553" y="11"/>
                    <a:pt x="395" y="1"/>
                  </a:cubicBezTo>
                  <a:cubicBezTo>
                    <a:pt x="387" y="1"/>
                    <a:pt x="380" y="0"/>
                    <a:pt x="373" y="0"/>
                  </a:cubicBezTo>
                  <a:close/>
                </a:path>
              </a:pathLst>
            </a:custGeom>
            <a:solidFill>
              <a:srgbClr val="2F2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47;p70"/>
            <p:cNvSpPr/>
            <p:nvPr/>
          </p:nvSpPr>
          <p:spPr>
            <a:xfrm>
              <a:off x="6476297" y="2416636"/>
              <a:ext cx="132445" cy="91638"/>
            </a:xfrm>
            <a:custGeom>
              <a:avLst/>
              <a:gdLst/>
              <a:ahLst/>
              <a:cxnLst/>
              <a:rect l="l" t="t" r="r" b="b"/>
              <a:pathLst>
                <a:path w="3739" h="2587" fill="none" extrusionOk="0">
                  <a:moveTo>
                    <a:pt x="0" y="410"/>
                  </a:moveTo>
                  <a:cubicBezTo>
                    <a:pt x="0" y="410"/>
                    <a:pt x="2762" y="20"/>
                    <a:pt x="3413" y="1"/>
                  </a:cubicBezTo>
                  <a:cubicBezTo>
                    <a:pt x="3413" y="1"/>
                    <a:pt x="3739" y="1870"/>
                    <a:pt x="2204" y="2233"/>
                  </a:cubicBezTo>
                  <a:cubicBezTo>
                    <a:pt x="670" y="2586"/>
                    <a:pt x="0" y="410"/>
                    <a:pt x="0" y="410"/>
                  </a:cubicBezTo>
                  <a:close/>
                </a:path>
              </a:pathLst>
            </a:custGeom>
            <a:solidFill>
              <a:srgbClr val="6278D4"/>
            </a:solidFill>
            <a:ln w="9525" cap="rnd" cmpd="sng">
              <a:solidFill>
                <a:srgbClr val="6278D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48;p70"/>
            <p:cNvSpPr/>
            <p:nvPr/>
          </p:nvSpPr>
          <p:spPr>
            <a:xfrm>
              <a:off x="6496381" y="2691050"/>
              <a:ext cx="119268" cy="9564"/>
            </a:xfrm>
            <a:custGeom>
              <a:avLst/>
              <a:gdLst/>
              <a:ahLst/>
              <a:cxnLst/>
              <a:rect l="l" t="t" r="r" b="b"/>
              <a:pathLst>
                <a:path w="3367" h="270" fill="none" extrusionOk="0">
                  <a:moveTo>
                    <a:pt x="1" y="270"/>
                  </a:moveTo>
                  <a:cubicBezTo>
                    <a:pt x="1126" y="270"/>
                    <a:pt x="2251" y="177"/>
                    <a:pt x="3367" y="0"/>
                  </a:cubicBezTo>
                </a:path>
              </a:pathLst>
            </a:custGeom>
            <a:noFill/>
            <a:ln w="1625" cap="rnd" cmpd="sng">
              <a:solidFill>
                <a:srgbClr val="6278D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49;p70"/>
            <p:cNvSpPr/>
            <p:nvPr/>
          </p:nvSpPr>
          <p:spPr>
            <a:xfrm>
              <a:off x="6547778" y="2698630"/>
              <a:ext cx="27027" cy="13531"/>
            </a:xfrm>
            <a:custGeom>
              <a:avLst/>
              <a:gdLst/>
              <a:ahLst/>
              <a:cxnLst/>
              <a:rect l="l" t="t" r="r" b="b"/>
              <a:pathLst>
                <a:path w="763" h="382" fill="none" extrusionOk="0">
                  <a:moveTo>
                    <a:pt x="0" y="0"/>
                  </a:moveTo>
                  <a:lnTo>
                    <a:pt x="763" y="381"/>
                  </a:lnTo>
                </a:path>
              </a:pathLst>
            </a:custGeom>
            <a:noFill/>
            <a:ln w="1625" cap="rnd" cmpd="sng">
              <a:solidFill>
                <a:srgbClr val="6278D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50;p70"/>
            <p:cNvSpPr/>
            <p:nvPr/>
          </p:nvSpPr>
          <p:spPr>
            <a:xfrm>
              <a:off x="6407118" y="2542490"/>
              <a:ext cx="234568" cy="42507"/>
            </a:xfrm>
            <a:custGeom>
              <a:avLst/>
              <a:gdLst/>
              <a:ahLst/>
              <a:cxnLst/>
              <a:rect l="l" t="t" r="r" b="b"/>
              <a:pathLst>
                <a:path w="6622" h="1200" fill="none" extrusionOk="0">
                  <a:moveTo>
                    <a:pt x="1" y="661"/>
                  </a:moveTo>
                  <a:cubicBezTo>
                    <a:pt x="1" y="661"/>
                    <a:pt x="3385" y="1200"/>
                    <a:pt x="6622" y="0"/>
                  </a:cubicBezTo>
                </a:path>
              </a:pathLst>
            </a:custGeom>
            <a:noFill/>
            <a:ln w="1625" cap="rnd" cmpd="sng">
              <a:solidFill>
                <a:srgbClr val="6278D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51;p70"/>
            <p:cNvSpPr/>
            <p:nvPr/>
          </p:nvSpPr>
          <p:spPr>
            <a:xfrm>
              <a:off x="6535593" y="2565868"/>
              <a:ext cx="4959" cy="82393"/>
            </a:xfrm>
            <a:custGeom>
              <a:avLst/>
              <a:gdLst/>
              <a:ahLst/>
              <a:cxnLst/>
              <a:rect l="l" t="t" r="r" b="b"/>
              <a:pathLst>
                <a:path w="140" h="2326" fill="none" extrusionOk="0">
                  <a:moveTo>
                    <a:pt x="140" y="2325"/>
                  </a:moveTo>
                  <a:lnTo>
                    <a:pt x="0" y="1"/>
                  </a:lnTo>
                </a:path>
              </a:pathLst>
            </a:custGeom>
            <a:noFill/>
            <a:ln w="1625" cap="rnd" cmpd="sng">
              <a:solidFill>
                <a:srgbClr val="6278D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52;p70"/>
            <p:cNvSpPr/>
            <p:nvPr/>
          </p:nvSpPr>
          <p:spPr>
            <a:xfrm>
              <a:off x="6539879" y="2565195"/>
              <a:ext cx="16507" cy="79771"/>
            </a:xfrm>
            <a:custGeom>
              <a:avLst/>
              <a:gdLst/>
              <a:ahLst/>
              <a:cxnLst/>
              <a:rect l="l" t="t" r="r" b="b"/>
              <a:pathLst>
                <a:path w="466" h="2252" fill="none" extrusionOk="0">
                  <a:moveTo>
                    <a:pt x="0" y="2149"/>
                  </a:moveTo>
                  <a:cubicBezTo>
                    <a:pt x="0" y="2149"/>
                    <a:pt x="465" y="2251"/>
                    <a:pt x="465" y="1647"/>
                  </a:cubicBezTo>
                  <a:cubicBezTo>
                    <a:pt x="456" y="1089"/>
                    <a:pt x="419" y="540"/>
                    <a:pt x="353" y="1"/>
                  </a:cubicBezTo>
                </a:path>
              </a:pathLst>
            </a:custGeom>
            <a:noFill/>
            <a:ln w="1625" cap="rnd" cmpd="sng">
              <a:solidFill>
                <a:srgbClr val="6278D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53;p70"/>
            <p:cNvSpPr/>
            <p:nvPr/>
          </p:nvSpPr>
          <p:spPr>
            <a:xfrm>
              <a:off x="6622873" y="2551062"/>
              <a:ext cx="47466" cy="59970"/>
            </a:xfrm>
            <a:custGeom>
              <a:avLst/>
              <a:gdLst/>
              <a:ahLst/>
              <a:cxnLst/>
              <a:rect l="l" t="t" r="r" b="b"/>
              <a:pathLst>
                <a:path w="1340" h="1693" fill="none" extrusionOk="0">
                  <a:moveTo>
                    <a:pt x="1" y="0"/>
                  </a:moveTo>
                  <a:cubicBezTo>
                    <a:pt x="261" y="679"/>
                    <a:pt x="726" y="1274"/>
                    <a:pt x="1340" y="1693"/>
                  </a:cubicBezTo>
                </a:path>
              </a:pathLst>
            </a:custGeom>
            <a:noFill/>
            <a:ln w="1625" cap="rnd" cmpd="sng">
              <a:solidFill>
                <a:srgbClr val="6278D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54;p70"/>
            <p:cNvSpPr/>
            <p:nvPr/>
          </p:nvSpPr>
          <p:spPr>
            <a:xfrm>
              <a:off x="6397554" y="2573130"/>
              <a:ext cx="47820" cy="66559"/>
            </a:xfrm>
            <a:custGeom>
              <a:avLst/>
              <a:gdLst/>
              <a:ahLst/>
              <a:cxnLst/>
              <a:rect l="l" t="t" r="r" b="b"/>
              <a:pathLst>
                <a:path w="1350" h="1879" fill="none" extrusionOk="0">
                  <a:moveTo>
                    <a:pt x="1" y="1879"/>
                  </a:moveTo>
                  <a:cubicBezTo>
                    <a:pt x="652" y="1423"/>
                    <a:pt x="1126" y="763"/>
                    <a:pt x="1349" y="0"/>
                  </a:cubicBezTo>
                </a:path>
              </a:pathLst>
            </a:custGeom>
            <a:noFill/>
            <a:ln w="1625" cap="rnd" cmpd="sng">
              <a:solidFill>
                <a:srgbClr val="6278D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55;p70"/>
            <p:cNvSpPr/>
            <p:nvPr/>
          </p:nvSpPr>
          <p:spPr>
            <a:xfrm>
              <a:off x="6384377" y="2565550"/>
              <a:ext cx="15869" cy="143992"/>
            </a:xfrm>
            <a:custGeom>
              <a:avLst/>
              <a:gdLst/>
              <a:ahLst/>
              <a:cxnLst/>
              <a:rect l="l" t="t" r="r" b="b"/>
              <a:pathLst>
                <a:path w="448" h="4065" fill="none" extrusionOk="0">
                  <a:moveTo>
                    <a:pt x="1" y="4064"/>
                  </a:moveTo>
                  <a:cubicBezTo>
                    <a:pt x="10" y="3990"/>
                    <a:pt x="447" y="0"/>
                    <a:pt x="447" y="0"/>
                  </a:cubicBezTo>
                </a:path>
              </a:pathLst>
            </a:custGeom>
            <a:noFill/>
            <a:ln w="1625" cap="rnd" cmpd="sng">
              <a:solidFill>
                <a:srgbClr val="6278D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56;p70"/>
            <p:cNvSpPr/>
            <p:nvPr/>
          </p:nvSpPr>
          <p:spPr>
            <a:xfrm>
              <a:off x="6584015" y="2355391"/>
              <a:ext cx="53382" cy="25398"/>
            </a:xfrm>
            <a:custGeom>
              <a:avLst/>
              <a:gdLst/>
              <a:ahLst/>
              <a:cxnLst/>
              <a:rect l="l" t="t" r="r" b="b"/>
              <a:pathLst>
                <a:path w="1507" h="717" fill="none" extrusionOk="0">
                  <a:moveTo>
                    <a:pt x="1274" y="540"/>
                  </a:moveTo>
                  <a:lnTo>
                    <a:pt x="326" y="688"/>
                  </a:lnTo>
                  <a:cubicBezTo>
                    <a:pt x="177" y="716"/>
                    <a:pt x="47" y="614"/>
                    <a:pt x="28" y="475"/>
                  </a:cubicBezTo>
                  <a:lnTo>
                    <a:pt x="28" y="475"/>
                  </a:lnTo>
                  <a:cubicBezTo>
                    <a:pt x="0" y="335"/>
                    <a:pt x="103" y="196"/>
                    <a:pt x="242" y="177"/>
                  </a:cubicBezTo>
                  <a:lnTo>
                    <a:pt x="1191" y="28"/>
                  </a:lnTo>
                  <a:cubicBezTo>
                    <a:pt x="1330" y="0"/>
                    <a:pt x="1460" y="103"/>
                    <a:pt x="1488" y="242"/>
                  </a:cubicBezTo>
                  <a:lnTo>
                    <a:pt x="1488" y="242"/>
                  </a:lnTo>
                  <a:cubicBezTo>
                    <a:pt x="1507" y="382"/>
                    <a:pt x="1414" y="512"/>
                    <a:pt x="1274" y="540"/>
                  </a:cubicBezTo>
                  <a:close/>
                </a:path>
              </a:pathLst>
            </a:custGeom>
            <a:solidFill>
              <a:srgbClr val="6278D4"/>
            </a:solidFill>
            <a:ln w="9525" cap="rnd" cmpd="sng">
              <a:solidFill>
                <a:srgbClr val="6278D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57;p70"/>
            <p:cNvSpPr/>
            <p:nvPr/>
          </p:nvSpPr>
          <p:spPr>
            <a:xfrm>
              <a:off x="6600663" y="2376750"/>
              <a:ext cx="23556" cy="19943"/>
            </a:xfrm>
            <a:custGeom>
              <a:avLst/>
              <a:gdLst/>
              <a:ahLst/>
              <a:cxnLst/>
              <a:rect l="l" t="t" r="r" b="b"/>
              <a:pathLst>
                <a:path w="665" h="563" extrusionOk="0">
                  <a:moveTo>
                    <a:pt x="372" y="1"/>
                  </a:moveTo>
                  <a:cubicBezTo>
                    <a:pt x="135" y="1"/>
                    <a:pt x="0" y="278"/>
                    <a:pt x="163" y="467"/>
                  </a:cubicBezTo>
                  <a:cubicBezTo>
                    <a:pt x="219" y="533"/>
                    <a:pt x="295" y="562"/>
                    <a:pt x="370" y="562"/>
                  </a:cubicBezTo>
                  <a:cubicBezTo>
                    <a:pt x="508" y="562"/>
                    <a:pt x="643" y="465"/>
                    <a:pt x="655" y="309"/>
                  </a:cubicBezTo>
                  <a:cubicBezTo>
                    <a:pt x="665" y="151"/>
                    <a:pt x="553" y="11"/>
                    <a:pt x="395" y="2"/>
                  </a:cubicBezTo>
                  <a:cubicBezTo>
                    <a:pt x="387" y="1"/>
                    <a:pt x="380" y="1"/>
                    <a:pt x="372" y="1"/>
                  </a:cubicBezTo>
                  <a:close/>
                </a:path>
              </a:pathLst>
            </a:custGeom>
            <a:solidFill>
              <a:srgbClr val="627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58;p70"/>
            <p:cNvSpPr/>
            <p:nvPr/>
          </p:nvSpPr>
          <p:spPr>
            <a:xfrm>
              <a:off x="6699278" y="2183665"/>
              <a:ext cx="104815" cy="261595"/>
            </a:xfrm>
            <a:custGeom>
              <a:avLst/>
              <a:gdLst/>
              <a:ahLst/>
              <a:cxnLst/>
              <a:rect l="l" t="t" r="r" b="b"/>
              <a:pathLst>
                <a:path w="2959" h="7385" extrusionOk="0">
                  <a:moveTo>
                    <a:pt x="1566" y="0"/>
                  </a:moveTo>
                  <a:cubicBezTo>
                    <a:pt x="1271" y="0"/>
                    <a:pt x="1359" y="1268"/>
                    <a:pt x="1359" y="1268"/>
                  </a:cubicBezTo>
                  <a:cubicBezTo>
                    <a:pt x="1359" y="1268"/>
                    <a:pt x="1156" y="208"/>
                    <a:pt x="915" y="208"/>
                  </a:cubicBezTo>
                  <a:cubicBezTo>
                    <a:pt x="914" y="208"/>
                    <a:pt x="913" y="208"/>
                    <a:pt x="912" y="208"/>
                  </a:cubicBezTo>
                  <a:cubicBezTo>
                    <a:pt x="680" y="227"/>
                    <a:pt x="968" y="1603"/>
                    <a:pt x="968" y="1603"/>
                  </a:cubicBezTo>
                  <a:cubicBezTo>
                    <a:pt x="968" y="1603"/>
                    <a:pt x="759" y="1240"/>
                    <a:pt x="606" y="1240"/>
                  </a:cubicBezTo>
                  <a:cubicBezTo>
                    <a:pt x="570" y="1240"/>
                    <a:pt x="538" y="1259"/>
                    <a:pt x="512" y="1305"/>
                  </a:cubicBezTo>
                  <a:cubicBezTo>
                    <a:pt x="364" y="1556"/>
                    <a:pt x="940" y="2486"/>
                    <a:pt x="940" y="2486"/>
                  </a:cubicBezTo>
                  <a:cubicBezTo>
                    <a:pt x="940" y="2486"/>
                    <a:pt x="57" y="5676"/>
                    <a:pt x="29" y="6197"/>
                  </a:cubicBezTo>
                  <a:cubicBezTo>
                    <a:pt x="1" y="6717"/>
                    <a:pt x="522" y="7313"/>
                    <a:pt x="1052" y="7378"/>
                  </a:cubicBezTo>
                  <a:cubicBezTo>
                    <a:pt x="1087" y="7382"/>
                    <a:pt x="1122" y="7384"/>
                    <a:pt x="1159" y="7384"/>
                  </a:cubicBezTo>
                  <a:cubicBezTo>
                    <a:pt x="1671" y="7384"/>
                    <a:pt x="2293" y="6946"/>
                    <a:pt x="2614" y="5843"/>
                  </a:cubicBezTo>
                  <a:cubicBezTo>
                    <a:pt x="2958" y="4662"/>
                    <a:pt x="2409" y="2365"/>
                    <a:pt x="2409" y="2365"/>
                  </a:cubicBezTo>
                  <a:cubicBezTo>
                    <a:pt x="2521" y="1761"/>
                    <a:pt x="2698" y="459"/>
                    <a:pt x="2493" y="394"/>
                  </a:cubicBezTo>
                  <a:cubicBezTo>
                    <a:pt x="2487" y="392"/>
                    <a:pt x="2481" y="391"/>
                    <a:pt x="2475" y="391"/>
                  </a:cubicBezTo>
                  <a:cubicBezTo>
                    <a:pt x="2277" y="391"/>
                    <a:pt x="2093" y="1231"/>
                    <a:pt x="2093" y="1231"/>
                  </a:cubicBezTo>
                  <a:cubicBezTo>
                    <a:pt x="2093" y="1231"/>
                    <a:pt x="2261" y="134"/>
                    <a:pt x="2056" y="96"/>
                  </a:cubicBezTo>
                  <a:cubicBezTo>
                    <a:pt x="2052" y="95"/>
                    <a:pt x="2048" y="95"/>
                    <a:pt x="2044" y="95"/>
                  </a:cubicBezTo>
                  <a:cubicBezTo>
                    <a:pt x="1847" y="95"/>
                    <a:pt x="1731" y="1194"/>
                    <a:pt x="1731" y="1194"/>
                  </a:cubicBezTo>
                  <a:cubicBezTo>
                    <a:pt x="1731" y="1194"/>
                    <a:pt x="1777" y="50"/>
                    <a:pt x="1591" y="3"/>
                  </a:cubicBezTo>
                  <a:cubicBezTo>
                    <a:pt x="1582" y="1"/>
                    <a:pt x="1574" y="0"/>
                    <a:pt x="1566" y="0"/>
                  </a:cubicBezTo>
                  <a:close/>
                </a:path>
              </a:pathLst>
            </a:custGeom>
            <a:solidFill>
              <a:srgbClr val="E5B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59;p70"/>
            <p:cNvSpPr/>
            <p:nvPr/>
          </p:nvSpPr>
          <p:spPr>
            <a:xfrm>
              <a:off x="6224624" y="2442352"/>
              <a:ext cx="683229" cy="209524"/>
            </a:xfrm>
            <a:custGeom>
              <a:avLst/>
              <a:gdLst/>
              <a:ahLst/>
              <a:cxnLst/>
              <a:rect l="l" t="t" r="r" b="b"/>
              <a:pathLst>
                <a:path w="19288" h="5915" extrusionOk="0">
                  <a:moveTo>
                    <a:pt x="12090" y="0"/>
                  </a:moveTo>
                  <a:lnTo>
                    <a:pt x="12062" y="233"/>
                  </a:lnTo>
                  <a:cubicBezTo>
                    <a:pt x="15968" y="261"/>
                    <a:pt x="18832" y="1079"/>
                    <a:pt x="18925" y="2214"/>
                  </a:cubicBezTo>
                  <a:cubicBezTo>
                    <a:pt x="19036" y="3646"/>
                    <a:pt x="14870" y="5180"/>
                    <a:pt x="9821" y="5580"/>
                  </a:cubicBezTo>
                  <a:cubicBezTo>
                    <a:pt x="8984" y="5646"/>
                    <a:pt x="8167" y="5678"/>
                    <a:pt x="7385" y="5678"/>
                  </a:cubicBezTo>
                  <a:cubicBezTo>
                    <a:pt x="3445" y="5678"/>
                    <a:pt x="399" y="4878"/>
                    <a:pt x="298" y="3683"/>
                  </a:cubicBezTo>
                  <a:cubicBezTo>
                    <a:pt x="252" y="3143"/>
                    <a:pt x="1154" y="2381"/>
                    <a:pt x="2642" y="1730"/>
                  </a:cubicBezTo>
                  <a:lnTo>
                    <a:pt x="2651" y="1432"/>
                  </a:lnTo>
                  <a:lnTo>
                    <a:pt x="2651" y="1432"/>
                  </a:lnTo>
                  <a:cubicBezTo>
                    <a:pt x="1377" y="1981"/>
                    <a:pt x="1" y="2911"/>
                    <a:pt x="66" y="3711"/>
                  </a:cubicBezTo>
                  <a:cubicBezTo>
                    <a:pt x="177" y="5050"/>
                    <a:pt x="3190" y="5915"/>
                    <a:pt x="7310" y="5915"/>
                  </a:cubicBezTo>
                  <a:cubicBezTo>
                    <a:pt x="8119" y="5915"/>
                    <a:pt x="8965" y="5877"/>
                    <a:pt x="9839" y="5812"/>
                  </a:cubicBezTo>
                  <a:cubicBezTo>
                    <a:pt x="15196" y="5394"/>
                    <a:pt x="19287" y="3804"/>
                    <a:pt x="19157" y="2204"/>
                  </a:cubicBezTo>
                  <a:cubicBezTo>
                    <a:pt x="19055" y="921"/>
                    <a:pt x="16191" y="38"/>
                    <a:pt x="12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60;p70"/>
            <p:cNvSpPr/>
            <p:nvPr/>
          </p:nvSpPr>
          <p:spPr>
            <a:xfrm>
              <a:off x="6285585" y="1899015"/>
              <a:ext cx="381607" cy="211791"/>
            </a:xfrm>
            <a:custGeom>
              <a:avLst/>
              <a:gdLst/>
              <a:ahLst/>
              <a:cxnLst/>
              <a:rect l="l" t="t" r="r" b="b"/>
              <a:pathLst>
                <a:path w="10773" h="5979" extrusionOk="0">
                  <a:moveTo>
                    <a:pt x="6800" y="1"/>
                  </a:moveTo>
                  <a:cubicBezTo>
                    <a:pt x="6024" y="1"/>
                    <a:pt x="5368" y="268"/>
                    <a:pt x="4891" y="526"/>
                  </a:cubicBezTo>
                  <a:cubicBezTo>
                    <a:pt x="4891" y="526"/>
                    <a:pt x="0" y="526"/>
                    <a:pt x="1869" y="5845"/>
                  </a:cubicBezTo>
                  <a:cubicBezTo>
                    <a:pt x="1869" y="5845"/>
                    <a:pt x="1830" y="5978"/>
                    <a:pt x="2321" y="5978"/>
                  </a:cubicBezTo>
                  <a:cubicBezTo>
                    <a:pt x="2365" y="5978"/>
                    <a:pt x="2412" y="5977"/>
                    <a:pt x="2464" y="5975"/>
                  </a:cubicBezTo>
                  <a:cubicBezTo>
                    <a:pt x="3106" y="5938"/>
                    <a:pt x="3859" y="3362"/>
                    <a:pt x="3841" y="2646"/>
                  </a:cubicBezTo>
                  <a:lnTo>
                    <a:pt x="3841" y="2646"/>
                  </a:lnTo>
                  <a:cubicBezTo>
                    <a:pt x="3841" y="2646"/>
                    <a:pt x="7453" y="5115"/>
                    <a:pt x="9724" y="5115"/>
                  </a:cubicBezTo>
                  <a:cubicBezTo>
                    <a:pt x="9850" y="5115"/>
                    <a:pt x="9972" y="5108"/>
                    <a:pt x="10090" y="5092"/>
                  </a:cubicBezTo>
                  <a:cubicBezTo>
                    <a:pt x="10181" y="5079"/>
                    <a:pt x="10240" y="5073"/>
                    <a:pt x="10281" y="5073"/>
                  </a:cubicBezTo>
                  <a:cubicBezTo>
                    <a:pt x="10393" y="5073"/>
                    <a:pt x="10356" y="5119"/>
                    <a:pt x="10425" y="5194"/>
                  </a:cubicBezTo>
                  <a:cubicBezTo>
                    <a:pt x="10426" y="5195"/>
                    <a:pt x="10427" y="5196"/>
                    <a:pt x="10429" y="5196"/>
                  </a:cubicBezTo>
                  <a:cubicBezTo>
                    <a:pt x="10517" y="5196"/>
                    <a:pt x="10772" y="2152"/>
                    <a:pt x="9290" y="963"/>
                  </a:cubicBezTo>
                  <a:cubicBezTo>
                    <a:pt x="8384" y="242"/>
                    <a:pt x="7537" y="1"/>
                    <a:pt x="6800" y="1"/>
                  </a:cubicBezTo>
                  <a:close/>
                </a:path>
              </a:pathLst>
            </a:custGeom>
            <a:solidFill>
              <a:srgbClr val="D78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61;p70"/>
            <p:cNvSpPr/>
            <p:nvPr/>
          </p:nvSpPr>
          <p:spPr>
            <a:xfrm>
              <a:off x="6542040" y="2036027"/>
              <a:ext cx="138856" cy="116363"/>
            </a:xfrm>
            <a:custGeom>
              <a:avLst/>
              <a:gdLst/>
              <a:ahLst/>
              <a:cxnLst/>
              <a:rect l="l" t="t" r="r" b="b"/>
              <a:pathLst>
                <a:path w="3920" h="3285" extrusionOk="0">
                  <a:moveTo>
                    <a:pt x="1780" y="92"/>
                  </a:moveTo>
                  <a:cubicBezTo>
                    <a:pt x="3028" y="92"/>
                    <a:pt x="3789" y="1544"/>
                    <a:pt x="2999" y="2581"/>
                  </a:cubicBezTo>
                  <a:cubicBezTo>
                    <a:pt x="2678" y="3005"/>
                    <a:pt x="2224" y="3198"/>
                    <a:pt x="1775" y="3198"/>
                  </a:cubicBezTo>
                  <a:cubicBezTo>
                    <a:pt x="1052" y="3198"/>
                    <a:pt x="342" y="2696"/>
                    <a:pt x="227" y="1847"/>
                  </a:cubicBezTo>
                  <a:cubicBezTo>
                    <a:pt x="116" y="1000"/>
                    <a:pt x="711" y="219"/>
                    <a:pt x="1557" y="108"/>
                  </a:cubicBezTo>
                  <a:cubicBezTo>
                    <a:pt x="1633" y="97"/>
                    <a:pt x="1707" y="92"/>
                    <a:pt x="1780" y="92"/>
                  </a:cubicBezTo>
                  <a:close/>
                  <a:moveTo>
                    <a:pt x="1771" y="1"/>
                  </a:moveTo>
                  <a:cubicBezTo>
                    <a:pt x="850" y="1"/>
                    <a:pt x="0" y="800"/>
                    <a:pt x="144" y="1865"/>
                  </a:cubicBezTo>
                  <a:cubicBezTo>
                    <a:pt x="255" y="2684"/>
                    <a:pt x="961" y="3284"/>
                    <a:pt x="1773" y="3284"/>
                  </a:cubicBezTo>
                  <a:cubicBezTo>
                    <a:pt x="1846" y="3284"/>
                    <a:pt x="1920" y="3279"/>
                    <a:pt x="1994" y="3269"/>
                  </a:cubicBezTo>
                  <a:cubicBezTo>
                    <a:pt x="3436" y="3065"/>
                    <a:pt x="3919" y="1214"/>
                    <a:pt x="2757" y="340"/>
                  </a:cubicBezTo>
                  <a:cubicBezTo>
                    <a:pt x="2448" y="105"/>
                    <a:pt x="2105" y="1"/>
                    <a:pt x="1771" y="1"/>
                  </a:cubicBezTo>
                  <a:close/>
                </a:path>
              </a:pathLst>
            </a:custGeom>
            <a:solidFill>
              <a:srgbClr val="1C1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62;p70"/>
            <p:cNvSpPr/>
            <p:nvPr/>
          </p:nvSpPr>
          <p:spPr>
            <a:xfrm>
              <a:off x="6384660" y="2057174"/>
              <a:ext cx="139104" cy="116292"/>
            </a:xfrm>
            <a:custGeom>
              <a:avLst/>
              <a:gdLst/>
              <a:ahLst/>
              <a:cxnLst/>
              <a:rect l="l" t="t" r="r" b="b"/>
              <a:pathLst>
                <a:path w="3927" h="3283" extrusionOk="0">
                  <a:moveTo>
                    <a:pt x="1795" y="98"/>
                  </a:moveTo>
                  <a:cubicBezTo>
                    <a:pt x="3030" y="98"/>
                    <a:pt x="3795" y="1554"/>
                    <a:pt x="3006" y="2589"/>
                  </a:cubicBezTo>
                  <a:cubicBezTo>
                    <a:pt x="2686" y="3008"/>
                    <a:pt x="2233" y="3199"/>
                    <a:pt x="1786" y="3199"/>
                  </a:cubicBezTo>
                  <a:cubicBezTo>
                    <a:pt x="1061" y="3199"/>
                    <a:pt x="350" y="2699"/>
                    <a:pt x="235" y="1854"/>
                  </a:cubicBezTo>
                  <a:cubicBezTo>
                    <a:pt x="123" y="1008"/>
                    <a:pt x="718" y="227"/>
                    <a:pt x="1564" y="115"/>
                  </a:cubicBezTo>
                  <a:cubicBezTo>
                    <a:pt x="1643" y="104"/>
                    <a:pt x="1720" y="98"/>
                    <a:pt x="1795" y="98"/>
                  </a:cubicBezTo>
                  <a:close/>
                  <a:moveTo>
                    <a:pt x="1781" y="0"/>
                  </a:moveTo>
                  <a:cubicBezTo>
                    <a:pt x="856" y="0"/>
                    <a:pt x="1" y="804"/>
                    <a:pt x="151" y="1863"/>
                  </a:cubicBezTo>
                  <a:cubicBezTo>
                    <a:pt x="262" y="2690"/>
                    <a:pt x="958" y="3283"/>
                    <a:pt x="1769" y="3283"/>
                  </a:cubicBezTo>
                  <a:cubicBezTo>
                    <a:pt x="1842" y="3283"/>
                    <a:pt x="1917" y="3278"/>
                    <a:pt x="1992" y="3268"/>
                  </a:cubicBezTo>
                  <a:cubicBezTo>
                    <a:pt x="3434" y="3072"/>
                    <a:pt x="3926" y="1222"/>
                    <a:pt x="2764" y="338"/>
                  </a:cubicBezTo>
                  <a:cubicBezTo>
                    <a:pt x="2456" y="104"/>
                    <a:pt x="2114" y="0"/>
                    <a:pt x="1781" y="0"/>
                  </a:cubicBezTo>
                  <a:close/>
                </a:path>
              </a:pathLst>
            </a:custGeom>
            <a:solidFill>
              <a:srgbClr val="1C1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63;p70"/>
            <p:cNvSpPr/>
            <p:nvPr/>
          </p:nvSpPr>
          <p:spPr>
            <a:xfrm>
              <a:off x="6500667" y="2088947"/>
              <a:ext cx="49592" cy="12504"/>
            </a:xfrm>
            <a:custGeom>
              <a:avLst/>
              <a:gdLst/>
              <a:ahLst/>
              <a:cxnLst/>
              <a:rect l="l" t="t" r="r" b="b"/>
              <a:pathLst>
                <a:path w="1400" h="353" extrusionOk="0">
                  <a:moveTo>
                    <a:pt x="822" y="0"/>
                  </a:moveTo>
                  <a:cubicBezTo>
                    <a:pt x="579" y="0"/>
                    <a:pt x="287" y="59"/>
                    <a:pt x="19" y="269"/>
                  </a:cubicBezTo>
                  <a:cubicBezTo>
                    <a:pt x="0" y="287"/>
                    <a:pt x="0" y="315"/>
                    <a:pt x="10" y="334"/>
                  </a:cubicBezTo>
                  <a:cubicBezTo>
                    <a:pt x="19" y="343"/>
                    <a:pt x="38" y="353"/>
                    <a:pt x="56" y="353"/>
                  </a:cubicBezTo>
                  <a:cubicBezTo>
                    <a:pt x="56" y="353"/>
                    <a:pt x="66" y="343"/>
                    <a:pt x="75" y="343"/>
                  </a:cubicBezTo>
                  <a:cubicBezTo>
                    <a:pt x="330" y="143"/>
                    <a:pt x="607" y="87"/>
                    <a:pt x="835" y="87"/>
                  </a:cubicBezTo>
                  <a:cubicBezTo>
                    <a:pt x="1115" y="87"/>
                    <a:pt x="1321" y="171"/>
                    <a:pt x="1321" y="176"/>
                  </a:cubicBezTo>
                  <a:cubicBezTo>
                    <a:pt x="1327" y="178"/>
                    <a:pt x="1333" y="179"/>
                    <a:pt x="1338" y="179"/>
                  </a:cubicBezTo>
                  <a:cubicBezTo>
                    <a:pt x="1382" y="179"/>
                    <a:pt x="1400" y="117"/>
                    <a:pt x="1358" y="92"/>
                  </a:cubicBezTo>
                  <a:cubicBezTo>
                    <a:pt x="1353" y="92"/>
                    <a:pt x="1126" y="0"/>
                    <a:pt x="822" y="0"/>
                  </a:cubicBezTo>
                  <a:close/>
                </a:path>
              </a:pathLst>
            </a:custGeom>
            <a:solidFill>
              <a:srgbClr val="1C1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64;p70"/>
            <p:cNvSpPr/>
            <p:nvPr/>
          </p:nvSpPr>
          <p:spPr>
            <a:xfrm>
              <a:off x="6311585" y="2357304"/>
              <a:ext cx="207576" cy="209170"/>
            </a:xfrm>
            <a:custGeom>
              <a:avLst/>
              <a:gdLst/>
              <a:ahLst/>
              <a:cxnLst/>
              <a:rect l="l" t="t" r="r" b="b"/>
              <a:pathLst>
                <a:path w="5860" h="5905" extrusionOk="0">
                  <a:moveTo>
                    <a:pt x="4597" y="1"/>
                  </a:moveTo>
                  <a:cubicBezTo>
                    <a:pt x="4373" y="1"/>
                    <a:pt x="3823" y="1118"/>
                    <a:pt x="3823" y="1118"/>
                  </a:cubicBezTo>
                  <a:cubicBezTo>
                    <a:pt x="3823" y="1118"/>
                    <a:pt x="3902" y="595"/>
                    <a:pt x="3709" y="595"/>
                  </a:cubicBezTo>
                  <a:cubicBezTo>
                    <a:pt x="3693" y="595"/>
                    <a:pt x="3675" y="599"/>
                    <a:pt x="3655" y="607"/>
                  </a:cubicBezTo>
                  <a:cubicBezTo>
                    <a:pt x="3386" y="709"/>
                    <a:pt x="3274" y="1778"/>
                    <a:pt x="3274" y="1778"/>
                  </a:cubicBezTo>
                  <a:cubicBezTo>
                    <a:pt x="3274" y="1778"/>
                    <a:pt x="670" y="3703"/>
                    <a:pt x="335" y="4094"/>
                  </a:cubicBezTo>
                  <a:cubicBezTo>
                    <a:pt x="1" y="4475"/>
                    <a:pt x="38" y="5256"/>
                    <a:pt x="410" y="5619"/>
                  </a:cubicBezTo>
                  <a:cubicBezTo>
                    <a:pt x="583" y="5792"/>
                    <a:pt x="844" y="5904"/>
                    <a:pt x="1173" y="5904"/>
                  </a:cubicBezTo>
                  <a:cubicBezTo>
                    <a:pt x="1550" y="5904"/>
                    <a:pt x="2017" y="5755"/>
                    <a:pt x="2539" y="5377"/>
                  </a:cubicBezTo>
                  <a:cubicBezTo>
                    <a:pt x="3516" y="4670"/>
                    <a:pt x="4474" y="2569"/>
                    <a:pt x="4474" y="2569"/>
                  </a:cubicBezTo>
                  <a:cubicBezTo>
                    <a:pt x="4939" y="2178"/>
                    <a:pt x="5859" y="1276"/>
                    <a:pt x="5738" y="1109"/>
                  </a:cubicBezTo>
                  <a:cubicBezTo>
                    <a:pt x="5722" y="1087"/>
                    <a:pt x="5696" y="1078"/>
                    <a:pt x="5663" y="1078"/>
                  </a:cubicBezTo>
                  <a:cubicBezTo>
                    <a:pt x="5443" y="1078"/>
                    <a:pt x="4920" y="1509"/>
                    <a:pt x="4920" y="1509"/>
                  </a:cubicBezTo>
                  <a:cubicBezTo>
                    <a:pt x="4920" y="1509"/>
                    <a:pt x="5710" y="765"/>
                    <a:pt x="5580" y="607"/>
                  </a:cubicBezTo>
                  <a:cubicBezTo>
                    <a:pt x="5569" y="593"/>
                    <a:pt x="5552" y="586"/>
                    <a:pt x="5531" y="586"/>
                  </a:cubicBezTo>
                  <a:cubicBezTo>
                    <a:pt x="5316" y="586"/>
                    <a:pt x="4660" y="1258"/>
                    <a:pt x="4660" y="1258"/>
                  </a:cubicBezTo>
                  <a:cubicBezTo>
                    <a:pt x="4660" y="1258"/>
                    <a:pt x="5385" y="402"/>
                    <a:pt x="5273" y="244"/>
                  </a:cubicBezTo>
                  <a:cubicBezTo>
                    <a:pt x="5253" y="220"/>
                    <a:pt x="5227" y="209"/>
                    <a:pt x="5197" y="209"/>
                  </a:cubicBezTo>
                  <a:cubicBezTo>
                    <a:pt x="4929" y="209"/>
                    <a:pt x="4334" y="1090"/>
                    <a:pt x="4334" y="1090"/>
                  </a:cubicBezTo>
                  <a:cubicBezTo>
                    <a:pt x="4334" y="1090"/>
                    <a:pt x="4818" y="142"/>
                    <a:pt x="4632" y="11"/>
                  </a:cubicBezTo>
                  <a:cubicBezTo>
                    <a:pt x="4621" y="4"/>
                    <a:pt x="4610" y="1"/>
                    <a:pt x="4597" y="1"/>
                  </a:cubicBezTo>
                  <a:close/>
                </a:path>
              </a:pathLst>
            </a:custGeom>
            <a:solidFill>
              <a:srgbClr val="E5B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3024;p70"/>
          <p:cNvGrpSpPr/>
          <p:nvPr/>
        </p:nvGrpSpPr>
        <p:grpSpPr>
          <a:xfrm>
            <a:off x="6281555" y="1940330"/>
            <a:ext cx="1170785" cy="1685734"/>
            <a:chOff x="6831615" y="1799018"/>
            <a:chExt cx="657932" cy="1278663"/>
          </a:xfrm>
        </p:grpSpPr>
        <p:sp>
          <p:nvSpPr>
            <p:cNvPr id="77" name="Google Shape;3025;p70"/>
            <p:cNvSpPr/>
            <p:nvPr/>
          </p:nvSpPr>
          <p:spPr>
            <a:xfrm>
              <a:off x="7029694" y="2892317"/>
              <a:ext cx="146118" cy="166627"/>
            </a:xfrm>
            <a:custGeom>
              <a:avLst/>
              <a:gdLst/>
              <a:ahLst/>
              <a:cxnLst/>
              <a:rect l="l" t="t" r="r" b="b"/>
              <a:pathLst>
                <a:path w="4125" h="4704" extrusionOk="0">
                  <a:moveTo>
                    <a:pt x="3962" y="0"/>
                  </a:moveTo>
                  <a:lnTo>
                    <a:pt x="3655" y="19"/>
                  </a:lnTo>
                  <a:cubicBezTo>
                    <a:pt x="3295" y="30"/>
                    <a:pt x="2821" y="34"/>
                    <a:pt x="2366" y="34"/>
                  </a:cubicBezTo>
                  <a:cubicBezTo>
                    <a:pt x="2045" y="34"/>
                    <a:pt x="1733" y="32"/>
                    <a:pt x="1479" y="28"/>
                  </a:cubicBezTo>
                  <a:lnTo>
                    <a:pt x="1479" y="28"/>
                  </a:lnTo>
                  <a:cubicBezTo>
                    <a:pt x="1600" y="1283"/>
                    <a:pt x="1683" y="2502"/>
                    <a:pt x="1786" y="3236"/>
                  </a:cubicBezTo>
                  <a:cubicBezTo>
                    <a:pt x="1786" y="3236"/>
                    <a:pt x="0" y="3962"/>
                    <a:pt x="9" y="4427"/>
                  </a:cubicBezTo>
                  <a:cubicBezTo>
                    <a:pt x="9" y="4645"/>
                    <a:pt x="543" y="4703"/>
                    <a:pt x="1121" y="4703"/>
                  </a:cubicBezTo>
                  <a:cubicBezTo>
                    <a:pt x="1800" y="4703"/>
                    <a:pt x="2539" y="4622"/>
                    <a:pt x="2539" y="4622"/>
                  </a:cubicBezTo>
                  <a:cubicBezTo>
                    <a:pt x="2539" y="4622"/>
                    <a:pt x="2793" y="4688"/>
                    <a:pt x="3081" y="4688"/>
                  </a:cubicBezTo>
                  <a:cubicBezTo>
                    <a:pt x="3557" y="4688"/>
                    <a:pt x="4124" y="4508"/>
                    <a:pt x="3794" y="3552"/>
                  </a:cubicBezTo>
                  <a:lnTo>
                    <a:pt x="3794" y="3552"/>
                  </a:lnTo>
                  <a:cubicBezTo>
                    <a:pt x="3794" y="3553"/>
                    <a:pt x="3794" y="3553"/>
                    <a:pt x="3794" y="3553"/>
                  </a:cubicBezTo>
                  <a:cubicBezTo>
                    <a:pt x="3804" y="3553"/>
                    <a:pt x="3869" y="2114"/>
                    <a:pt x="3962" y="0"/>
                  </a:cubicBezTo>
                  <a:close/>
                </a:path>
              </a:pathLst>
            </a:custGeom>
            <a:solidFill>
              <a:srgbClr val="B5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026;p70"/>
            <p:cNvSpPr/>
            <p:nvPr/>
          </p:nvSpPr>
          <p:spPr>
            <a:xfrm>
              <a:off x="7022433" y="3022741"/>
              <a:ext cx="39886" cy="32305"/>
            </a:xfrm>
            <a:custGeom>
              <a:avLst/>
              <a:gdLst/>
              <a:ahLst/>
              <a:cxnLst/>
              <a:rect l="l" t="t" r="r" b="b"/>
              <a:pathLst>
                <a:path w="1126" h="912" extrusionOk="0">
                  <a:moveTo>
                    <a:pt x="958" y="1"/>
                  </a:moveTo>
                  <a:cubicBezTo>
                    <a:pt x="224" y="354"/>
                    <a:pt x="1" y="689"/>
                    <a:pt x="1" y="689"/>
                  </a:cubicBezTo>
                  <a:cubicBezTo>
                    <a:pt x="1" y="689"/>
                    <a:pt x="38" y="800"/>
                    <a:pt x="1061" y="912"/>
                  </a:cubicBezTo>
                  <a:cubicBezTo>
                    <a:pt x="1126" y="605"/>
                    <a:pt x="1089" y="289"/>
                    <a:pt x="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027;p70"/>
            <p:cNvSpPr/>
            <p:nvPr/>
          </p:nvSpPr>
          <p:spPr>
            <a:xfrm>
              <a:off x="7056367" y="3009564"/>
              <a:ext cx="113671" cy="49273"/>
            </a:xfrm>
            <a:custGeom>
              <a:avLst/>
              <a:gdLst/>
              <a:ahLst/>
              <a:cxnLst/>
              <a:rect l="l" t="t" r="r" b="b"/>
              <a:pathLst>
                <a:path w="3209" h="1391" extrusionOk="0">
                  <a:moveTo>
                    <a:pt x="986" y="1"/>
                  </a:moveTo>
                  <a:cubicBezTo>
                    <a:pt x="651" y="103"/>
                    <a:pt x="317" y="224"/>
                    <a:pt x="0" y="373"/>
                  </a:cubicBezTo>
                  <a:cubicBezTo>
                    <a:pt x="131" y="661"/>
                    <a:pt x="168" y="977"/>
                    <a:pt x="103" y="1284"/>
                  </a:cubicBezTo>
                  <a:cubicBezTo>
                    <a:pt x="372" y="1312"/>
                    <a:pt x="698" y="1340"/>
                    <a:pt x="1116" y="1368"/>
                  </a:cubicBezTo>
                  <a:cubicBezTo>
                    <a:pt x="1343" y="1383"/>
                    <a:pt x="1545" y="1390"/>
                    <a:pt x="1725" y="1390"/>
                  </a:cubicBezTo>
                  <a:cubicBezTo>
                    <a:pt x="3143" y="1390"/>
                    <a:pt x="3209" y="959"/>
                    <a:pt x="3209" y="959"/>
                  </a:cubicBezTo>
                  <a:cubicBezTo>
                    <a:pt x="3209" y="661"/>
                    <a:pt x="3171" y="373"/>
                    <a:pt x="3097" y="84"/>
                  </a:cubicBezTo>
                  <a:cubicBezTo>
                    <a:pt x="2807" y="250"/>
                    <a:pt x="2500" y="308"/>
                    <a:pt x="2211" y="308"/>
                  </a:cubicBezTo>
                  <a:cubicBezTo>
                    <a:pt x="1547" y="308"/>
                    <a:pt x="986" y="1"/>
                    <a:pt x="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028;p70"/>
            <p:cNvSpPr/>
            <p:nvPr/>
          </p:nvSpPr>
          <p:spPr>
            <a:xfrm>
              <a:off x="7021441" y="3043498"/>
              <a:ext cx="148597" cy="19482"/>
            </a:xfrm>
            <a:custGeom>
              <a:avLst/>
              <a:gdLst/>
              <a:ahLst/>
              <a:cxnLst/>
              <a:rect l="l" t="t" r="r" b="b"/>
              <a:pathLst>
                <a:path w="4195" h="550" extrusionOk="0">
                  <a:moveTo>
                    <a:pt x="4195" y="1"/>
                  </a:moveTo>
                  <a:lnTo>
                    <a:pt x="4195" y="1"/>
                  </a:lnTo>
                  <a:cubicBezTo>
                    <a:pt x="3435" y="192"/>
                    <a:pt x="2657" y="288"/>
                    <a:pt x="1881" y="288"/>
                  </a:cubicBezTo>
                  <a:cubicBezTo>
                    <a:pt x="1260" y="288"/>
                    <a:pt x="640" y="227"/>
                    <a:pt x="29" y="103"/>
                  </a:cubicBezTo>
                  <a:cubicBezTo>
                    <a:pt x="1" y="177"/>
                    <a:pt x="1" y="252"/>
                    <a:pt x="1" y="326"/>
                  </a:cubicBezTo>
                  <a:cubicBezTo>
                    <a:pt x="1" y="326"/>
                    <a:pt x="224" y="549"/>
                    <a:pt x="1898" y="549"/>
                  </a:cubicBezTo>
                  <a:cubicBezTo>
                    <a:pt x="1931" y="549"/>
                    <a:pt x="1965" y="549"/>
                    <a:pt x="2000" y="549"/>
                  </a:cubicBezTo>
                  <a:cubicBezTo>
                    <a:pt x="3572" y="540"/>
                    <a:pt x="4157" y="326"/>
                    <a:pt x="4157" y="326"/>
                  </a:cubicBezTo>
                  <a:cubicBezTo>
                    <a:pt x="4176" y="214"/>
                    <a:pt x="4185" y="103"/>
                    <a:pt x="41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029;p70"/>
            <p:cNvSpPr/>
            <p:nvPr/>
          </p:nvSpPr>
          <p:spPr>
            <a:xfrm>
              <a:off x="7070536" y="3015515"/>
              <a:ext cx="12540" cy="24052"/>
            </a:xfrm>
            <a:custGeom>
              <a:avLst/>
              <a:gdLst/>
              <a:ahLst/>
              <a:cxnLst/>
              <a:rect l="l" t="t" r="r" b="b"/>
              <a:pathLst>
                <a:path w="354" h="679" extrusionOk="0">
                  <a:moveTo>
                    <a:pt x="37" y="0"/>
                  </a:moveTo>
                  <a:cubicBezTo>
                    <a:pt x="28" y="0"/>
                    <a:pt x="10" y="0"/>
                    <a:pt x="0" y="9"/>
                  </a:cubicBezTo>
                  <a:cubicBezTo>
                    <a:pt x="0" y="28"/>
                    <a:pt x="0" y="37"/>
                    <a:pt x="10" y="47"/>
                  </a:cubicBezTo>
                  <a:cubicBezTo>
                    <a:pt x="205" y="186"/>
                    <a:pt x="307" y="419"/>
                    <a:pt x="279" y="660"/>
                  </a:cubicBezTo>
                  <a:cubicBezTo>
                    <a:pt x="279" y="670"/>
                    <a:pt x="289" y="679"/>
                    <a:pt x="298" y="679"/>
                  </a:cubicBezTo>
                  <a:cubicBezTo>
                    <a:pt x="307" y="679"/>
                    <a:pt x="316" y="670"/>
                    <a:pt x="326" y="660"/>
                  </a:cubicBezTo>
                  <a:cubicBezTo>
                    <a:pt x="354" y="409"/>
                    <a:pt x="242" y="158"/>
                    <a:pt x="37" y="0"/>
                  </a:cubicBezTo>
                  <a:close/>
                </a:path>
              </a:pathLst>
            </a:custGeom>
            <a:solidFill>
              <a:srgbClr val="C75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030;p70"/>
            <p:cNvSpPr/>
            <p:nvPr/>
          </p:nvSpPr>
          <p:spPr>
            <a:xfrm>
              <a:off x="7083040" y="3011087"/>
              <a:ext cx="11229" cy="24229"/>
            </a:xfrm>
            <a:custGeom>
              <a:avLst/>
              <a:gdLst/>
              <a:ahLst/>
              <a:cxnLst/>
              <a:rect l="l" t="t" r="r" b="b"/>
              <a:pathLst>
                <a:path w="317" h="684" extrusionOk="0">
                  <a:moveTo>
                    <a:pt x="28" y="0"/>
                  </a:moveTo>
                  <a:cubicBezTo>
                    <a:pt x="18" y="0"/>
                    <a:pt x="7" y="7"/>
                    <a:pt x="1" y="14"/>
                  </a:cubicBezTo>
                  <a:cubicBezTo>
                    <a:pt x="1" y="23"/>
                    <a:pt x="1" y="41"/>
                    <a:pt x="10" y="51"/>
                  </a:cubicBezTo>
                  <a:cubicBezTo>
                    <a:pt x="19" y="51"/>
                    <a:pt x="270" y="209"/>
                    <a:pt x="270" y="655"/>
                  </a:cubicBezTo>
                  <a:cubicBezTo>
                    <a:pt x="270" y="674"/>
                    <a:pt x="280" y="683"/>
                    <a:pt x="298" y="683"/>
                  </a:cubicBezTo>
                  <a:cubicBezTo>
                    <a:pt x="307" y="683"/>
                    <a:pt x="317" y="674"/>
                    <a:pt x="317" y="655"/>
                  </a:cubicBezTo>
                  <a:cubicBezTo>
                    <a:pt x="317" y="181"/>
                    <a:pt x="47" y="14"/>
                    <a:pt x="38" y="4"/>
                  </a:cubicBezTo>
                  <a:cubicBezTo>
                    <a:pt x="35" y="1"/>
                    <a:pt x="32" y="0"/>
                    <a:pt x="28" y="0"/>
                  </a:cubicBezTo>
                  <a:close/>
                </a:path>
              </a:pathLst>
            </a:custGeom>
            <a:solidFill>
              <a:srgbClr val="C75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031;p70"/>
            <p:cNvSpPr/>
            <p:nvPr/>
          </p:nvSpPr>
          <p:spPr>
            <a:xfrm>
              <a:off x="7082402" y="2996954"/>
              <a:ext cx="12540" cy="20899"/>
            </a:xfrm>
            <a:custGeom>
              <a:avLst/>
              <a:gdLst/>
              <a:ahLst/>
              <a:cxnLst/>
              <a:rect l="l" t="t" r="r" b="b"/>
              <a:pathLst>
                <a:path w="354" h="590" extrusionOk="0">
                  <a:moveTo>
                    <a:pt x="177" y="50"/>
                  </a:moveTo>
                  <a:cubicBezTo>
                    <a:pt x="195" y="50"/>
                    <a:pt x="223" y="59"/>
                    <a:pt x="232" y="78"/>
                  </a:cubicBezTo>
                  <a:cubicBezTo>
                    <a:pt x="279" y="143"/>
                    <a:pt x="223" y="366"/>
                    <a:pt x="177" y="496"/>
                  </a:cubicBezTo>
                  <a:cubicBezTo>
                    <a:pt x="130" y="375"/>
                    <a:pt x="74" y="161"/>
                    <a:pt x="121" y="78"/>
                  </a:cubicBezTo>
                  <a:cubicBezTo>
                    <a:pt x="130" y="59"/>
                    <a:pt x="158" y="50"/>
                    <a:pt x="177" y="50"/>
                  </a:cubicBezTo>
                  <a:close/>
                  <a:moveTo>
                    <a:pt x="196" y="1"/>
                  </a:moveTo>
                  <a:cubicBezTo>
                    <a:pt x="189" y="1"/>
                    <a:pt x="183" y="2"/>
                    <a:pt x="177" y="3"/>
                  </a:cubicBezTo>
                  <a:cubicBezTo>
                    <a:pt x="130" y="3"/>
                    <a:pt x="93" y="22"/>
                    <a:pt x="74" y="59"/>
                  </a:cubicBezTo>
                  <a:cubicBezTo>
                    <a:pt x="0" y="189"/>
                    <a:pt x="139" y="533"/>
                    <a:pt x="158" y="580"/>
                  </a:cubicBezTo>
                  <a:cubicBezTo>
                    <a:pt x="158" y="580"/>
                    <a:pt x="167" y="589"/>
                    <a:pt x="177" y="589"/>
                  </a:cubicBezTo>
                  <a:cubicBezTo>
                    <a:pt x="186" y="589"/>
                    <a:pt x="195" y="580"/>
                    <a:pt x="195" y="571"/>
                  </a:cubicBezTo>
                  <a:cubicBezTo>
                    <a:pt x="214" y="533"/>
                    <a:pt x="353" y="171"/>
                    <a:pt x="270" y="50"/>
                  </a:cubicBezTo>
                  <a:cubicBezTo>
                    <a:pt x="254" y="19"/>
                    <a:pt x="226" y="1"/>
                    <a:pt x="196" y="1"/>
                  </a:cubicBezTo>
                  <a:close/>
                </a:path>
              </a:pathLst>
            </a:custGeom>
            <a:solidFill>
              <a:srgbClr val="C75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032;p70"/>
            <p:cNvSpPr/>
            <p:nvPr/>
          </p:nvSpPr>
          <p:spPr>
            <a:xfrm>
              <a:off x="7087644" y="3005915"/>
              <a:ext cx="19164" cy="12256"/>
            </a:xfrm>
            <a:custGeom>
              <a:avLst/>
              <a:gdLst/>
              <a:ahLst/>
              <a:cxnLst/>
              <a:rect l="l" t="t" r="r" b="b"/>
              <a:pathLst>
                <a:path w="541" h="346" extrusionOk="0">
                  <a:moveTo>
                    <a:pt x="419" y="48"/>
                  </a:moveTo>
                  <a:cubicBezTo>
                    <a:pt x="447" y="48"/>
                    <a:pt x="466" y="67"/>
                    <a:pt x="475" y="85"/>
                  </a:cubicBezTo>
                  <a:cubicBezTo>
                    <a:pt x="484" y="104"/>
                    <a:pt x="484" y="132"/>
                    <a:pt x="475" y="150"/>
                  </a:cubicBezTo>
                  <a:cubicBezTo>
                    <a:pt x="438" y="225"/>
                    <a:pt x="215" y="271"/>
                    <a:pt x="84" y="290"/>
                  </a:cubicBezTo>
                  <a:cubicBezTo>
                    <a:pt x="168" y="197"/>
                    <a:pt x="317" y="48"/>
                    <a:pt x="410" y="48"/>
                  </a:cubicBezTo>
                  <a:close/>
                  <a:moveTo>
                    <a:pt x="404" y="1"/>
                  </a:moveTo>
                  <a:cubicBezTo>
                    <a:pt x="247" y="1"/>
                    <a:pt x="28" y="272"/>
                    <a:pt x="10" y="299"/>
                  </a:cubicBezTo>
                  <a:cubicBezTo>
                    <a:pt x="1" y="308"/>
                    <a:pt x="1" y="318"/>
                    <a:pt x="10" y="327"/>
                  </a:cubicBezTo>
                  <a:cubicBezTo>
                    <a:pt x="10" y="336"/>
                    <a:pt x="19" y="345"/>
                    <a:pt x="29" y="345"/>
                  </a:cubicBezTo>
                  <a:cubicBezTo>
                    <a:pt x="66" y="336"/>
                    <a:pt x="438" y="308"/>
                    <a:pt x="512" y="169"/>
                  </a:cubicBezTo>
                  <a:cubicBezTo>
                    <a:pt x="540" y="94"/>
                    <a:pt x="503" y="11"/>
                    <a:pt x="419" y="1"/>
                  </a:cubicBezTo>
                  <a:cubicBezTo>
                    <a:pt x="414" y="1"/>
                    <a:pt x="409" y="1"/>
                    <a:pt x="404" y="1"/>
                  </a:cubicBezTo>
                  <a:close/>
                </a:path>
              </a:pathLst>
            </a:custGeom>
            <a:solidFill>
              <a:srgbClr val="C75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033;p70"/>
            <p:cNvSpPr/>
            <p:nvPr/>
          </p:nvSpPr>
          <p:spPr>
            <a:xfrm>
              <a:off x="7275097" y="2866955"/>
              <a:ext cx="167690" cy="204530"/>
            </a:xfrm>
            <a:custGeom>
              <a:avLst/>
              <a:gdLst/>
              <a:ahLst/>
              <a:cxnLst/>
              <a:rect l="l" t="t" r="r" b="b"/>
              <a:pathLst>
                <a:path w="4734" h="5774" extrusionOk="0">
                  <a:moveTo>
                    <a:pt x="2241" y="0"/>
                  </a:moveTo>
                  <a:lnTo>
                    <a:pt x="1962" y="149"/>
                  </a:lnTo>
                  <a:cubicBezTo>
                    <a:pt x="1414" y="428"/>
                    <a:pt x="558" y="828"/>
                    <a:pt x="0" y="1079"/>
                  </a:cubicBezTo>
                  <a:cubicBezTo>
                    <a:pt x="642" y="2158"/>
                    <a:pt x="1237" y="3227"/>
                    <a:pt x="1646" y="3859"/>
                  </a:cubicBezTo>
                  <a:cubicBezTo>
                    <a:pt x="1646" y="3859"/>
                    <a:pt x="344" y="5264"/>
                    <a:pt x="539" y="5691"/>
                  </a:cubicBezTo>
                  <a:cubicBezTo>
                    <a:pt x="567" y="5749"/>
                    <a:pt x="632" y="5773"/>
                    <a:pt x="723" y="5773"/>
                  </a:cubicBezTo>
                  <a:cubicBezTo>
                    <a:pt x="1296" y="5773"/>
                    <a:pt x="2911" y="4789"/>
                    <a:pt x="2911" y="4789"/>
                  </a:cubicBezTo>
                  <a:cubicBezTo>
                    <a:pt x="2911" y="4789"/>
                    <a:pt x="4733" y="4445"/>
                    <a:pt x="3599" y="3273"/>
                  </a:cubicBezTo>
                  <a:lnTo>
                    <a:pt x="3599" y="3273"/>
                  </a:lnTo>
                  <a:cubicBezTo>
                    <a:pt x="3599" y="3273"/>
                    <a:pt x="3599" y="3274"/>
                    <a:pt x="3599" y="3274"/>
                  </a:cubicBezTo>
                  <a:cubicBezTo>
                    <a:pt x="3595" y="3274"/>
                    <a:pt x="3047" y="1955"/>
                    <a:pt x="2241" y="0"/>
                  </a:cubicBezTo>
                  <a:close/>
                </a:path>
              </a:pathLst>
            </a:custGeom>
            <a:solidFill>
              <a:srgbClr val="B5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034;p70"/>
            <p:cNvSpPr/>
            <p:nvPr/>
          </p:nvSpPr>
          <p:spPr>
            <a:xfrm>
              <a:off x="7286610" y="3033296"/>
              <a:ext cx="37264" cy="37158"/>
            </a:xfrm>
            <a:custGeom>
              <a:avLst/>
              <a:gdLst/>
              <a:ahLst/>
              <a:cxnLst/>
              <a:rect l="l" t="t" r="r" b="b"/>
              <a:pathLst>
                <a:path w="1052" h="1049" extrusionOk="0">
                  <a:moveTo>
                    <a:pt x="577" y="0"/>
                  </a:moveTo>
                  <a:cubicBezTo>
                    <a:pt x="66" y="633"/>
                    <a:pt x="1" y="1042"/>
                    <a:pt x="1" y="1042"/>
                  </a:cubicBezTo>
                  <a:cubicBezTo>
                    <a:pt x="1" y="1042"/>
                    <a:pt x="8" y="1049"/>
                    <a:pt x="46" y="1049"/>
                  </a:cubicBezTo>
                  <a:cubicBezTo>
                    <a:pt x="132" y="1049"/>
                    <a:pt x="375" y="1013"/>
                    <a:pt x="1051" y="781"/>
                  </a:cubicBezTo>
                  <a:cubicBezTo>
                    <a:pt x="986" y="475"/>
                    <a:pt x="819" y="205"/>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035;p70"/>
            <p:cNvSpPr/>
            <p:nvPr/>
          </p:nvSpPr>
          <p:spPr>
            <a:xfrm>
              <a:off x="7307048" y="2977294"/>
              <a:ext cx="117284" cy="83703"/>
            </a:xfrm>
            <a:custGeom>
              <a:avLst/>
              <a:gdLst/>
              <a:ahLst/>
              <a:cxnLst/>
              <a:rect l="l" t="t" r="r" b="b"/>
              <a:pathLst>
                <a:path w="3311" h="2363" extrusionOk="0">
                  <a:moveTo>
                    <a:pt x="2678" y="0"/>
                  </a:moveTo>
                  <a:cubicBezTo>
                    <a:pt x="2135" y="775"/>
                    <a:pt x="1092" y="830"/>
                    <a:pt x="808" y="830"/>
                  </a:cubicBezTo>
                  <a:cubicBezTo>
                    <a:pt x="761" y="830"/>
                    <a:pt x="735" y="828"/>
                    <a:pt x="735" y="828"/>
                  </a:cubicBezTo>
                  <a:cubicBezTo>
                    <a:pt x="474" y="1060"/>
                    <a:pt x="223" y="1312"/>
                    <a:pt x="0" y="1581"/>
                  </a:cubicBezTo>
                  <a:cubicBezTo>
                    <a:pt x="242" y="1786"/>
                    <a:pt x="409" y="2056"/>
                    <a:pt x="484" y="2362"/>
                  </a:cubicBezTo>
                  <a:cubicBezTo>
                    <a:pt x="735" y="2279"/>
                    <a:pt x="1042" y="2167"/>
                    <a:pt x="1432" y="2018"/>
                  </a:cubicBezTo>
                  <a:cubicBezTo>
                    <a:pt x="3311" y="1284"/>
                    <a:pt x="3153" y="754"/>
                    <a:pt x="3153" y="754"/>
                  </a:cubicBezTo>
                  <a:cubicBezTo>
                    <a:pt x="3032" y="484"/>
                    <a:pt x="2874" y="233"/>
                    <a:pt x="26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036;p70"/>
            <p:cNvSpPr/>
            <p:nvPr/>
          </p:nvSpPr>
          <p:spPr>
            <a:xfrm>
              <a:off x="7286610" y="3003967"/>
              <a:ext cx="135739" cy="73714"/>
            </a:xfrm>
            <a:custGeom>
              <a:avLst/>
              <a:gdLst/>
              <a:ahLst/>
              <a:cxnLst/>
              <a:rect l="l" t="t" r="r" b="b"/>
              <a:pathLst>
                <a:path w="3832" h="2081" extrusionOk="0">
                  <a:moveTo>
                    <a:pt x="3730" y="1"/>
                  </a:moveTo>
                  <a:cubicBezTo>
                    <a:pt x="2642" y="893"/>
                    <a:pt x="1368" y="1526"/>
                    <a:pt x="1" y="1870"/>
                  </a:cubicBezTo>
                  <a:cubicBezTo>
                    <a:pt x="10" y="1935"/>
                    <a:pt x="38" y="2009"/>
                    <a:pt x="75" y="2074"/>
                  </a:cubicBezTo>
                  <a:cubicBezTo>
                    <a:pt x="75" y="2074"/>
                    <a:pt x="91" y="2080"/>
                    <a:pt x="133" y="2080"/>
                  </a:cubicBezTo>
                  <a:cubicBezTo>
                    <a:pt x="280" y="2080"/>
                    <a:pt x="742" y="2013"/>
                    <a:pt x="1972" y="1423"/>
                  </a:cubicBezTo>
                  <a:cubicBezTo>
                    <a:pt x="3395" y="745"/>
                    <a:pt x="3832" y="307"/>
                    <a:pt x="3832" y="307"/>
                  </a:cubicBezTo>
                  <a:cubicBezTo>
                    <a:pt x="3804" y="205"/>
                    <a:pt x="3767" y="103"/>
                    <a:pt x="3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037;p70"/>
            <p:cNvSpPr/>
            <p:nvPr/>
          </p:nvSpPr>
          <p:spPr>
            <a:xfrm>
              <a:off x="7316931" y="3020367"/>
              <a:ext cx="20439" cy="17888"/>
            </a:xfrm>
            <a:custGeom>
              <a:avLst/>
              <a:gdLst/>
              <a:ahLst/>
              <a:cxnLst/>
              <a:rect l="l" t="t" r="r" b="b"/>
              <a:pathLst>
                <a:path w="577" h="505" extrusionOk="0">
                  <a:moveTo>
                    <a:pt x="22" y="0"/>
                  </a:moveTo>
                  <a:cubicBezTo>
                    <a:pt x="12" y="0"/>
                    <a:pt x="0" y="14"/>
                    <a:pt x="0" y="21"/>
                  </a:cubicBezTo>
                  <a:cubicBezTo>
                    <a:pt x="0" y="30"/>
                    <a:pt x="9" y="49"/>
                    <a:pt x="28" y="49"/>
                  </a:cubicBezTo>
                  <a:cubicBezTo>
                    <a:pt x="260" y="86"/>
                    <a:pt x="456" y="263"/>
                    <a:pt x="530" y="486"/>
                  </a:cubicBezTo>
                  <a:cubicBezTo>
                    <a:pt x="530" y="495"/>
                    <a:pt x="539" y="505"/>
                    <a:pt x="558" y="505"/>
                  </a:cubicBezTo>
                  <a:cubicBezTo>
                    <a:pt x="577" y="495"/>
                    <a:pt x="577" y="477"/>
                    <a:pt x="567" y="468"/>
                  </a:cubicBezTo>
                  <a:cubicBezTo>
                    <a:pt x="484" y="226"/>
                    <a:pt x="279" y="49"/>
                    <a:pt x="28" y="3"/>
                  </a:cubicBezTo>
                  <a:cubicBezTo>
                    <a:pt x="26" y="1"/>
                    <a:pt x="24" y="0"/>
                    <a:pt x="22" y="0"/>
                  </a:cubicBezTo>
                  <a:close/>
                </a:path>
              </a:pathLst>
            </a:custGeom>
            <a:solidFill>
              <a:srgbClr val="C75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038;p70"/>
            <p:cNvSpPr/>
            <p:nvPr/>
          </p:nvSpPr>
          <p:spPr>
            <a:xfrm>
              <a:off x="7326459" y="3010874"/>
              <a:ext cx="20155" cy="18172"/>
            </a:xfrm>
            <a:custGeom>
              <a:avLst/>
              <a:gdLst/>
              <a:ahLst/>
              <a:cxnLst/>
              <a:rect l="l" t="t" r="r" b="b"/>
              <a:pathLst>
                <a:path w="569" h="513" extrusionOk="0">
                  <a:moveTo>
                    <a:pt x="29" y="1"/>
                  </a:moveTo>
                  <a:cubicBezTo>
                    <a:pt x="10" y="1"/>
                    <a:pt x="1" y="10"/>
                    <a:pt x="1" y="29"/>
                  </a:cubicBezTo>
                  <a:cubicBezTo>
                    <a:pt x="1" y="38"/>
                    <a:pt x="10" y="57"/>
                    <a:pt x="19" y="57"/>
                  </a:cubicBezTo>
                  <a:cubicBezTo>
                    <a:pt x="29" y="57"/>
                    <a:pt x="326" y="94"/>
                    <a:pt x="512" y="494"/>
                  </a:cubicBezTo>
                  <a:cubicBezTo>
                    <a:pt x="522" y="512"/>
                    <a:pt x="540" y="512"/>
                    <a:pt x="549" y="512"/>
                  </a:cubicBezTo>
                  <a:cubicBezTo>
                    <a:pt x="568" y="503"/>
                    <a:pt x="568" y="484"/>
                    <a:pt x="559" y="466"/>
                  </a:cubicBezTo>
                  <a:cubicBezTo>
                    <a:pt x="354" y="47"/>
                    <a:pt x="38" y="1"/>
                    <a:pt x="29" y="1"/>
                  </a:cubicBezTo>
                  <a:close/>
                </a:path>
              </a:pathLst>
            </a:custGeom>
            <a:solidFill>
              <a:srgbClr val="C75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039;p70"/>
            <p:cNvSpPr/>
            <p:nvPr/>
          </p:nvSpPr>
          <p:spPr>
            <a:xfrm>
              <a:off x="7322173" y="2995891"/>
              <a:ext cx="12575" cy="19659"/>
            </a:xfrm>
            <a:custGeom>
              <a:avLst/>
              <a:gdLst/>
              <a:ahLst/>
              <a:cxnLst/>
              <a:rect l="l" t="t" r="r" b="b"/>
              <a:pathLst>
                <a:path w="355" h="555" extrusionOk="0">
                  <a:moveTo>
                    <a:pt x="140" y="45"/>
                  </a:moveTo>
                  <a:cubicBezTo>
                    <a:pt x="150" y="45"/>
                    <a:pt x="159" y="47"/>
                    <a:pt x="168" y="52"/>
                  </a:cubicBezTo>
                  <a:cubicBezTo>
                    <a:pt x="243" y="98"/>
                    <a:pt x="289" y="322"/>
                    <a:pt x="298" y="461"/>
                  </a:cubicBezTo>
                  <a:cubicBezTo>
                    <a:pt x="205" y="368"/>
                    <a:pt x="57" y="201"/>
                    <a:pt x="66" y="108"/>
                  </a:cubicBezTo>
                  <a:cubicBezTo>
                    <a:pt x="66" y="89"/>
                    <a:pt x="85" y="61"/>
                    <a:pt x="103" y="52"/>
                  </a:cubicBezTo>
                  <a:lnTo>
                    <a:pt x="112" y="52"/>
                  </a:lnTo>
                  <a:cubicBezTo>
                    <a:pt x="122" y="47"/>
                    <a:pt x="131" y="45"/>
                    <a:pt x="140" y="45"/>
                  </a:cubicBezTo>
                  <a:close/>
                  <a:moveTo>
                    <a:pt x="136" y="1"/>
                  </a:moveTo>
                  <a:cubicBezTo>
                    <a:pt x="117" y="1"/>
                    <a:pt x="99" y="5"/>
                    <a:pt x="85" y="15"/>
                  </a:cubicBezTo>
                  <a:cubicBezTo>
                    <a:pt x="47" y="33"/>
                    <a:pt x="19" y="71"/>
                    <a:pt x="19" y="108"/>
                  </a:cubicBezTo>
                  <a:cubicBezTo>
                    <a:pt x="1" y="266"/>
                    <a:pt x="280" y="517"/>
                    <a:pt x="308" y="545"/>
                  </a:cubicBezTo>
                  <a:cubicBezTo>
                    <a:pt x="312" y="549"/>
                    <a:pt x="317" y="552"/>
                    <a:pt x="322" y="552"/>
                  </a:cubicBezTo>
                  <a:cubicBezTo>
                    <a:pt x="326" y="552"/>
                    <a:pt x="331" y="549"/>
                    <a:pt x="336" y="545"/>
                  </a:cubicBezTo>
                  <a:lnTo>
                    <a:pt x="336" y="554"/>
                  </a:lnTo>
                  <a:cubicBezTo>
                    <a:pt x="345" y="545"/>
                    <a:pt x="354" y="535"/>
                    <a:pt x="354" y="526"/>
                  </a:cubicBezTo>
                  <a:cubicBezTo>
                    <a:pt x="345" y="480"/>
                    <a:pt x="317" y="98"/>
                    <a:pt x="187" y="15"/>
                  </a:cubicBezTo>
                  <a:cubicBezTo>
                    <a:pt x="173" y="5"/>
                    <a:pt x="154" y="1"/>
                    <a:pt x="136" y="1"/>
                  </a:cubicBezTo>
                  <a:close/>
                </a:path>
              </a:pathLst>
            </a:custGeom>
            <a:solidFill>
              <a:srgbClr val="C75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040;p70"/>
            <p:cNvSpPr/>
            <p:nvPr/>
          </p:nvSpPr>
          <p:spPr>
            <a:xfrm>
              <a:off x="7333048" y="2998229"/>
              <a:ext cx="14204" cy="17322"/>
            </a:xfrm>
            <a:custGeom>
              <a:avLst/>
              <a:gdLst/>
              <a:ahLst/>
              <a:cxnLst/>
              <a:rect l="l" t="t" r="r" b="b"/>
              <a:pathLst>
                <a:path w="401" h="489" extrusionOk="0">
                  <a:moveTo>
                    <a:pt x="261" y="42"/>
                  </a:moveTo>
                  <a:cubicBezTo>
                    <a:pt x="280" y="42"/>
                    <a:pt x="308" y="42"/>
                    <a:pt x="326" y="60"/>
                  </a:cubicBezTo>
                  <a:cubicBezTo>
                    <a:pt x="345" y="70"/>
                    <a:pt x="354" y="88"/>
                    <a:pt x="354" y="116"/>
                  </a:cubicBezTo>
                  <a:cubicBezTo>
                    <a:pt x="345" y="200"/>
                    <a:pt x="168" y="330"/>
                    <a:pt x="66" y="404"/>
                  </a:cubicBezTo>
                  <a:cubicBezTo>
                    <a:pt x="94" y="284"/>
                    <a:pt x="168" y="98"/>
                    <a:pt x="252" y="51"/>
                  </a:cubicBezTo>
                  <a:lnTo>
                    <a:pt x="261" y="42"/>
                  </a:lnTo>
                  <a:close/>
                  <a:moveTo>
                    <a:pt x="272" y="1"/>
                  </a:moveTo>
                  <a:cubicBezTo>
                    <a:pt x="262" y="1"/>
                    <a:pt x="252" y="2"/>
                    <a:pt x="243" y="5"/>
                  </a:cubicBezTo>
                  <a:cubicBezTo>
                    <a:pt x="94" y="60"/>
                    <a:pt x="10" y="414"/>
                    <a:pt x="1" y="460"/>
                  </a:cubicBezTo>
                  <a:cubicBezTo>
                    <a:pt x="1" y="469"/>
                    <a:pt x="1" y="479"/>
                    <a:pt x="10" y="488"/>
                  </a:cubicBezTo>
                  <a:lnTo>
                    <a:pt x="38" y="488"/>
                  </a:lnTo>
                  <a:cubicBezTo>
                    <a:pt x="75" y="460"/>
                    <a:pt x="401" y="274"/>
                    <a:pt x="401" y="125"/>
                  </a:cubicBezTo>
                  <a:cubicBezTo>
                    <a:pt x="401" y="53"/>
                    <a:pt x="337" y="1"/>
                    <a:pt x="272" y="1"/>
                  </a:cubicBezTo>
                  <a:close/>
                </a:path>
              </a:pathLst>
            </a:custGeom>
            <a:solidFill>
              <a:srgbClr val="C75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041;p70"/>
            <p:cNvSpPr/>
            <p:nvPr/>
          </p:nvSpPr>
          <p:spPr>
            <a:xfrm>
              <a:off x="7056048" y="2594843"/>
              <a:ext cx="352489" cy="412708"/>
            </a:xfrm>
            <a:custGeom>
              <a:avLst/>
              <a:gdLst/>
              <a:ahLst/>
              <a:cxnLst/>
              <a:rect l="l" t="t" r="r" b="b"/>
              <a:pathLst>
                <a:path w="9951" h="11651" extrusionOk="0">
                  <a:moveTo>
                    <a:pt x="707" y="1"/>
                  </a:moveTo>
                  <a:cubicBezTo>
                    <a:pt x="707" y="1"/>
                    <a:pt x="0" y="4037"/>
                    <a:pt x="214" y="7124"/>
                  </a:cubicBezTo>
                  <a:cubicBezTo>
                    <a:pt x="428" y="10202"/>
                    <a:pt x="707" y="11616"/>
                    <a:pt x="707" y="11616"/>
                  </a:cubicBezTo>
                  <a:cubicBezTo>
                    <a:pt x="707" y="11616"/>
                    <a:pt x="1107" y="11651"/>
                    <a:pt x="1652" y="11651"/>
                  </a:cubicBezTo>
                  <a:cubicBezTo>
                    <a:pt x="2197" y="11651"/>
                    <a:pt x="2887" y="11616"/>
                    <a:pt x="3469" y="11476"/>
                  </a:cubicBezTo>
                  <a:cubicBezTo>
                    <a:pt x="3469" y="11476"/>
                    <a:pt x="3190" y="7757"/>
                    <a:pt x="3292" y="6910"/>
                  </a:cubicBezTo>
                  <a:cubicBezTo>
                    <a:pt x="3404" y="6064"/>
                    <a:pt x="4064" y="3656"/>
                    <a:pt x="4064" y="3656"/>
                  </a:cubicBezTo>
                  <a:cubicBezTo>
                    <a:pt x="4371" y="4855"/>
                    <a:pt x="4780" y="6027"/>
                    <a:pt x="5282" y="7152"/>
                  </a:cubicBezTo>
                  <a:cubicBezTo>
                    <a:pt x="6091" y="8993"/>
                    <a:pt x="7514" y="11337"/>
                    <a:pt x="7514" y="11337"/>
                  </a:cubicBezTo>
                  <a:cubicBezTo>
                    <a:pt x="7514" y="11337"/>
                    <a:pt x="7543" y="11338"/>
                    <a:pt x="7597" y="11338"/>
                  </a:cubicBezTo>
                  <a:cubicBezTo>
                    <a:pt x="7914" y="11338"/>
                    <a:pt x="9075" y="11290"/>
                    <a:pt x="9950" y="10630"/>
                  </a:cubicBezTo>
                  <a:cubicBezTo>
                    <a:pt x="9950" y="10630"/>
                    <a:pt x="8146" y="7013"/>
                    <a:pt x="8183" y="5915"/>
                  </a:cubicBezTo>
                  <a:cubicBezTo>
                    <a:pt x="8221" y="4818"/>
                    <a:pt x="8853" y="1563"/>
                    <a:pt x="8890" y="494"/>
                  </a:cubicBezTo>
                  <a:lnTo>
                    <a:pt x="7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042;p70"/>
            <p:cNvSpPr/>
            <p:nvPr/>
          </p:nvSpPr>
          <p:spPr>
            <a:xfrm>
              <a:off x="7150023" y="2714393"/>
              <a:ext cx="90504" cy="16294"/>
            </a:xfrm>
            <a:custGeom>
              <a:avLst/>
              <a:gdLst/>
              <a:ahLst/>
              <a:cxnLst/>
              <a:rect l="l" t="t" r="r" b="b"/>
              <a:pathLst>
                <a:path w="2555" h="460" extrusionOk="0">
                  <a:moveTo>
                    <a:pt x="63" y="1"/>
                  </a:moveTo>
                  <a:cubicBezTo>
                    <a:pt x="14" y="1"/>
                    <a:pt x="0" y="76"/>
                    <a:pt x="53" y="85"/>
                  </a:cubicBezTo>
                  <a:cubicBezTo>
                    <a:pt x="62" y="85"/>
                    <a:pt x="1504" y="401"/>
                    <a:pt x="2499" y="457"/>
                  </a:cubicBezTo>
                  <a:cubicBezTo>
                    <a:pt x="2504" y="459"/>
                    <a:pt x="2508" y="460"/>
                    <a:pt x="2513" y="460"/>
                  </a:cubicBezTo>
                  <a:cubicBezTo>
                    <a:pt x="2533" y="460"/>
                    <a:pt x="2547" y="443"/>
                    <a:pt x="2555" y="420"/>
                  </a:cubicBezTo>
                  <a:cubicBezTo>
                    <a:pt x="2555" y="392"/>
                    <a:pt x="2536" y="374"/>
                    <a:pt x="2508" y="374"/>
                  </a:cubicBezTo>
                  <a:cubicBezTo>
                    <a:pt x="1513" y="318"/>
                    <a:pt x="81" y="2"/>
                    <a:pt x="72" y="2"/>
                  </a:cubicBezTo>
                  <a:cubicBezTo>
                    <a:pt x="69" y="1"/>
                    <a:pt x="66" y="1"/>
                    <a:pt x="63" y="1"/>
                  </a:cubicBezTo>
                  <a:close/>
                </a:path>
              </a:pathLst>
            </a:custGeom>
            <a:solidFill>
              <a:srgbClr val="627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043;p70"/>
            <p:cNvSpPr/>
            <p:nvPr/>
          </p:nvSpPr>
          <p:spPr>
            <a:xfrm>
              <a:off x="7193733" y="2597819"/>
              <a:ext cx="8926" cy="104532"/>
            </a:xfrm>
            <a:custGeom>
              <a:avLst/>
              <a:gdLst/>
              <a:ahLst/>
              <a:cxnLst/>
              <a:rect l="l" t="t" r="r" b="b"/>
              <a:pathLst>
                <a:path w="252" h="2951" extrusionOk="0">
                  <a:moveTo>
                    <a:pt x="214" y="1"/>
                  </a:moveTo>
                  <a:cubicBezTo>
                    <a:pt x="186" y="1"/>
                    <a:pt x="168" y="19"/>
                    <a:pt x="168" y="38"/>
                  </a:cubicBezTo>
                  <a:lnTo>
                    <a:pt x="9" y="2911"/>
                  </a:lnTo>
                  <a:cubicBezTo>
                    <a:pt x="0" y="2930"/>
                    <a:pt x="19" y="2948"/>
                    <a:pt x="47" y="2948"/>
                  </a:cubicBezTo>
                  <a:cubicBezTo>
                    <a:pt x="50" y="2950"/>
                    <a:pt x="53" y="2951"/>
                    <a:pt x="56" y="2951"/>
                  </a:cubicBezTo>
                  <a:cubicBezTo>
                    <a:pt x="72" y="2951"/>
                    <a:pt x="85" y="2934"/>
                    <a:pt x="93" y="2911"/>
                  </a:cubicBezTo>
                  <a:lnTo>
                    <a:pt x="251" y="47"/>
                  </a:lnTo>
                  <a:cubicBezTo>
                    <a:pt x="251" y="19"/>
                    <a:pt x="233" y="1"/>
                    <a:pt x="214" y="1"/>
                  </a:cubicBezTo>
                  <a:close/>
                </a:path>
              </a:pathLst>
            </a:custGeom>
            <a:solidFill>
              <a:srgbClr val="627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044;p70"/>
            <p:cNvSpPr/>
            <p:nvPr/>
          </p:nvSpPr>
          <p:spPr>
            <a:xfrm>
              <a:off x="7194973" y="2610004"/>
              <a:ext cx="35210" cy="88663"/>
            </a:xfrm>
            <a:custGeom>
              <a:avLst/>
              <a:gdLst/>
              <a:ahLst/>
              <a:cxnLst/>
              <a:rect l="l" t="t" r="r" b="b"/>
              <a:pathLst>
                <a:path w="994" h="2503" extrusionOk="0">
                  <a:moveTo>
                    <a:pt x="948" y="0"/>
                  </a:moveTo>
                  <a:cubicBezTo>
                    <a:pt x="929" y="0"/>
                    <a:pt x="909" y="12"/>
                    <a:pt x="904" y="38"/>
                  </a:cubicBezTo>
                  <a:cubicBezTo>
                    <a:pt x="904" y="47"/>
                    <a:pt x="681" y="1396"/>
                    <a:pt x="551" y="2028"/>
                  </a:cubicBezTo>
                  <a:cubicBezTo>
                    <a:pt x="514" y="2233"/>
                    <a:pt x="439" y="2363"/>
                    <a:pt x="328" y="2400"/>
                  </a:cubicBezTo>
                  <a:cubicBezTo>
                    <a:pt x="300" y="2410"/>
                    <a:pt x="269" y="2416"/>
                    <a:pt x="238" y="2416"/>
                  </a:cubicBezTo>
                  <a:cubicBezTo>
                    <a:pt x="186" y="2416"/>
                    <a:pt x="133" y="2401"/>
                    <a:pt x="86" y="2372"/>
                  </a:cubicBezTo>
                  <a:cubicBezTo>
                    <a:pt x="78" y="2367"/>
                    <a:pt x="70" y="2365"/>
                    <a:pt x="63" y="2365"/>
                  </a:cubicBezTo>
                  <a:cubicBezTo>
                    <a:pt x="27" y="2365"/>
                    <a:pt x="1" y="2415"/>
                    <a:pt x="40" y="2446"/>
                  </a:cubicBezTo>
                  <a:cubicBezTo>
                    <a:pt x="105" y="2484"/>
                    <a:pt x="179" y="2502"/>
                    <a:pt x="253" y="2502"/>
                  </a:cubicBezTo>
                  <a:cubicBezTo>
                    <a:pt x="291" y="2502"/>
                    <a:pt x="328" y="2493"/>
                    <a:pt x="365" y="2484"/>
                  </a:cubicBezTo>
                  <a:cubicBezTo>
                    <a:pt x="495" y="2428"/>
                    <a:pt x="588" y="2279"/>
                    <a:pt x="635" y="2047"/>
                  </a:cubicBezTo>
                  <a:cubicBezTo>
                    <a:pt x="774" y="1414"/>
                    <a:pt x="988" y="66"/>
                    <a:pt x="988" y="47"/>
                  </a:cubicBezTo>
                  <a:cubicBezTo>
                    <a:pt x="993" y="17"/>
                    <a:pt x="971" y="0"/>
                    <a:pt x="948" y="0"/>
                  </a:cubicBezTo>
                  <a:close/>
                </a:path>
              </a:pathLst>
            </a:custGeom>
            <a:solidFill>
              <a:srgbClr val="627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045;p70"/>
            <p:cNvSpPr/>
            <p:nvPr/>
          </p:nvSpPr>
          <p:spPr>
            <a:xfrm>
              <a:off x="7324157" y="2614963"/>
              <a:ext cx="75131" cy="363010"/>
            </a:xfrm>
            <a:custGeom>
              <a:avLst/>
              <a:gdLst/>
              <a:ahLst/>
              <a:cxnLst/>
              <a:rect l="l" t="t" r="r" b="b"/>
              <a:pathLst>
                <a:path w="2121" h="10248" extrusionOk="0">
                  <a:moveTo>
                    <a:pt x="968" y="0"/>
                  </a:moveTo>
                  <a:cubicBezTo>
                    <a:pt x="968" y="0"/>
                    <a:pt x="382" y="3134"/>
                    <a:pt x="280" y="3692"/>
                  </a:cubicBezTo>
                  <a:cubicBezTo>
                    <a:pt x="252" y="3859"/>
                    <a:pt x="1" y="5319"/>
                    <a:pt x="735" y="7170"/>
                  </a:cubicBezTo>
                  <a:cubicBezTo>
                    <a:pt x="1340" y="8695"/>
                    <a:pt x="2028" y="10211"/>
                    <a:pt x="2037" y="10229"/>
                  </a:cubicBezTo>
                  <a:cubicBezTo>
                    <a:pt x="2047" y="10239"/>
                    <a:pt x="2056" y="10248"/>
                    <a:pt x="2074" y="10248"/>
                  </a:cubicBezTo>
                  <a:lnTo>
                    <a:pt x="2093" y="10248"/>
                  </a:lnTo>
                  <a:cubicBezTo>
                    <a:pt x="2112" y="10239"/>
                    <a:pt x="2121" y="10211"/>
                    <a:pt x="2112" y="10192"/>
                  </a:cubicBezTo>
                  <a:cubicBezTo>
                    <a:pt x="2102" y="10174"/>
                    <a:pt x="1414" y="8658"/>
                    <a:pt x="810" y="7142"/>
                  </a:cubicBezTo>
                  <a:cubicBezTo>
                    <a:pt x="84" y="5310"/>
                    <a:pt x="335" y="3869"/>
                    <a:pt x="363" y="3711"/>
                  </a:cubicBezTo>
                  <a:cubicBezTo>
                    <a:pt x="475" y="3153"/>
                    <a:pt x="1051" y="19"/>
                    <a:pt x="1051" y="19"/>
                  </a:cubicBezTo>
                  <a:lnTo>
                    <a:pt x="968" y="0"/>
                  </a:lnTo>
                  <a:close/>
                </a:path>
              </a:pathLst>
            </a:custGeom>
            <a:solidFill>
              <a:srgbClr val="627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046;p70"/>
            <p:cNvSpPr/>
            <p:nvPr/>
          </p:nvSpPr>
          <p:spPr>
            <a:xfrm>
              <a:off x="7152537" y="2723531"/>
              <a:ext cx="41869" cy="277181"/>
            </a:xfrm>
            <a:custGeom>
              <a:avLst/>
              <a:gdLst/>
              <a:ahLst/>
              <a:cxnLst/>
              <a:rect l="l" t="t" r="r" b="b"/>
              <a:pathLst>
                <a:path w="1182" h="7825" extrusionOk="0">
                  <a:moveTo>
                    <a:pt x="1128" y="0"/>
                  </a:moveTo>
                  <a:cubicBezTo>
                    <a:pt x="1112" y="0"/>
                    <a:pt x="1096" y="9"/>
                    <a:pt x="1089" y="23"/>
                  </a:cubicBezTo>
                  <a:cubicBezTo>
                    <a:pt x="1079" y="41"/>
                    <a:pt x="1" y="2431"/>
                    <a:pt x="75" y="3826"/>
                  </a:cubicBezTo>
                  <a:cubicBezTo>
                    <a:pt x="159" y="5221"/>
                    <a:pt x="401" y="7760"/>
                    <a:pt x="401" y="7787"/>
                  </a:cubicBezTo>
                  <a:cubicBezTo>
                    <a:pt x="401" y="7806"/>
                    <a:pt x="419" y="7825"/>
                    <a:pt x="438" y="7825"/>
                  </a:cubicBezTo>
                  <a:lnTo>
                    <a:pt x="447" y="7815"/>
                  </a:lnTo>
                  <a:cubicBezTo>
                    <a:pt x="466" y="7815"/>
                    <a:pt x="484" y="7797"/>
                    <a:pt x="484" y="7778"/>
                  </a:cubicBezTo>
                  <a:cubicBezTo>
                    <a:pt x="475" y="7750"/>
                    <a:pt x="243" y="5202"/>
                    <a:pt x="159" y="3826"/>
                  </a:cubicBezTo>
                  <a:cubicBezTo>
                    <a:pt x="84" y="2440"/>
                    <a:pt x="1154" y="78"/>
                    <a:pt x="1163" y="60"/>
                  </a:cubicBezTo>
                  <a:cubicBezTo>
                    <a:pt x="1182" y="32"/>
                    <a:pt x="1172" y="13"/>
                    <a:pt x="1145" y="4"/>
                  </a:cubicBezTo>
                  <a:cubicBezTo>
                    <a:pt x="1140" y="1"/>
                    <a:pt x="1134" y="0"/>
                    <a:pt x="1128" y="0"/>
                  </a:cubicBezTo>
                  <a:close/>
                </a:path>
              </a:pathLst>
            </a:custGeom>
            <a:solidFill>
              <a:srgbClr val="627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047;p70"/>
            <p:cNvSpPr/>
            <p:nvPr/>
          </p:nvSpPr>
          <p:spPr>
            <a:xfrm>
              <a:off x="7299114" y="2628990"/>
              <a:ext cx="50442" cy="54515"/>
            </a:xfrm>
            <a:custGeom>
              <a:avLst/>
              <a:gdLst/>
              <a:ahLst/>
              <a:cxnLst/>
              <a:rect l="l" t="t" r="r" b="b"/>
              <a:pathLst>
                <a:path w="1424" h="1539" extrusionOk="0">
                  <a:moveTo>
                    <a:pt x="53" y="1"/>
                  </a:moveTo>
                  <a:cubicBezTo>
                    <a:pt x="48" y="1"/>
                    <a:pt x="43" y="2"/>
                    <a:pt x="38" y="4"/>
                  </a:cubicBezTo>
                  <a:cubicBezTo>
                    <a:pt x="10" y="4"/>
                    <a:pt x="1" y="32"/>
                    <a:pt x="1" y="51"/>
                  </a:cubicBezTo>
                  <a:cubicBezTo>
                    <a:pt x="233" y="711"/>
                    <a:pt x="717" y="1250"/>
                    <a:pt x="1359" y="1538"/>
                  </a:cubicBezTo>
                  <a:lnTo>
                    <a:pt x="1377" y="1538"/>
                  </a:lnTo>
                  <a:cubicBezTo>
                    <a:pt x="1387" y="1538"/>
                    <a:pt x="1405" y="1529"/>
                    <a:pt x="1414" y="1520"/>
                  </a:cubicBezTo>
                  <a:cubicBezTo>
                    <a:pt x="1424" y="1492"/>
                    <a:pt x="1414" y="1464"/>
                    <a:pt x="1387" y="1464"/>
                  </a:cubicBezTo>
                  <a:cubicBezTo>
                    <a:pt x="773" y="1185"/>
                    <a:pt x="308" y="664"/>
                    <a:pt x="85" y="32"/>
                  </a:cubicBezTo>
                  <a:cubicBezTo>
                    <a:pt x="85" y="11"/>
                    <a:pt x="69" y="1"/>
                    <a:pt x="53" y="1"/>
                  </a:cubicBezTo>
                  <a:close/>
                </a:path>
              </a:pathLst>
            </a:custGeom>
            <a:solidFill>
              <a:srgbClr val="627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048;p70"/>
            <p:cNvSpPr/>
            <p:nvPr/>
          </p:nvSpPr>
          <p:spPr>
            <a:xfrm>
              <a:off x="7070854" y="2594843"/>
              <a:ext cx="40559" cy="68224"/>
            </a:xfrm>
            <a:custGeom>
              <a:avLst/>
              <a:gdLst/>
              <a:ahLst/>
              <a:cxnLst/>
              <a:rect l="l" t="t" r="r" b="b"/>
              <a:pathLst>
                <a:path w="1145" h="1926" extrusionOk="0">
                  <a:moveTo>
                    <a:pt x="1107" y="1"/>
                  </a:moveTo>
                  <a:cubicBezTo>
                    <a:pt x="1079" y="1"/>
                    <a:pt x="1061" y="20"/>
                    <a:pt x="1061" y="38"/>
                  </a:cubicBezTo>
                  <a:cubicBezTo>
                    <a:pt x="772" y="1535"/>
                    <a:pt x="56" y="1842"/>
                    <a:pt x="47" y="1842"/>
                  </a:cubicBezTo>
                  <a:cubicBezTo>
                    <a:pt x="1" y="1851"/>
                    <a:pt x="10" y="1926"/>
                    <a:pt x="66" y="1926"/>
                  </a:cubicBezTo>
                  <a:cubicBezTo>
                    <a:pt x="66" y="1917"/>
                    <a:pt x="75" y="1917"/>
                    <a:pt x="75" y="1917"/>
                  </a:cubicBezTo>
                  <a:cubicBezTo>
                    <a:pt x="112" y="1907"/>
                    <a:pt x="847" y="1600"/>
                    <a:pt x="1135" y="57"/>
                  </a:cubicBezTo>
                  <a:cubicBezTo>
                    <a:pt x="1144" y="29"/>
                    <a:pt x="1126" y="10"/>
                    <a:pt x="1107" y="1"/>
                  </a:cubicBezTo>
                  <a:close/>
                </a:path>
              </a:pathLst>
            </a:custGeom>
            <a:solidFill>
              <a:srgbClr val="627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049;p70"/>
            <p:cNvSpPr/>
            <p:nvPr/>
          </p:nvSpPr>
          <p:spPr>
            <a:xfrm>
              <a:off x="7187145" y="2244060"/>
              <a:ext cx="131665" cy="59722"/>
            </a:xfrm>
            <a:custGeom>
              <a:avLst/>
              <a:gdLst/>
              <a:ahLst/>
              <a:cxnLst/>
              <a:rect l="l" t="t" r="r" b="b"/>
              <a:pathLst>
                <a:path w="3717" h="1686" extrusionOk="0">
                  <a:moveTo>
                    <a:pt x="0" y="0"/>
                  </a:moveTo>
                  <a:lnTo>
                    <a:pt x="0" y="0"/>
                  </a:lnTo>
                  <a:cubicBezTo>
                    <a:pt x="56" y="474"/>
                    <a:pt x="474" y="1358"/>
                    <a:pt x="1702" y="1646"/>
                  </a:cubicBezTo>
                  <a:cubicBezTo>
                    <a:pt x="1812" y="1673"/>
                    <a:pt x="1920" y="1685"/>
                    <a:pt x="2023" y="1685"/>
                  </a:cubicBezTo>
                  <a:cubicBezTo>
                    <a:pt x="3069" y="1685"/>
                    <a:pt x="3716" y="431"/>
                    <a:pt x="3208" y="279"/>
                  </a:cubicBezTo>
                  <a:cubicBezTo>
                    <a:pt x="2660" y="112"/>
                    <a:pt x="0" y="0"/>
                    <a:pt x="0" y="0"/>
                  </a:cubicBezTo>
                  <a:close/>
                </a:path>
              </a:pathLst>
            </a:custGeom>
            <a:solidFill>
              <a:srgbClr val="3A3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050;p70"/>
            <p:cNvSpPr/>
            <p:nvPr/>
          </p:nvSpPr>
          <p:spPr>
            <a:xfrm>
              <a:off x="6835650" y="2092525"/>
              <a:ext cx="170888" cy="271124"/>
            </a:xfrm>
            <a:custGeom>
              <a:avLst/>
              <a:gdLst/>
              <a:ahLst/>
              <a:cxnLst/>
              <a:rect l="l" t="t" r="r" b="b"/>
              <a:pathLst>
                <a:path w="4809" h="7654" extrusionOk="0">
                  <a:moveTo>
                    <a:pt x="1561" y="0"/>
                  </a:moveTo>
                  <a:cubicBezTo>
                    <a:pt x="1328" y="0"/>
                    <a:pt x="1405" y="642"/>
                    <a:pt x="1405" y="642"/>
                  </a:cubicBezTo>
                  <a:cubicBezTo>
                    <a:pt x="1405" y="642"/>
                    <a:pt x="1312" y="438"/>
                    <a:pt x="1182" y="196"/>
                  </a:cubicBezTo>
                  <a:cubicBezTo>
                    <a:pt x="996" y="1005"/>
                    <a:pt x="75" y="661"/>
                    <a:pt x="1" y="1516"/>
                  </a:cubicBezTo>
                  <a:cubicBezTo>
                    <a:pt x="382" y="2130"/>
                    <a:pt x="2354" y="5673"/>
                    <a:pt x="4585" y="7617"/>
                  </a:cubicBezTo>
                  <a:lnTo>
                    <a:pt x="4641" y="7654"/>
                  </a:lnTo>
                  <a:cubicBezTo>
                    <a:pt x="4483" y="6575"/>
                    <a:pt x="4585" y="5450"/>
                    <a:pt x="4809" y="4353"/>
                  </a:cubicBezTo>
                  <a:cubicBezTo>
                    <a:pt x="3479" y="3237"/>
                    <a:pt x="2298" y="1284"/>
                    <a:pt x="2298" y="1284"/>
                  </a:cubicBezTo>
                  <a:cubicBezTo>
                    <a:pt x="2298" y="1284"/>
                    <a:pt x="1963" y="159"/>
                    <a:pt x="1638" y="19"/>
                  </a:cubicBezTo>
                  <a:cubicBezTo>
                    <a:pt x="1609" y="6"/>
                    <a:pt x="1584" y="0"/>
                    <a:pt x="1561" y="0"/>
                  </a:cubicBezTo>
                  <a:close/>
                </a:path>
              </a:pathLst>
            </a:custGeom>
            <a:solidFill>
              <a:srgbClr val="B5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051;p70"/>
            <p:cNvSpPr/>
            <p:nvPr/>
          </p:nvSpPr>
          <p:spPr>
            <a:xfrm>
              <a:off x="6994449" y="2246681"/>
              <a:ext cx="294503" cy="182957"/>
            </a:xfrm>
            <a:custGeom>
              <a:avLst/>
              <a:gdLst/>
              <a:ahLst/>
              <a:cxnLst/>
              <a:rect l="l" t="t" r="r" b="b"/>
              <a:pathLst>
                <a:path w="8314" h="5165" extrusionOk="0">
                  <a:moveTo>
                    <a:pt x="326" y="1"/>
                  </a:moveTo>
                  <a:cubicBezTo>
                    <a:pt x="93" y="1098"/>
                    <a:pt x="0" y="2223"/>
                    <a:pt x="158" y="3302"/>
                  </a:cubicBezTo>
                  <a:cubicBezTo>
                    <a:pt x="1676" y="4602"/>
                    <a:pt x="3324" y="5164"/>
                    <a:pt x="5290" y="5164"/>
                  </a:cubicBezTo>
                  <a:cubicBezTo>
                    <a:pt x="6191" y="5164"/>
                    <a:pt x="7159" y="5046"/>
                    <a:pt x="8211" y="4827"/>
                  </a:cubicBezTo>
                  <a:lnTo>
                    <a:pt x="8314" y="4976"/>
                  </a:lnTo>
                  <a:cubicBezTo>
                    <a:pt x="8295" y="4501"/>
                    <a:pt x="8267" y="4027"/>
                    <a:pt x="8221" y="3553"/>
                  </a:cubicBezTo>
                  <a:cubicBezTo>
                    <a:pt x="8183" y="2921"/>
                    <a:pt x="8100" y="2297"/>
                    <a:pt x="7979" y="1684"/>
                  </a:cubicBezTo>
                  <a:cubicBezTo>
                    <a:pt x="7914" y="1340"/>
                    <a:pt x="7821" y="986"/>
                    <a:pt x="7728" y="652"/>
                  </a:cubicBezTo>
                  <a:cubicBezTo>
                    <a:pt x="7447" y="765"/>
                    <a:pt x="6893" y="808"/>
                    <a:pt x="6215" y="808"/>
                  </a:cubicBezTo>
                  <a:cubicBezTo>
                    <a:pt x="4128" y="808"/>
                    <a:pt x="874" y="400"/>
                    <a:pt x="874" y="400"/>
                  </a:cubicBezTo>
                  <a:cubicBezTo>
                    <a:pt x="688" y="280"/>
                    <a:pt x="502" y="140"/>
                    <a:pt x="326" y="1"/>
                  </a:cubicBezTo>
                  <a:close/>
                </a:path>
              </a:pathLst>
            </a:custGeom>
            <a:solidFill>
              <a:srgbClr val="B5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052;p70"/>
            <p:cNvSpPr/>
            <p:nvPr/>
          </p:nvSpPr>
          <p:spPr>
            <a:xfrm>
              <a:off x="7172657" y="2198578"/>
              <a:ext cx="122881" cy="53205"/>
            </a:xfrm>
            <a:custGeom>
              <a:avLst/>
              <a:gdLst/>
              <a:ahLst/>
              <a:cxnLst/>
              <a:rect l="l" t="t" r="r" b="b"/>
              <a:pathLst>
                <a:path w="3469" h="1502" extrusionOk="0">
                  <a:moveTo>
                    <a:pt x="846" y="1"/>
                  </a:moveTo>
                  <a:lnTo>
                    <a:pt x="651" y="1359"/>
                  </a:lnTo>
                  <a:cubicBezTo>
                    <a:pt x="651" y="1359"/>
                    <a:pt x="307" y="1396"/>
                    <a:pt x="0" y="1433"/>
                  </a:cubicBezTo>
                  <a:cubicBezTo>
                    <a:pt x="346" y="1479"/>
                    <a:pt x="694" y="1502"/>
                    <a:pt x="1042" y="1502"/>
                  </a:cubicBezTo>
                  <a:cubicBezTo>
                    <a:pt x="1824" y="1502"/>
                    <a:pt x="2604" y="1386"/>
                    <a:pt x="3357" y="1154"/>
                  </a:cubicBezTo>
                  <a:lnTo>
                    <a:pt x="3469" y="103"/>
                  </a:lnTo>
                  <a:lnTo>
                    <a:pt x="846" y="1"/>
                  </a:lnTo>
                  <a:close/>
                </a:path>
              </a:pathLst>
            </a:custGeom>
            <a:solidFill>
              <a:srgbClr val="B1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053;p70"/>
            <p:cNvSpPr/>
            <p:nvPr/>
          </p:nvSpPr>
          <p:spPr>
            <a:xfrm>
              <a:off x="7084350" y="2236875"/>
              <a:ext cx="294219" cy="384495"/>
            </a:xfrm>
            <a:custGeom>
              <a:avLst/>
              <a:gdLst/>
              <a:ahLst/>
              <a:cxnLst/>
              <a:rect l="l" t="t" r="r" b="b"/>
              <a:pathLst>
                <a:path w="8306" h="10783" extrusionOk="0">
                  <a:moveTo>
                    <a:pt x="5850" y="1"/>
                  </a:moveTo>
                  <a:lnTo>
                    <a:pt x="5850" y="1"/>
                  </a:lnTo>
                  <a:cubicBezTo>
                    <a:pt x="5097" y="233"/>
                    <a:pt x="4317" y="349"/>
                    <a:pt x="3535" y="349"/>
                  </a:cubicBezTo>
                  <a:cubicBezTo>
                    <a:pt x="3187" y="349"/>
                    <a:pt x="2839" y="326"/>
                    <a:pt x="2493" y="280"/>
                  </a:cubicBezTo>
                  <a:cubicBezTo>
                    <a:pt x="2326" y="289"/>
                    <a:pt x="2158" y="317"/>
                    <a:pt x="1991" y="364"/>
                  </a:cubicBezTo>
                  <a:cubicBezTo>
                    <a:pt x="1703" y="410"/>
                    <a:pt x="1424" y="485"/>
                    <a:pt x="1154" y="596"/>
                  </a:cubicBezTo>
                  <a:cubicBezTo>
                    <a:pt x="1145" y="661"/>
                    <a:pt x="1126" y="726"/>
                    <a:pt x="1117" y="791"/>
                  </a:cubicBezTo>
                  <a:lnTo>
                    <a:pt x="1117" y="977"/>
                  </a:lnTo>
                  <a:cubicBezTo>
                    <a:pt x="1135" y="973"/>
                    <a:pt x="1154" y="971"/>
                    <a:pt x="1172" y="971"/>
                  </a:cubicBezTo>
                  <a:cubicBezTo>
                    <a:pt x="1300" y="971"/>
                    <a:pt x="1412" y="1080"/>
                    <a:pt x="1396" y="1210"/>
                  </a:cubicBezTo>
                  <a:cubicBezTo>
                    <a:pt x="1377" y="1703"/>
                    <a:pt x="1293" y="2186"/>
                    <a:pt x="1163" y="2661"/>
                  </a:cubicBezTo>
                  <a:cubicBezTo>
                    <a:pt x="1154" y="2688"/>
                    <a:pt x="1145" y="2716"/>
                    <a:pt x="1135" y="2754"/>
                  </a:cubicBezTo>
                  <a:cubicBezTo>
                    <a:pt x="1107" y="3023"/>
                    <a:pt x="1089" y="3293"/>
                    <a:pt x="1080" y="3563"/>
                  </a:cubicBezTo>
                  <a:cubicBezTo>
                    <a:pt x="1033" y="4353"/>
                    <a:pt x="977" y="5153"/>
                    <a:pt x="754" y="5915"/>
                  </a:cubicBezTo>
                  <a:cubicBezTo>
                    <a:pt x="717" y="6018"/>
                    <a:pt x="624" y="6092"/>
                    <a:pt x="512" y="6092"/>
                  </a:cubicBezTo>
                  <a:lnTo>
                    <a:pt x="475" y="6324"/>
                  </a:lnTo>
                  <a:lnTo>
                    <a:pt x="475" y="6343"/>
                  </a:lnTo>
                  <a:cubicBezTo>
                    <a:pt x="475" y="6371"/>
                    <a:pt x="466" y="6399"/>
                    <a:pt x="466" y="6427"/>
                  </a:cubicBezTo>
                  <a:lnTo>
                    <a:pt x="1" y="9756"/>
                  </a:lnTo>
                  <a:cubicBezTo>
                    <a:pt x="1" y="9756"/>
                    <a:pt x="1594" y="10782"/>
                    <a:pt x="4318" y="10782"/>
                  </a:cubicBezTo>
                  <a:cubicBezTo>
                    <a:pt x="5432" y="10782"/>
                    <a:pt x="6734" y="10611"/>
                    <a:pt x="8193" y="10128"/>
                  </a:cubicBezTo>
                  <a:lnTo>
                    <a:pt x="8231" y="4697"/>
                  </a:lnTo>
                  <a:lnTo>
                    <a:pt x="8305" y="1666"/>
                  </a:lnTo>
                  <a:cubicBezTo>
                    <a:pt x="7933" y="1219"/>
                    <a:pt x="7459" y="866"/>
                    <a:pt x="6929" y="643"/>
                  </a:cubicBezTo>
                  <a:lnTo>
                    <a:pt x="5804" y="438"/>
                  </a:lnTo>
                  <a:lnTo>
                    <a:pt x="5850" y="1"/>
                  </a:lnTo>
                  <a:close/>
                </a:path>
              </a:pathLst>
            </a:custGeom>
            <a:solidFill>
              <a:srgbClr val="B5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054;p70"/>
            <p:cNvSpPr/>
            <p:nvPr/>
          </p:nvSpPr>
          <p:spPr>
            <a:xfrm>
              <a:off x="7050097" y="2249975"/>
              <a:ext cx="374912" cy="133968"/>
            </a:xfrm>
            <a:custGeom>
              <a:avLst/>
              <a:gdLst/>
              <a:ahLst/>
              <a:cxnLst/>
              <a:rect l="l" t="t" r="r" b="b"/>
              <a:pathLst>
                <a:path w="10584" h="3782" extrusionOk="0">
                  <a:moveTo>
                    <a:pt x="1470" y="1"/>
                  </a:moveTo>
                  <a:cubicBezTo>
                    <a:pt x="1405" y="10"/>
                    <a:pt x="1340" y="19"/>
                    <a:pt x="1275" y="38"/>
                  </a:cubicBezTo>
                  <a:cubicBezTo>
                    <a:pt x="1033" y="84"/>
                    <a:pt x="326" y="168"/>
                    <a:pt x="1" y="224"/>
                  </a:cubicBezTo>
                  <a:cubicBezTo>
                    <a:pt x="526" y="1131"/>
                    <a:pt x="2467" y="3782"/>
                    <a:pt x="6927" y="3782"/>
                  </a:cubicBezTo>
                  <a:cubicBezTo>
                    <a:pt x="7996" y="3782"/>
                    <a:pt x="9210" y="3630"/>
                    <a:pt x="10583" y="3265"/>
                  </a:cubicBezTo>
                  <a:cubicBezTo>
                    <a:pt x="10425" y="2632"/>
                    <a:pt x="10155" y="2037"/>
                    <a:pt x="9774" y="1516"/>
                  </a:cubicBezTo>
                  <a:cubicBezTo>
                    <a:pt x="8390" y="1975"/>
                    <a:pt x="7209" y="2155"/>
                    <a:pt x="6209" y="2155"/>
                  </a:cubicBezTo>
                  <a:cubicBezTo>
                    <a:pt x="3291" y="2155"/>
                    <a:pt x="1906" y="624"/>
                    <a:pt x="1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055;p70"/>
            <p:cNvSpPr/>
            <p:nvPr/>
          </p:nvSpPr>
          <p:spPr>
            <a:xfrm>
              <a:off x="7035928" y="2257874"/>
              <a:ext cx="397972" cy="175589"/>
            </a:xfrm>
            <a:custGeom>
              <a:avLst/>
              <a:gdLst/>
              <a:ahLst/>
              <a:cxnLst/>
              <a:rect l="l" t="t" r="r" b="b"/>
              <a:pathLst>
                <a:path w="11235" h="4957" extrusionOk="0">
                  <a:moveTo>
                    <a:pt x="391" y="1"/>
                  </a:moveTo>
                  <a:cubicBezTo>
                    <a:pt x="326" y="10"/>
                    <a:pt x="270" y="29"/>
                    <a:pt x="215" y="57"/>
                  </a:cubicBezTo>
                  <a:cubicBezTo>
                    <a:pt x="215" y="57"/>
                    <a:pt x="1" y="1888"/>
                    <a:pt x="205" y="3255"/>
                  </a:cubicBezTo>
                  <a:cubicBezTo>
                    <a:pt x="1557" y="3997"/>
                    <a:pt x="4083" y="4957"/>
                    <a:pt x="8135" y="4957"/>
                  </a:cubicBezTo>
                  <a:cubicBezTo>
                    <a:pt x="8961" y="4957"/>
                    <a:pt x="9851" y="4917"/>
                    <a:pt x="10807" y="4827"/>
                  </a:cubicBezTo>
                  <a:cubicBezTo>
                    <a:pt x="11002" y="4734"/>
                    <a:pt x="11160" y="4567"/>
                    <a:pt x="11234" y="4362"/>
                  </a:cubicBezTo>
                  <a:cubicBezTo>
                    <a:pt x="11179" y="4241"/>
                    <a:pt x="11169" y="3720"/>
                    <a:pt x="10983" y="3042"/>
                  </a:cubicBezTo>
                  <a:cubicBezTo>
                    <a:pt x="9612" y="3404"/>
                    <a:pt x="8401" y="3555"/>
                    <a:pt x="7333" y="3555"/>
                  </a:cubicBezTo>
                  <a:cubicBezTo>
                    <a:pt x="2868" y="3555"/>
                    <a:pt x="924" y="909"/>
                    <a:pt x="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056;p70"/>
            <p:cNvSpPr/>
            <p:nvPr/>
          </p:nvSpPr>
          <p:spPr>
            <a:xfrm>
              <a:off x="7101813" y="2244060"/>
              <a:ext cx="294184" cy="81932"/>
            </a:xfrm>
            <a:custGeom>
              <a:avLst/>
              <a:gdLst/>
              <a:ahLst/>
              <a:cxnLst/>
              <a:rect l="l" t="t" r="r" b="b"/>
              <a:pathLst>
                <a:path w="8305" h="2313" extrusionOk="0">
                  <a:moveTo>
                    <a:pt x="2409" y="0"/>
                  </a:moveTo>
                  <a:cubicBezTo>
                    <a:pt x="1600" y="9"/>
                    <a:pt x="800" y="65"/>
                    <a:pt x="1" y="168"/>
                  </a:cubicBezTo>
                  <a:cubicBezTo>
                    <a:pt x="437" y="784"/>
                    <a:pt x="1822" y="2312"/>
                    <a:pt x="4738" y="2312"/>
                  </a:cubicBezTo>
                  <a:cubicBezTo>
                    <a:pt x="5739" y="2312"/>
                    <a:pt x="6920" y="2133"/>
                    <a:pt x="8305" y="1674"/>
                  </a:cubicBezTo>
                  <a:cubicBezTo>
                    <a:pt x="7598" y="716"/>
                    <a:pt x="6473" y="279"/>
                    <a:pt x="5971" y="270"/>
                  </a:cubicBezTo>
                  <a:cubicBezTo>
                    <a:pt x="5935" y="267"/>
                    <a:pt x="5901" y="266"/>
                    <a:pt x="5866" y="266"/>
                  </a:cubicBezTo>
                  <a:cubicBezTo>
                    <a:pt x="5784" y="266"/>
                    <a:pt x="5703" y="273"/>
                    <a:pt x="5617" y="279"/>
                  </a:cubicBezTo>
                  <a:cubicBezTo>
                    <a:pt x="4998" y="806"/>
                    <a:pt x="4461" y="990"/>
                    <a:pt x="4012" y="990"/>
                  </a:cubicBezTo>
                  <a:cubicBezTo>
                    <a:pt x="2972" y="990"/>
                    <a:pt x="240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057;p70"/>
            <p:cNvSpPr/>
            <p:nvPr/>
          </p:nvSpPr>
          <p:spPr>
            <a:xfrm>
              <a:off x="7084704" y="2481210"/>
              <a:ext cx="292200" cy="82286"/>
            </a:xfrm>
            <a:custGeom>
              <a:avLst/>
              <a:gdLst/>
              <a:ahLst/>
              <a:cxnLst/>
              <a:rect l="l" t="t" r="r" b="b"/>
              <a:pathLst>
                <a:path w="8249" h="2323" extrusionOk="0">
                  <a:moveTo>
                    <a:pt x="8202" y="1"/>
                  </a:moveTo>
                  <a:cubicBezTo>
                    <a:pt x="6712" y="164"/>
                    <a:pt x="5213" y="247"/>
                    <a:pt x="3714" y="247"/>
                  </a:cubicBezTo>
                  <a:cubicBezTo>
                    <a:pt x="2574" y="247"/>
                    <a:pt x="1434" y="199"/>
                    <a:pt x="298" y="103"/>
                  </a:cubicBezTo>
                  <a:cubicBezTo>
                    <a:pt x="195" y="726"/>
                    <a:pt x="93" y="1414"/>
                    <a:pt x="0" y="1972"/>
                  </a:cubicBezTo>
                  <a:cubicBezTo>
                    <a:pt x="1050" y="2149"/>
                    <a:pt x="2522" y="2323"/>
                    <a:pt x="4218" y="2323"/>
                  </a:cubicBezTo>
                  <a:cubicBezTo>
                    <a:pt x="5467" y="2323"/>
                    <a:pt x="6837" y="2228"/>
                    <a:pt x="8249" y="1972"/>
                  </a:cubicBezTo>
                  <a:cubicBezTo>
                    <a:pt x="8239" y="1330"/>
                    <a:pt x="8221" y="614"/>
                    <a:pt x="8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058;p70"/>
            <p:cNvSpPr/>
            <p:nvPr/>
          </p:nvSpPr>
          <p:spPr>
            <a:xfrm>
              <a:off x="7077443" y="2551062"/>
              <a:ext cx="301481" cy="86502"/>
            </a:xfrm>
            <a:custGeom>
              <a:avLst/>
              <a:gdLst/>
              <a:ahLst/>
              <a:cxnLst/>
              <a:rect l="l" t="t" r="r" b="b"/>
              <a:pathLst>
                <a:path w="8511" h="2442" extrusionOk="0">
                  <a:moveTo>
                    <a:pt x="205" y="0"/>
                  </a:moveTo>
                  <a:cubicBezTo>
                    <a:pt x="84" y="725"/>
                    <a:pt x="1" y="1265"/>
                    <a:pt x="1" y="1265"/>
                  </a:cubicBezTo>
                  <a:cubicBezTo>
                    <a:pt x="1426" y="2155"/>
                    <a:pt x="3224" y="2442"/>
                    <a:pt x="4800" y="2442"/>
                  </a:cubicBezTo>
                  <a:cubicBezTo>
                    <a:pt x="6843" y="2442"/>
                    <a:pt x="8511" y="1960"/>
                    <a:pt x="8500" y="1693"/>
                  </a:cubicBezTo>
                  <a:cubicBezTo>
                    <a:pt x="8500" y="1609"/>
                    <a:pt x="8481" y="884"/>
                    <a:pt x="8454" y="9"/>
                  </a:cubicBezTo>
                  <a:cubicBezTo>
                    <a:pt x="7052" y="260"/>
                    <a:pt x="5691" y="352"/>
                    <a:pt x="4450" y="352"/>
                  </a:cubicBezTo>
                  <a:cubicBezTo>
                    <a:pt x="2743" y="352"/>
                    <a:pt x="1260" y="178"/>
                    <a:pt x="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059;p70"/>
            <p:cNvSpPr/>
            <p:nvPr/>
          </p:nvSpPr>
          <p:spPr>
            <a:xfrm>
              <a:off x="7043190" y="2373492"/>
              <a:ext cx="375549" cy="116611"/>
            </a:xfrm>
            <a:custGeom>
              <a:avLst/>
              <a:gdLst/>
              <a:ahLst/>
              <a:cxnLst/>
              <a:rect l="l" t="t" r="r" b="b"/>
              <a:pathLst>
                <a:path w="10602" h="3292" extrusionOk="0">
                  <a:moveTo>
                    <a:pt x="0" y="1"/>
                  </a:moveTo>
                  <a:lnTo>
                    <a:pt x="0" y="1"/>
                  </a:lnTo>
                  <a:cubicBezTo>
                    <a:pt x="38" y="252"/>
                    <a:pt x="93" y="503"/>
                    <a:pt x="177" y="745"/>
                  </a:cubicBezTo>
                  <a:cubicBezTo>
                    <a:pt x="289" y="1033"/>
                    <a:pt x="1237" y="1052"/>
                    <a:pt x="1739" y="1303"/>
                  </a:cubicBezTo>
                  <a:cubicBezTo>
                    <a:pt x="1721" y="1470"/>
                    <a:pt x="1609" y="2251"/>
                    <a:pt x="1470" y="3144"/>
                  </a:cubicBezTo>
                  <a:cubicBezTo>
                    <a:pt x="2630" y="3242"/>
                    <a:pt x="3794" y="3292"/>
                    <a:pt x="4957" y="3292"/>
                  </a:cubicBezTo>
                  <a:cubicBezTo>
                    <a:pt x="6433" y="3292"/>
                    <a:pt x="7908" y="3212"/>
                    <a:pt x="9374" y="3051"/>
                  </a:cubicBezTo>
                  <a:cubicBezTo>
                    <a:pt x="9365" y="2502"/>
                    <a:pt x="9355" y="2047"/>
                    <a:pt x="9346" y="1814"/>
                  </a:cubicBezTo>
                  <a:cubicBezTo>
                    <a:pt x="9774" y="1796"/>
                    <a:pt x="10248" y="1740"/>
                    <a:pt x="10602" y="1563"/>
                  </a:cubicBezTo>
                  <a:lnTo>
                    <a:pt x="10602" y="1563"/>
                  </a:lnTo>
                  <a:cubicBezTo>
                    <a:pt x="9640" y="1653"/>
                    <a:pt x="8746" y="1693"/>
                    <a:pt x="7916" y="1693"/>
                  </a:cubicBezTo>
                  <a:cubicBezTo>
                    <a:pt x="3872" y="1693"/>
                    <a:pt x="1351" y="74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060;p70"/>
            <p:cNvSpPr/>
            <p:nvPr/>
          </p:nvSpPr>
          <p:spPr>
            <a:xfrm>
              <a:off x="6838309" y="2116895"/>
              <a:ext cx="37902" cy="34289"/>
            </a:xfrm>
            <a:custGeom>
              <a:avLst/>
              <a:gdLst/>
              <a:ahLst/>
              <a:cxnLst/>
              <a:rect l="l" t="t" r="r" b="b"/>
              <a:pathLst>
                <a:path w="1070" h="968" fill="none" extrusionOk="0">
                  <a:moveTo>
                    <a:pt x="0" y="968"/>
                  </a:moveTo>
                  <a:cubicBezTo>
                    <a:pt x="0" y="968"/>
                    <a:pt x="307" y="1"/>
                    <a:pt x="1070" y="38"/>
                  </a:cubicBezTo>
                </a:path>
              </a:pathLst>
            </a:custGeom>
            <a:noFill/>
            <a:ln w="1625" cap="rnd" cmpd="sng">
              <a:solidFill>
                <a:srgbClr val="634927"/>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061;p70"/>
            <p:cNvSpPr/>
            <p:nvPr/>
          </p:nvSpPr>
          <p:spPr>
            <a:xfrm>
              <a:off x="6833704" y="2055190"/>
              <a:ext cx="116965" cy="135314"/>
            </a:xfrm>
            <a:custGeom>
              <a:avLst/>
              <a:gdLst/>
              <a:ahLst/>
              <a:cxnLst/>
              <a:rect l="l" t="t" r="r" b="b"/>
              <a:pathLst>
                <a:path w="3302" h="3820" extrusionOk="0">
                  <a:moveTo>
                    <a:pt x="2226" y="0"/>
                  </a:moveTo>
                  <a:cubicBezTo>
                    <a:pt x="2043" y="0"/>
                    <a:pt x="1863" y="91"/>
                    <a:pt x="1758" y="255"/>
                  </a:cubicBezTo>
                  <a:lnTo>
                    <a:pt x="177" y="2663"/>
                  </a:lnTo>
                  <a:cubicBezTo>
                    <a:pt x="0" y="2924"/>
                    <a:pt x="74" y="3277"/>
                    <a:pt x="335" y="3444"/>
                  </a:cubicBezTo>
                  <a:lnTo>
                    <a:pt x="763" y="3723"/>
                  </a:lnTo>
                  <a:cubicBezTo>
                    <a:pt x="862" y="3789"/>
                    <a:pt x="972" y="3820"/>
                    <a:pt x="1080" y="3820"/>
                  </a:cubicBezTo>
                  <a:cubicBezTo>
                    <a:pt x="1264" y="3820"/>
                    <a:pt x="1442" y="3729"/>
                    <a:pt x="1553" y="3565"/>
                  </a:cubicBezTo>
                  <a:lnTo>
                    <a:pt x="3134" y="1157"/>
                  </a:lnTo>
                  <a:cubicBezTo>
                    <a:pt x="3301" y="896"/>
                    <a:pt x="3236" y="543"/>
                    <a:pt x="2967" y="376"/>
                  </a:cubicBezTo>
                  <a:lnTo>
                    <a:pt x="2539" y="97"/>
                  </a:lnTo>
                  <a:cubicBezTo>
                    <a:pt x="2443" y="31"/>
                    <a:pt x="2334" y="0"/>
                    <a:pt x="2226" y="0"/>
                  </a:cubicBezTo>
                  <a:close/>
                </a:path>
              </a:pathLst>
            </a:custGeom>
            <a:solidFill>
              <a:srgbClr val="61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062;p70"/>
            <p:cNvSpPr/>
            <p:nvPr/>
          </p:nvSpPr>
          <p:spPr>
            <a:xfrm>
              <a:off x="6852478" y="2044457"/>
              <a:ext cx="127486" cy="90575"/>
            </a:xfrm>
            <a:custGeom>
              <a:avLst/>
              <a:gdLst/>
              <a:ahLst/>
              <a:cxnLst/>
              <a:rect l="l" t="t" r="r" b="b"/>
              <a:pathLst>
                <a:path w="3599" h="2557" extrusionOk="0">
                  <a:moveTo>
                    <a:pt x="451" y="0"/>
                  </a:moveTo>
                  <a:cubicBezTo>
                    <a:pt x="324" y="0"/>
                    <a:pt x="198" y="64"/>
                    <a:pt x="121" y="176"/>
                  </a:cubicBezTo>
                  <a:cubicBezTo>
                    <a:pt x="0" y="362"/>
                    <a:pt x="56" y="604"/>
                    <a:pt x="242" y="716"/>
                  </a:cubicBezTo>
                  <a:lnTo>
                    <a:pt x="2939" y="2492"/>
                  </a:lnTo>
                  <a:cubicBezTo>
                    <a:pt x="3003" y="2536"/>
                    <a:pt x="3077" y="2556"/>
                    <a:pt x="3150" y="2556"/>
                  </a:cubicBezTo>
                  <a:cubicBezTo>
                    <a:pt x="3279" y="2556"/>
                    <a:pt x="3407" y="2493"/>
                    <a:pt x="3478" y="2380"/>
                  </a:cubicBezTo>
                  <a:cubicBezTo>
                    <a:pt x="3599" y="2194"/>
                    <a:pt x="3543" y="1953"/>
                    <a:pt x="3366" y="1832"/>
                  </a:cubicBezTo>
                  <a:lnTo>
                    <a:pt x="660" y="65"/>
                  </a:lnTo>
                  <a:cubicBezTo>
                    <a:pt x="596" y="21"/>
                    <a:pt x="524" y="0"/>
                    <a:pt x="451" y="0"/>
                  </a:cubicBezTo>
                  <a:close/>
                </a:path>
              </a:pathLst>
            </a:custGeom>
            <a:solidFill>
              <a:srgbClr val="79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063;p70"/>
            <p:cNvSpPr/>
            <p:nvPr/>
          </p:nvSpPr>
          <p:spPr>
            <a:xfrm>
              <a:off x="6895622" y="1799018"/>
              <a:ext cx="206549" cy="285966"/>
            </a:xfrm>
            <a:custGeom>
              <a:avLst/>
              <a:gdLst/>
              <a:ahLst/>
              <a:cxnLst/>
              <a:rect l="l" t="t" r="r" b="b"/>
              <a:pathLst>
                <a:path w="5831" h="8073" extrusionOk="0">
                  <a:moveTo>
                    <a:pt x="5831" y="1"/>
                  </a:moveTo>
                  <a:lnTo>
                    <a:pt x="3181" y="1191"/>
                  </a:lnTo>
                  <a:lnTo>
                    <a:pt x="0" y="7357"/>
                  </a:lnTo>
                  <a:lnTo>
                    <a:pt x="642" y="8073"/>
                  </a:lnTo>
                  <a:lnTo>
                    <a:pt x="5831" y="1"/>
                  </a:lnTo>
                  <a:close/>
                </a:path>
              </a:pathLst>
            </a:custGeom>
            <a:solidFill>
              <a:srgbClr val="79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064;p70"/>
            <p:cNvSpPr/>
            <p:nvPr/>
          </p:nvSpPr>
          <p:spPr>
            <a:xfrm>
              <a:off x="6915033" y="1799018"/>
              <a:ext cx="187491" cy="298824"/>
            </a:xfrm>
            <a:custGeom>
              <a:avLst/>
              <a:gdLst/>
              <a:ahLst/>
              <a:cxnLst/>
              <a:rect l="l" t="t" r="r" b="b"/>
              <a:pathLst>
                <a:path w="5293" h="8436" extrusionOk="0">
                  <a:moveTo>
                    <a:pt x="5283" y="1"/>
                  </a:moveTo>
                  <a:lnTo>
                    <a:pt x="1" y="8128"/>
                  </a:lnTo>
                  <a:lnTo>
                    <a:pt x="912" y="8435"/>
                  </a:lnTo>
                  <a:lnTo>
                    <a:pt x="5292" y="2930"/>
                  </a:lnTo>
                  <a:lnTo>
                    <a:pt x="5283" y="1"/>
                  </a:lnTo>
                  <a:close/>
                </a:path>
              </a:pathLst>
            </a:custGeom>
            <a:solidFill>
              <a:srgbClr val="79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065;p70"/>
            <p:cNvSpPr/>
            <p:nvPr/>
          </p:nvSpPr>
          <p:spPr>
            <a:xfrm>
              <a:off x="6915033" y="1813541"/>
              <a:ext cx="178919" cy="273426"/>
            </a:xfrm>
            <a:custGeom>
              <a:avLst/>
              <a:gdLst/>
              <a:ahLst/>
              <a:cxnLst/>
              <a:rect l="l" t="t" r="r" b="b"/>
              <a:pathLst>
                <a:path w="5051" h="7719" fill="none" extrusionOk="0">
                  <a:moveTo>
                    <a:pt x="5050" y="0"/>
                  </a:moveTo>
                  <a:lnTo>
                    <a:pt x="1" y="7718"/>
                  </a:lnTo>
                </a:path>
              </a:pathLst>
            </a:custGeom>
            <a:noFill/>
            <a:ln w="3025" cap="flat" cmpd="sng">
              <a:solidFill>
                <a:srgbClr val="614336"/>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066;p70"/>
            <p:cNvSpPr/>
            <p:nvPr/>
          </p:nvSpPr>
          <p:spPr>
            <a:xfrm>
              <a:off x="6831615" y="2099184"/>
              <a:ext cx="73254" cy="73006"/>
            </a:xfrm>
            <a:custGeom>
              <a:avLst/>
              <a:gdLst/>
              <a:ahLst/>
              <a:cxnLst/>
              <a:rect l="l" t="t" r="r" b="b"/>
              <a:pathLst>
                <a:path w="2068" h="2061" extrusionOk="0">
                  <a:moveTo>
                    <a:pt x="1052" y="1"/>
                  </a:moveTo>
                  <a:cubicBezTo>
                    <a:pt x="600" y="1"/>
                    <a:pt x="0" y="1180"/>
                    <a:pt x="143" y="1403"/>
                  </a:cubicBezTo>
                  <a:cubicBezTo>
                    <a:pt x="313" y="1651"/>
                    <a:pt x="1033" y="2061"/>
                    <a:pt x="1333" y="2061"/>
                  </a:cubicBezTo>
                  <a:cubicBezTo>
                    <a:pt x="1392" y="2061"/>
                    <a:pt x="1435" y="2044"/>
                    <a:pt x="1454" y="2007"/>
                  </a:cubicBezTo>
                  <a:cubicBezTo>
                    <a:pt x="1566" y="1784"/>
                    <a:pt x="627" y="1161"/>
                    <a:pt x="626" y="1161"/>
                  </a:cubicBezTo>
                  <a:lnTo>
                    <a:pt x="626" y="1161"/>
                  </a:lnTo>
                  <a:cubicBezTo>
                    <a:pt x="627" y="1161"/>
                    <a:pt x="1405" y="1556"/>
                    <a:pt x="1759" y="1556"/>
                  </a:cubicBezTo>
                  <a:cubicBezTo>
                    <a:pt x="1853" y="1556"/>
                    <a:pt x="1917" y="1529"/>
                    <a:pt x="1928" y="1458"/>
                  </a:cubicBezTo>
                  <a:cubicBezTo>
                    <a:pt x="1956" y="1254"/>
                    <a:pt x="841" y="836"/>
                    <a:pt x="840" y="835"/>
                  </a:cubicBezTo>
                  <a:lnTo>
                    <a:pt x="840" y="835"/>
                  </a:lnTo>
                  <a:cubicBezTo>
                    <a:pt x="841" y="836"/>
                    <a:pt x="1520" y="1040"/>
                    <a:pt x="1853" y="1040"/>
                  </a:cubicBezTo>
                  <a:cubicBezTo>
                    <a:pt x="1952" y="1040"/>
                    <a:pt x="2020" y="1022"/>
                    <a:pt x="2031" y="975"/>
                  </a:cubicBezTo>
                  <a:cubicBezTo>
                    <a:pt x="2068" y="761"/>
                    <a:pt x="961" y="473"/>
                    <a:pt x="961" y="473"/>
                  </a:cubicBezTo>
                  <a:lnTo>
                    <a:pt x="961" y="473"/>
                  </a:lnTo>
                  <a:cubicBezTo>
                    <a:pt x="961" y="473"/>
                    <a:pt x="1307" y="535"/>
                    <a:pt x="1584" y="535"/>
                  </a:cubicBezTo>
                  <a:cubicBezTo>
                    <a:pt x="1760" y="535"/>
                    <a:pt x="1908" y="510"/>
                    <a:pt x="1919" y="426"/>
                  </a:cubicBezTo>
                  <a:cubicBezTo>
                    <a:pt x="1928" y="305"/>
                    <a:pt x="1566" y="119"/>
                    <a:pt x="1110" y="8"/>
                  </a:cubicBezTo>
                  <a:cubicBezTo>
                    <a:pt x="1091" y="3"/>
                    <a:pt x="1071" y="1"/>
                    <a:pt x="1052" y="1"/>
                  </a:cubicBezTo>
                  <a:close/>
                </a:path>
              </a:pathLst>
            </a:custGeom>
            <a:solidFill>
              <a:srgbClr val="B5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067;p70"/>
            <p:cNvSpPr/>
            <p:nvPr/>
          </p:nvSpPr>
          <p:spPr>
            <a:xfrm>
              <a:off x="6836644" y="2099432"/>
              <a:ext cx="68224" cy="78780"/>
            </a:xfrm>
            <a:custGeom>
              <a:avLst/>
              <a:gdLst/>
              <a:ahLst/>
              <a:cxnLst/>
              <a:rect l="l" t="t" r="r" b="b"/>
              <a:pathLst>
                <a:path w="1926" h="2224" fill="none" extrusionOk="0">
                  <a:moveTo>
                    <a:pt x="1" y="1396"/>
                  </a:moveTo>
                  <a:cubicBezTo>
                    <a:pt x="205" y="1693"/>
                    <a:pt x="1200" y="2223"/>
                    <a:pt x="1312" y="2000"/>
                  </a:cubicBezTo>
                  <a:cubicBezTo>
                    <a:pt x="1424" y="1777"/>
                    <a:pt x="484" y="1154"/>
                    <a:pt x="484" y="1154"/>
                  </a:cubicBezTo>
                  <a:cubicBezTo>
                    <a:pt x="484" y="1154"/>
                    <a:pt x="1730" y="1786"/>
                    <a:pt x="1786" y="1451"/>
                  </a:cubicBezTo>
                  <a:cubicBezTo>
                    <a:pt x="1814" y="1247"/>
                    <a:pt x="698" y="828"/>
                    <a:pt x="698" y="828"/>
                  </a:cubicBezTo>
                  <a:cubicBezTo>
                    <a:pt x="698" y="828"/>
                    <a:pt x="1842" y="1173"/>
                    <a:pt x="1889" y="968"/>
                  </a:cubicBezTo>
                  <a:cubicBezTo>
                    <a:pt x="1926" y="754"/>
                    <a:pt x="819" y="466"/>
                    <a:pt x="819" y="466"/>
                  </a:cubicBezTo>
                  <a:cubicBezTo>
                    <a:pt x="819" y="466"/>
                    <a:pt x="1749" y="633"/>
                    <a:pt x="1777" y="419"/>
                  </a:cubicBezTo>
                  <a:cubicBezTo>
                    <a:pt x="1786" y="298"/>
                    <a:pt x="1424" y="112"/>
                    <a:pt x="968" y="1"/>
                  </a:cubicBezTo>
                </a:path>
              </a:pathLst>
            </a:custGeom>
            <a:noFill/>
            <a:ln w="1400" cap="rnd" cmpd="sng">
              <a:solidFill>
                <a:srgbClr val="4236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068;p70"/>
            <p:cNvSpPr/>
            <p:nvPr/>
          </p:nvSpPr>
          <p:spPr>
            <a:xfrm>
              <a:off x="7192387" y="2511850"/>
              <a:ext cx="125892" cy="63619"/>
            </a:xfrm>
            <a:custGeom>
              <a:avLst/>
              <a:gdLst/>
              <a:ahLst/>
              <a:cxnLst/>
              <a:rect l="l" t="t" r="r" b="b"/>
              <a:pathLst>
                <a:path w="3554" h="1796" fill="none" extrusionOk="0">
                  <a:moveTo>
                    <a:pt x="1" y="1795"/>
                  </a:moveTo>
                  <a:cubicBezTo>
                    <a:pt x="1266" y="1377"/>
                    <a:pt x="2465" y="772"/>
                    <a:pt x="3553" y="0"/>
                  </a:cubicBezTo>
                </a:path>
              </a:pathLst>
            </a:custGeom>
            <a:noFill/>
            <a:ln w="1150" cap="rnd" cmpd="sng">
              <a:solidFill>
                <a:srgbClr val="3A3C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069;p70"/>
            <p:cNvSpPr/>
            <p:nvPr/>
          </p:nvSpPr>
          <p:spPr>
            <a:xfrm>
              <a:off x="7101834" y="2449441"/>
              <a:ext cx="320857" cy="192628"/>
            </a:xfrm>
            <a:custGeom>
              <a:avLst/>
              <a:gdLst/>
              <a:ahLst/>
              <a:cxnLst/>
              <a:rect l="l" t="t" r="r" b="b"/>
              <a:pathLst>
                <a:path w="9058" h="5438" extrusionOk="0">
                  <a:moveTo>
                    <a:pt x="7086" y="1"/>
                  </a:moveTo>
                  <a:cubicBezTo>
                    <a:pt x="6928" y="456"/>
                    <a:pt x="6603" y="1042"/>
                    <a:pt x="6110" y="1405"/>
                  </a:cubicBezTo>
                  <a:cubicBezTo>
                    <a:pt x="5087" y="2167"/>
                    <a:pt x="2585" y="2948"/>
                    <a:pt x="2585" y="2948"/>
                  </a:cubicBezTo>
                  <a:cubicBezTo>
                    <a:pt x="2585" y="2948"/>
                    <a:pt x="2048" y="2837"/>
                    <a:pt x="1629" y="2837"/>
                  </a:cubicBezTo>
                  <a:cubicBezTo>
                    <a:pt x="1420" y="2837"/>
                    <a:pt x="1240" y="2865"/>
                    <a:pt x="1172" y="2948"/>
                  </a:cubicBezTo>
                  <a:cubicBezTo>
                    <a:pt x="958" y="3200"/>
                    <a:pt x="1665" y="3311"/>
                    <a:pt x="1665" y="3311"/>
                  </a:cubicBezTo>
                  <a:cubicBezTo>
                    <a:pt x="1665" y="3311"/>
                    <a:pt x="93" y="3544"/>
                    <a:pt x="177" y="3804"/>
                  </a:cubicBezTo>
                  <a:cubicBezTo>
                    <a:pt x="206" y="3902"/>
                    <a:pt x="409" y="3932"/>
                    <a:pt x="645" y="3932"/>
                  </a:cubicBezTo>
                  <a:cubicBezTo>
                    <a:pt x="1012" y="3932"/>
                    <a:pt x="1460" y="3860"/>
                    <a:pt x="1460" y="3860"/>
                  </a:cubicBezTo>
                  <a:lnTo>
                    <a:pt x="1460" y="3860"/>
                  </a:lnTo>
                  <a:cubicBezTo>
                    <a:pt x="1460" y="3860"/>
                    <a:pt x="0" y="4288"/>
                    <a:pt x="205" y="4594"/>
                  </a:cubicBezTo>
                  <a:cubicBezTo>
                    <a:pt x="225" y="4621"/>
                    <a:pt x="269" y="4633"/>
                    <a:pt x="330" y="4633"/>
                  </a:cubicBezTo>
                  <a:cubicBezTo>
                    <a:pt x="672" y="4633"/>
                    <a:pt x="1534" y="4278"/>
                    <a:pt x="1535" y="4278"/>
                  </a:cubicBezTo>
                  <a:lnTo>
                    <a:pt x="1535" y="4278"/>
                  </a:lnTo>
                  <a:cubicBezTo>
                    <a:pt x="1534" y="4279"/>
                    <a:pt x="372" y="4855"/>
                    <a:pt x="484" y="5050"/>
                  </a:cubicBezTo>
                  <a:cubicBezTo>
                    <a:pt x="501" y="5078"/>
                    <a:pt x="537" y="5089"/>
                    <a:pt x="587" y="5089"/>
                  </a:cubicBezTo>
                  <a:cubicBezTo>
                    <a:pt x="892" y="5089"/>
                    <a:pt x="1702" y="4650"/>
                    <a:pt x="1702" y="4650"/>
                  </a:cubicBezTo>
                  <a:lnTo>
                    <a:pt x="1702" y="4650"/>
                  </a:lnTo>
                  <a:cubicBezTo>
                    <a:pt x="1702" y="4651"/>
                    <a:pt x="837" y="5208"/>
                    <a:pt x="977" y="5404"/>
                  </a:cubicBezTo>
                  <a:cubicBezTo>
                    <a:pt x="994" y="5427"/>
                    <a:pt x="1028" y="5437"/>
                    <a:pt x="1076" y="5437"/>
                  </a:cubicBezTo>
                  <a:cubicBezTo>
                    <a:pt x="1426" y="5437"/>
                    <a:pt x="2499" y="4858"/>
                    <a:pt x="3032" y="4539"/>
                  </a:cubicBezTo>
                  <a:cubicBezTo>
                    <a:pt x="3032" y="4539"/>
                    <a:pt x="5794" y="4408"/>
                    <a:pt x="7588" y="3060"/>
                  </a:cubicBezTo>
                  <a:cubicBezTo>
                    <a:pt x="8407" y="2456"/>
                    <a:pt x="8834" y="1498"/>
                    <a:pt x="9058" y="670"/>
                  </a:cubicBezTo>
                  <a:cubicBezTo>
                    <a:pt x="8360" y="596"/>
                    <a:pt x="7691" y="363"/>
                    <a:pt x="7086" y="1"/>
                  </a:cubicBezTo>
                  <a:close/>
                </a:path>
              </a:pathLst>
            </a:custGeom>
            <a:solidFill>
              <a:srgbClr val="B5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070;p70"/>
            <p:cNvSpPr/>
            <p:nvPr/>
          </p:nvSpPr>
          <p:spPr>
            <a:xfrm>
              <a:off x="7351503" y="2418619"/>
              <a:ext cx="79098" cy="57703"/>
            </a:xfrm>
            <a:custGeom>
              <a:avLst/>
              <a:gdLst/>
              <a:ahLst/>
              <a:cxnLst/>
              <a:rect l="l" t="t" r="r" b="b"/>
              <a:pathLst>
                <a:path w="2233" h="1629" extrusionOk="0">
                  <a:moveTo>
                    <a:pt x="2232" y="1"/>
                  </a:moveTo>
                  <a:lnTo>
                    <a:pt x="2232" y="1"/>
                  </a:lnTo>
                  <a:cubicBezTo>
                    <a:pt x="1890" y="349"/>
                    <a:pt x="1217" y="514"/>
                    <a:pt x="704" y="514"/>
                  </a:cubicBezTo>
                  <a:cubicBezTo>
                    <a:pt x="477" y="514"/>
                    <a:pt x="281" y="482"/>
                    <a:pt x="159" y="419"/>
                  </a:cubicBezTo>
                  <a:cubicBezTo>
                    <a:pt x="131" y="605"/>
                    <a:pt x="75" y="782"/>
                    <a:pt x="1" y="959"/>
                  </a:cubicBezTo>
                  <a:cubicBezTo>
                    <a:pt x="605" y="1321"/>
                    <a:pt x="1275" y="1554"/>
                    <a:pt x="1972" y="1628"/>
                  </a:cubicBezTo>
                  <a:cubicBezTo>
                    <a:pt x="2121" y="1098"/>
                    <a:pt x="2204" y="549"/>
                    <a:pt x="2232" y="1"/>
                  </a:cubicBezTo>
                  <a:close/>
                </a:path>
              </a:pathLst>
            </a:custGeom>
            <a:solidFill>
              <a:srgbClr val="B5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071;p70"/>
            <p:cNvSpPr/>
            <p:nvPr/>
          </p:nvSpPr>
          <p:spPr>
            <a:xfrm>
              <a:off x="7196709" y="2724594"/>
              <a:ext cx="39213" cy="27736"/>
            </a:xfrm>
            <a:custGeom>
              <a:avLst/>
              <a:gdLst/>
              <a:ahLst/>
              <a:cxnLst/>
              <a:rect l="l" t="t" r="r" b="b"/>
              <a:pathLst>
                <a:path w="1107" h="783" extrusionOk="0">
                  <a:moveTo>
                    <a:pt x="63" y="0"/>
                  </a:moveTo>
                  <a:cubicBezTo>
                    <a:pt x="27" y="0"/>
                    <a:pt x="0" y="47"/>
                    <a:pt x="37" y="76"/>
                  </a:cubicBezTo>
                  <a:cubicBezTo>
                    <a:pt x="344" y="337"/>
                    <a:pt x="679" y="578"/>
                    <a:pt x="1041" y="783"/>
                  </a:cubicBezTo>
                  <a:lnTo>
                    <a:pt x="1060" y="783"/>
                  </a:lnTo>
                  <a:cubicBezTo>
                    <a:pt x="1069" y="783"/>
                    <a:pt x="1088" y="774"/>
                    <a:pt x="1097" y="764"/>
                  </a:cubicBezTo>
                  <a:cubicBezTo>
                    <a:pt x="1106" y="746"/>
                    <a:pt x="1097" y="718"/>
                    <a:pt x="1079" y="709"/>
                  </a:cubicBezTo>
                  <a:cubicBezTo>
                    <a:pt x="725" y="504"/>
                    <a:pt x="400" y="272"/>
                    <a:pt x="93" y="11"/>
                  </a:cubicBezTo>
                  <a:cubicBezTo>
                    <a:pt x="83" y="3"/>
                    <a:pt x="73" y="0"/>
                    <a:pt x="63" y="0"/>
                  </a:cubicBezTo>
                  <a:close/>
                </a:path>
              </a:pathLst>
            </a:custGeom>
            <a:solidFill>
              <a:srgbClr val="627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072;p70"/>
            <p:cNvSpPr/>
            <p:nvPr/>
          </p:nvSpPr>
          <p:spPr>
            <a:xfrm>
              <a:off x="7097208" y="1892922"/>
              <a:ext cx="146295" cy="190113"/>
            </a:xfrm>
            <a:custGeom>
              <a:avLst/>
              <a:gdLst/>
              <a:ahLst/>
              <a:cxnLst/>
              <a:rect l="l" t="t" r="r" b="b"/>
              <a:pathLst>
                <a:path w="4130" h="5367" extrusionOk="0">
                  <a:moveTo>
                    <a:pt x="3190" y="0"/>
                  </a:moveTo>
                  <a:cubicBezTo>
                    <a:pt x="335" y="307"/>
                    <a:pt x="0" y="4854"/>
                    <a:pt x="186" y="5087"/>
                  </a:cubicBezTo>
                  <a:cubicBezTo>
                    <a:pt x="345" y="5275"/>
                    <a:pt x="588" y="5366"/>
                    <a:pt x="833" y="5366"/>
                  </a:cubicBezTo>
                  <a:cubicBezTo>
                    <a:pt x="976" y="5366"/>
                    <a:pt x="1120" y="5335"/>
                    <a:pt x="1247" y="5273"/>
                  </a:cubicBezTo>
                  <a:cubicBezTo>
                    <a:pt x="1591" y="5105"/>
                    <a:pt x="1126" y="5124"/>
                    <a:pt x="1433" y="4892"/>
                  </a:cubicBezTo>
                  <a:cubicBezTo>
                    <a:pt x="2335" y="4194"/>
                    <a:pt x="3162" y="2381"/>
                    <a:pt x="3599" y="1869"/>
                  </a:cubicBezTo>
                  <a:cubicBezTo>
                    <a:pt x="3832" y="1609"/>
                    <a:pt x="4046" y="1311"/>
                    <a:pt x="4092" y="967"/>
                  </a:cubicBezTo>
                  <a:cubicBezTo>
                    <a:pt x="4129" y="623"/>
                    <a:pt x="3925" y="233"/>
                    <a:pt x="3581" y="186"/>
                  </a:cubicBezTo>
                  <a:lnTo>
                    <a:pt x="3190" y="0"/>
                  </a:lnTo>
                  <a:close/>
                </a:path>
              </a:pathLst>
            </a:custGeom>
            <a:solidFill>
              <a:srgbClr val="3A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073;p70"/>
            <p:cNvSpPr/>
            <p:nvPr/>
          </p:nvSpPr>
          <p:spPr>
            <a:xfrm>
              <a:off x="7085023" y="1897846"/>
              <a:ext cx="117284" cy="178919"/>
            </a:xfrm>
            <a:custGeom>
              <a:avLst/>
              <a:gdLst/>
              <a:ahLst/>
              <a:cxnLst/>
              <a:rect l="l" t="t" r="r" b="b"/>
              <a:pathLst>
                <a:path w="3311" h="5051" fill="none" extrusionOk="0">
                  <a:moveTo>
                    <a:pt x="661" y="5050"/>
                  </a:moveTo>
                  <a:cubicBezTo>
                    <a:pt x="0" y="2921"/>
                    <a:pt x="1191" y="661"/>
                    <a:pt x="3311" y="1"/>
                  </a:cubicBezTo>
                </a:path>
              </a:pathLst>
            </a:custGeom>
            <a:noFill/>
            <a:ln w="1625" cap="flat" cmpd="sng">
              <a:solidFill>
                <a:srgbClr val="3A2924"/>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074;p70"/>
            <p:cNvSpPr/>
            <p:nvPr/>
          </p:nvSpPr>
          <p:spPr>
            <a:xfrm>
              <a:off x="7074326" y="2044740"/>
              <a:ext cx="82534" cy="78815"/>
            </a:xfrm>
            <a:custGeom>
              <a:avLst/>
              <a:gdLst/>
              <a:ahLst/>
              <a:cxnLst/>
              <a:rect l="l" t="t" r="r" b="b"/>
              <a:pathLst>
                <a:path w="2330" h="2225" extrusionOk="0">
                  <a:moveTo>
                    <a:pt x="1263" y="0"/>
                  </a:moveTo>
                  <a:cubicBezTo>
                    <a:pt x="869" y="0"/>
                    <a:pt x="475" y="173"/>
                    <a:pt x="293" y="773"/>
                  </a:cubicBezTo>
                  <a:cubicBezTo>
                    <a:pt x="0" y="1714"/>
                    <a:pt x="571" y="2224"/>
                    <a:pt x="1190" y="2224"/>
                  </a:cubicBezTo>
                  <a:cubicBezTo>
                    <a:pt x="1495" y="2224"/>
                    <a:pt x="1811" y="2100"/>
                    <a:pt x="2041" y="1842"/>
                  </a:cubicBezTo>
                  <a:lnTo>
                    <a:pt x="2330" y="317"/>
                  </a:lnTo>
                  <a:cubicBezTo>
                    <a:pt x="2330" y="317"/>
                    <a:pt x="1797" y="0"/>
                    <a:pt x="1263" y="0"/>
                  </a:cubicBezTo>
                  <a:close/>
                </a:path>
              </a:pathLst>
            </a:custGeom>
            <a:solidFill>
              <a:srgbClr val="B5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075;p70"/>
            <p:cNvSpPr/>
            <p:nvPr/>
          </p:nvSpPr>
          <p:spPr>
            <a:xfrm>
              <a:off x="7093808" y="2059263"/>
              <a:ext cx="54161" cy="49450"/>
            </a:xfrm>
            <a:custGeom>
              <a:avLst/>
              <a:gdLst/>
              <a:ahLst/>
              <a:cxnLst/>
              <a:rect l="l" t="t" r="r" b="b"/>
              <a:pathLst>
                <a:path w="1529" h="1396" extrusionOk="0">
                  <a:moveTo>
                    <a:pt x="589" y="0"/>
                  </a:moveTo>
                  <a:cubicBezTo>
                    <a:pt x="375" y="0"/>
                    <a:pt x="180" y="84"/>
                    <a:pt x="22" y="233"/>
                  </a:cubicBezTo>
                  <a:cubicBezTo>
                    <a:pt x="0" y="247"/>
                    <a:pt x="18" y="279"/>
                    <a:pt x="40" y="279"/>
                  </a:cubicBezTo>
                  <a:cubicBezTo>
                    <a:pt x="46" y="279"/>
                    <a:pt x="53" y="276"/>
                    <a:pt x="59" y="270"/>
                  </a:cubicBezTo>
                  <a:cubicBezTo>
                    <a:pt x="208" y="140"/>
                    <a:pt x="394" y="65"/>
                    <a:pt x="589" y="56"/>
                  </a:cubicBezTo>
                  <a:cubicBezTo>
                    <a:pt x="766" y="65"/>
                    <a:pt x="933" y="158"/>
                    <a:pt x="1054" y="298"/>
                  </a:cubicBezTo>
                  <a:cubicBezTo>
                    <a:pt x="1454" y="735"/>
                    <a:pt x="971" y="1349"/>
                    <a:pt x="971" y="1349"/>
                  </a:cubicBezTo>
                  <a:cubicBezTo>
                    <a:pt x="952" y="1367"/>
                    <a:pt x="952" y="1377"/>
                    <a:pt x="971" y="1395"/>
                  </a:cubicBezTo>
                  <a:lnTo>
                    <a:pt x="980" y="1395"/>
                  </a:lnTo>
                  <a:cubicBezTo>
                    <a:pt x="989" y="1395"/>
                    <a:pt x="999" y="1395"/>
                    <a:pt x="1008" y="1386"/>
                  </a:cubicBezTo>
                  <a:cubicBezTo>
                    <a:pt x="1017" y="1377"/>
                    <a:pt x="1529" y="735"/>
                    <a:pt x="1091" y="261"/>
                  </a:cubicBezTo>
                  <a:cubicBezTo>
                    <a:pt x="971" y="103"/>
                    <a:pt x="785" y="10"/>
                    <a:pt x="589" y="0"/>
                  </a:cubicBezTo>
                  <a:close/>
                </a:path>
              </a:pathLst>
            </a:custGeom>
            <a:solidFill>
              <a:srgbClr val="683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076;p70"/>
            <p:cNvSpPr/>
            <p:nvPr/>
          </p:nvSpPr>
          <p:spPr>
            <a:xfrm>
              <a:off x="7107764" y="2078533"/>
              <a:ext cx="30570" cy="11158"/>
            </a:xfrm>
            <a:custGeom>
              <a:avLst/>
              <a:gdLst/>
              <a:ahLst/>
              <a:cxnLst/>
              <a:rect l="l" t="t" r="r" b="b"/>
              <a:pathLst>
                <a:path w="863" h="315" extrusionOk="0">
                  <a:moveTo>
                    <a:pt x="350" y="0"/>
                  </a:moveTo>
                  <a:cubicBezTo>
                    <a:pt x="169" y="0"/>
                    <a:pt x="19" y="61"/>
                    <a:pt x="19" y="61"/>
                  </a:cubicBezTo>
                  <a:cubicBezTo>
                    <a:pt x="0" y="61"/>
                    <a:pt x="0" y="79"/>
                    <a:pt x="0" y="98"/>
                  </a:cubicBezTo>
                  <a:cubicBezTo>
                    <a:pt x="9" y="107"/>
                    <a:pt x="9" y="107"/>
                    <a:pt x="19" y="117"/>
                  </a:cubicBezTo>
                  <a:cubicBezTo>
                    <a:pt x="28" y="117"/>
                    <a:pt x="37" y="117"/>
                    <a:pt x="37" y="107"/>
                  </a:cubicBezTo>
                  <a:cubicBezTo>
                    <a:pt x="42" y="107"/>
                    <a:pt x="177" y="55"/>
                    <a:pt x="342" y="55"/>
                  </a:cubicBezTo>
                  <a:cubicBezTo>
                    <a:pt x="502" y="55"/>
                    <a:pt x="690" y="105"/>
                    <a:pt x="809" y="303"/>
                  </a:cubicBezTo>
                  <a:cubicBezTo>
                    <a:pt x="815" y="311"/>
                    <a:pt x="822" y="314"/>
                    <a:pt x="829" y="314"/>
                  </a:cubicBezTo>
                  <a:cubicBezTo>
                    <a:pt x="845" y="314"/>
                    <a:pt x="862" y="294"/>
                    <a:pt x="856" y="275"/>
                  </a:cubicBezTo>
                  <a:cubicBezTo>
                    <a:pt x="728" y="56"/>
                    <a:pt x="525" y="0"/>
                    <a:pt x="350" y="0"/>
                  </a:cubicBezTo>
                  <a:close/>
                </a:path>
              </a:pathLst>
            </a:custGeom>
            <a:solidFill>
              <a:srgbClr val="683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077;p70"/>
            <p:cNvSpPr/>
            <p:nvPr/>
          </p:nvSpPr>
          <p:spPr>
            <a:xfrm>
              <a:off x="7105426" y="1908578"/>
              <a:ext cx="327162" cy="320290"/>
            </a:xfrm>
            <a:custGeom>
              <a:avLst/>
              <a:gdLst/>
              <a:ahLst/>
              <a:cxnLst/>
              <a:rect l="l" t="t" r="r" b="b"/>
              <a:pathLst>
                <a:path w="9236" h="9042" extrusionOk="0">
                  <a:moveTo>
                    <a:pt x="4148" y="0"/>
                  </a:moveTo>
                  <a:cubicBezTo>
                    <a:pt x="3140" y="0"/>
                    <a:pt x="2338" y="438"/>
                    <a:pt x="1833" y="1288"/>
                  </a:cubicBezTo>
                  <a:cubicBezTo>
                    <a:pt x="1833" y="1288"/>
                    <a:pt x="931" y="2562"/>
                    <a:pt x="410" y="4636"/>
                  </a:cubicBezTo>
                  <a:cubicBezTo>
                    <a:pt x="1" y="6244"/>
                    <a:pt x="894" y="8151"/>
                    <a:pt x="2828" y="8774"/>
                  </a:cubicBezTo>
                  <a:cubicBezTo>
                    <a:pt x="3344" y="8942"/>
                    <a:pt x="3884" y="9042"/>
                    <a:pt x="4420" y="9042"/>
                  </a:cubicBezTo>
                  <a:cubicBezTo>
                    <a:pt x="5776" y="9042"/>
                    <a:pt x="7112" y="8406"/>
                    <a:pt x="7998" y="6653"/>
                  </a:cubicBezTo>
                  <a:cubicBezTo>
                    <a:pt x="9235" y="4198"/>
                    <a:pt x="8928" y="1929"/>
                    <a:pt x="6724" y="748"/>
                  </a:cubicBezTo>
                  <a:cubicBezTo>
                    <a:pt x="5776" y="246"/>
                    <a:pt x="4904" y="0"/>
                    <a:pt x="4148" y="0"/>
                  </a:cubicBezTo>
                  <a:close/>
                </a:path>
              </a:pathLst>
            </a:custGeom>
            <a:solidFill>
              <a:srgbClr val="B5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078;p70"/>
            <p:cNvSpPr/>
            <p:nvPr/>
          </p:nvSpPr>
          <p:spPr>
            <a:xfrm>
              <a:off x="7098200" y="1935393"/>
              <a:ext cx="84022" cy="112006"/>
            </a:xfrm>
            <a:custGeom>
              <a:avLst/>
              <a:gdLst/>
              <a:ahLst/>
              <a:cxnLst/>
              <a:rect l="l" t="t" r="r" b="b"/>
              <a:pathLst>
                <a:path w="2372" h="3162" extrusionOk="0">
                  <a:moveTo>
                    <a:pt x="2018" y="1"/>
                  </a:moveTo>
                  <a:cubicBezTo>
                    <a:pt x="1897" y="19"/>
                    <a:pt x="1777" y="75"/>
                    <a:pt x="1693" y="159"/>
                  </a:cubicBezTo>
                  <a:cubicBezTo>
                    <a:pt x="642" y="1042"/>
                    <a:pt x="0" y="1703"/>
                    <a:pt x="400" y="3014"/>
                  </a:cubicBezTo>
                  <a:lnTo>
                    <a:pt x="419" y="3116"/>
                  </a:lnTo>
                  <a:cubicBezTo>
                    <a:pt x="496" y="3146"/>
                    <a:pt x="576" y="3161"/>
                    <a:pt x="656" y="3161"/>
                  </a:cubicBezTo>
                  <a:cubicBezTo>
                    <a:pt x="845" y="3161"/>
                    <a:pt x="1029" y="3078"/>
                    <a:pt x="1153" y="2921"/>
                  </a:cubicBezTo>
                  <a:cubicBezTo>
                    <a:pt x="1321" y="2688"/>
                    <a:pt x="1684" y="2102"/>
                    <a:pt x="1777" y="1833"/>
                  </a:cubicBezTo>
                  <a:cubicBezTo>
                    <a:pt x="1944" y="1368"/>
                    <a:pt x="2353" y="986"/>
                    <a:pt x="2372" y="503"/>
                  </a:cubicBezTo>
                  <a:cubicBezTo>
                    <a:pt x="2372" y="270"/>
                    <a:pt x="2241" y="10"/>
                    <a:pt x="2018" y="1"/>
                  </a:cubicBezTo>
                  <a:close/>
                </a:path>
              </a:pathLst>
            </a:custGeom>
            <a:solidFill>
              <a:srgbClr val="3A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079;p70"/>
            <p:cNvSpPr/>
            <p:nvPr/>
          </p:nvSpPr>
          <p:spPr>
            <a:xfrm>
              <a:off x="7162774" y="1863663"/>
              <a:ext cx="326773" cy="289083"/>
            </a:xfrm>
            <a:custGeom>
              <a:avLst/>
              <a:gdLst/>
              <a:ahLst/>
              <a:cxnLst/>
              <a:rect l="l" t="t" r="r" b="b"/>
              <a:pathLst>
                <a:path w="9225" h="8161" extrusionOk="0">
                  <a:moveTo>
                    <a:pt x="1711" y="1"/>
                  </a:moveTo>
                  <a:cubicBezTo>
                    <a:pt x="691" y="1"/>
                    <a:pt x="614" y="1207"/>
                    <a:pt x="614" y="1207"/>
                  </a:cubicBezTo>
                  <a:cubicBezTo>
                    <a:pt x="0" y="1235"/>
                    <a:pt x="102" y="2481"/>
                    <a:pt x="409" y="2956"/>
                  </a:cubicBezTo>
                  <a:cubicBezTo>
                    <a:pt x="1541" y="4678"/>
                    <a:pt x="3779" y="4896"/>
                    <a:pt x="4839" y="4896"/>
                  </a:cubicBezTo>
                  <a:cubicBezTo>
                    <a:pt x="5198" y="4896"/>
                    <a:pt x="5421" y="4871"/>
                    <a:pt x="5421" y="4871"/>
                  </a:cubicBezTo>
                  <a:lnTo>
                    <a:pt x="5421" y="4871"/>
                  </a:lnTo>
                  <a:cubicBezTo>
                    <a:pt x="5031" y="6657"/>
                    <a:pt x="5654" y="7875"/>
                    <a:pt x="5654" y="7875"/>
                  </a:cubicBezTo>
                  <a:cubicBezTo>
                    <a:pt x="5654" y="7875"/>
                    <a:pt x="5901" y="8161"/>
                    <a:pt x="6343" y="8161"/>
                  </a:cubicBezTo>
                  <a:cubicBezTo>
                    <a:pt x="6583" y="8161"/>
                    <a:pt x="6879" y="8077"/>
                    <a:pt x="7226" y="7819"/>
                  </a:cubicBezTo>
                  <a:cubicBezTo>
                    <a:pt x="7607" y="7531"/>
                    <a:pt x="9225" y="4806"/>
                    <a:pt x="7198" y="2677"/>
                  </a:cubicBezTo>
                  <a:cubicBezTo>
                    <a:pt x="7198" y="2677"/>
                    <a:pt x="6593" y="1273"/>
                    <a:pt x="5570" y="956"/>
                  </a:cubicBezTo>
                  <a:cubicBezTo>
                    <a:pt x="4538" y="640"/>
                    <a:pt x="4175" y="863"/>
                    <a:pt x="2446" y="166"/>
                  </a:cubicBezTo>
                  <a:cubicBezTo>
                    <a:pt x="2158" y="49"/>
                    <a:pt x="1916" y="1"/>
                    <a:pt x="1711" y="1"/>
                  </a:cubicBezTo>
                  <a:close/>
                </a:path>
              </a:pathLst>
            </a:custGeom>
            <a:solidFill>
              <a:srgbClr val="3A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080;p70"/>
            <p:cNvSpPr/>
            <p:nvPr/>
          </p:nvSpPr>
          <p:spPr>
            <a:xfrm>
              <a:off x="7405521" y="1958453"/>
              <a:ext cx="69534" cy="183205"/>
            </a:xfrm>
            <a:custGeom>
              <a:avLst/>
              <a:gdLst/>
              <a:ahLst/>
              <a:cxnLst/>
              <a:rect l="l" t="t" r="r" b="b"/>
              <a:pathLst>
                <a:path w="1963" h="5172" fill="none" extrusionOk="0">
                  <a:moveTo>
                    <a:pt x="242" y="1"/>
                  </a:moveTo>
                  <a:cubicBezTo>
                    <a:pt x="1693" y="1089"/>
                    <a:pt x="1963" y="3162"/>
                    <a:pt x="847" y="4595"/>
                  </a:cubicBezTo>
                  <a:cubicBezTo>
                    <a:pt x="624" y="4864"/>
                    <a:pt x="345" y="5115"/>
                    <a:pt x="1" y="5171"/>
                  </a:cubicBezTo>
                </a:path>
              </a:pathLst>
            </a:custGeom>
            <a:noFill/>
            <a:ln w="1625" cap="flat" cmpd="sng">
              <a:solidFill>
                <a:srgbClr val="3A2924"/>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081;p70"/>
            <p:cNvSpPr/>
            <p:nvPr/>
          </p:nvSpPr>
          <p:spPr>
            <a:xfrm>
              <a:off x="7408142" y="1935109"/>
              <a:ext cx="34324" cy="31632"/>
            </a:xfrm>
            <a:custGeom>
              <a:avLst/>
              <a:gdLst/>
              <a:ahLst/>
              <a:cxnLst/>
              <a:rect l="l" t="t" r="r" b="b"/>
              <a:pathLst>
                <a:path w="969" h="893" extrusionOk="0">
                  <a:moveTo>
                    <a:pt x="538" y="0"/>
                  </a:moveTo>
                  <a:cubicBezTo>
                    <a:pt x="499" y="0"/>
                    <a:pt x="458" y="35"/>
                    <a:pt x="429" y="65"/>
                  </a:cubicBezTo>
                  <a:cubicBezTo>
                    <a:pt x="243" y="260"/>
                    <a:pt x="94" y="483"/>
                    <a:pt x="1" y="734"/>
                  </a:cubicBezTo>
                  <a:lnTo>
                    <a:pt x="243" y="892"/>
                  </a:lnTo>
                  <a:cubicBezTo>
                    <a:pt x="494" y="836"/>
                    <a:pt x="968" y="613"/>
                    <a:pt x="810" y="409"/>
                  </a:cubicBezTo>
                  <a:cubicBezTo>
                    <a:pt x="790" y="383"/>
                    <a:pt x="764" y="372"/>
                    <a:pt x="735" y="372"/>
                  </a:cubicBezTo>
                  <a:cubicBezTo>
                    <a:pt x="630" y="372"/>
                    <a:pt x="479" y="516"/>
                    <a:pt x="392" y="604"/>
                  </a:cubicBezTo>
                  <a:cubicBezTo>
                    <a:pt x="457" y="474"/>
                    <a:pt x="522" y="334"/>
                    <a:pt x="587" y="204"/>
                  </a:cubicBezTo>
                  <a:cubicBezTo>
                    <a:pt x="605" y="176"/>
                    <a:pt x="615" y="139"/>
                    <a:pt x="615" y="102"/>
                  </a:cubicBezTo>
                  <a:cubicBezTo>
                    <a:pt x="624" y="65"/>
                    <a:pt x="605" y="27"/>
                    <a:pt x="568" y="9"/>
                  </a:cubicBezTo>
                  <a:cubicBezTo>
                    <a:pt x="558" y="3"/>
                    <a:pt x="548" y="0"/>
                    <a:pt x="538" y="0"/>
                  </a:cubicBezTo>
                  <a:close/>
                </a:path>
              </a:pathLst>
            </a:custGeom>
            <a:solidFill>
              <a:srgbClr val="3A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082;p70"/>
            <p:cNvSpPr/>
            <p:nvPr/>
          </p:nvSpPr>
          <p:spPr>
            <a:xfrm>
              <a:off x="7330427" y="2125219"/>
              <a:ext cx="79382" cy="76513"/>
            </a:xfrm>
            <a:custGeom>
              <a:avLst/>
              <a:gdLst/>
              <a:ahLst/>
              <a:cxnLst/>
              <a:rect l="l" t="t" r="r" b="b"/>
              <a:pathLst>
                <a:path w="2241" h="2160" extrusionOk="0">
                  <a:moveTo>
                    <a:pt x="960" y="1"/>
                  </a:moveTo>
                  <a:cubicBezTo>
                    <a:pt x="760" y="1"/>
                    <a:pt x="614" y="26"/>
                    <a:pt x="614" y="26"/>
                  </a:cubicBezTo>
                  <a:lnTo>
                    <a:pt x="0" y="1291"/>
                  </a:lnTo>
                  <a:cubicBezTo>
                    <a:pt x="126" y="1821"/>
                    <a:pt x="594" y="2159"/>
                    <a:pt x="1054" y="2159"/>
                  </a:cubicBezTo>
                  <a:cubicBezTo>
                    <a:pt x="1482" y="2159"/>
                    <a:pt x="1903" y="1868"/>
                    <a:pt x="2037" y="1170"/>
                  </a:cubicBezTo>
                  <a:cubicBezTo>
                    <a:pt x="2241" y="150"/>
                    <a:pt x="1443" y="1"/>
                    <a:pt x="960" y="1"/>
                  </a:cubicBezTo>
                  <a:close/>
                </a:path>
              </a:pathLst>
            </a:custGeom>
            <a:solidFill>
              <a:srgbClr val="B5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083;p70"/>
            <p:cNvSpPr/>
            <p:nvPr/>
          </p:nvSpPr>
          <p:spPr>
            <a:xfrm>
              <a:off x="7340947" y="2139175"/>
              <a:ext cx="55578" cy="39354"/>
            </a:xfrm>
            <a:custGeom>
              <a:avLst/>
              <a:gdLst/>
              <a:ahLst/>
              <a:cxnLst/>
              <a:rect l="l" t="t" r="r" b="b"/>
              <a:pathLst>
                <a:path w="1569" h="1111" extrusionOk="0">
                  <a:moveTo>
                    <a:pt x="867" y="0"/>
                  </a:moveTo>
                  <a:cubicBezTo>
                    <a:pt x="779" y="0"/>
                    <a:pt x="690" y="17"/>
                    <a:pt x="605" y="51"/>
                  </a:cubicBezTo>
                  <a:cubicBezTo>
                    <a:pt x="1" y="274"/>
                    <a:pt x="140" y="1083"/>
                    <a:pt x="140" y="1083"/>
                  </a:cubicBezTo>
                  <a:cubicBezTo>
                    <a:pt x="150" y="1101"/>
                    <a:pt x="159" y="1101"/>
                    <a:pt x="168" y="1111"/>
                  </a:cubicBezTo>
                  <a:lnTo>
                    <a:pt x="178" y="1111"/>
                  </a:lnTo>
                  <a:cubicBezTo>
                    <a:pt x="196" y="1101"/>
                    <a:pt x="206" y="1083"/>
                    <a:pt x="206" y="1073"/>
                  </a:cubicBezTo>
                  <a:cubicBezTo>
                    <a:pt x="206" y="1064"/>
                    <a:pt x="66" y="302"/>
                    <a:pt x="624" y="106"/>
                  </a:cubicBezTo>
                  <a:cubicBezTo>
                    <a:pt x="705" y="70"/>
                    <a:pt x="793" y="52"/>
                    <a:pt x="881" y="52"/>
                  </a:cubicBezTo>
                  <a:cubicBezTo>
                    <a:pt x="974" y="52"/>
                    <a:pt x="1068" y="73"/>
                    <a:pt x="1154" y="116"/>
                  </a:cubicBezTo>
                  <a:cubicBezTo>
                    <a:pt x="1321" y="209"/>
                    <a:pt x="1442" y="367"/>
                    <a:pt x="1507" y="543"/>
                  </a:cubicBezTo>
                  <a:cubicBezTo>
                    <a:pt x="1511" y="558"/>
                    <a:pt x="1522" y="564"/>
                    <a:pt x="1534" y="564"/>
                  </a:cubicBezTo>
                  <a:cubicBezTo>
                    <a:pt x="1551" y="564"/>
                    <a:pt x="1569" y="551"/>
                    <a:pt x="1563" y="534"/>
                  </a:cubicBezTo>
                  <a:cubicBezTo>
                    <a:pt x="1498" y="329"/>
                    <a:pt x="1359" y="171"/>
                    <a:pt x="1173" y="69"/>
                  </a:cubicBezTo>
                  <a:cubicBezTo>
                    <a:pt x="1077" y="24"/>
                    <a:pt x="972" y="0"/>
                    <a:pt x="867" y="0"/>
                  </a:cubicBezTo>
                  <a:close/>
                </a:path>
              </a:pathLst>
            </a:custGeom>
            <a:solidFill>
              <a:srgbClr val="683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084;p70"/>
            <p:cNvSpPr/>
            <p:nvPr/>
          </p:nvSpPr>
          <p:spPr>
            <a:xfrm>
              <a:off x="7347217" y="2152884"/>
              <a:ext cx="30995" cy="11831"/>
            </a:xfrm>
            <a:custGeom>
              <a:avLst/>
              <a:gdLst/>
              <a:ahLst/>
              <a:cxnLst/>
              <a:rect l="l" t="t" r="r" b="b"/>
              <a:pathLst>
                <a:path w="875" h="334" extrusionOk="0">
                  <a:moveTo>
                    <a:pt x="300" y="0"/>
                  </a:moveTo>
                  <a:cubicBezTo>
                    <a:pt x="211" y="0"/>
                    <a:pt x="117" y="23"/>
                    <a:pt x="19" y="82"/>
                  </a:cubicBezTo>
                  <a:cubicBezTo>
                    <a:pt x="10" y="91"/>
                    <a:pt x="1" y="110"/>
                    <a:pt x="10" y="128"/>
                  </a:cubicBezTo>
                  <a:cubicBezTo>
                    <a:pt x="19" y="138"/>
                    <a:pt x="38" y="138"/>
                    <a:pt x="47" y="138"/>
                  </a:cubicBezTo>
                  <a:cubicBezTo>
                    <a:pt x="137" y="85"/>
                    <a:pt x="224" y="64"/>
                    <a:pt x="306" y="64"/>
                  </a:cubicBezTo>
                  <a:cubicBezTo>
                    <a:pt x="595" y="64"/>
                    <a:pt x="810" y="326"/>
                    <a:pt x="810" y="333"/>
                  </a:cubicBezTo>
                  <a:lnTo>
                    <a:pt x="856" y="333"/>
                  </a:lnTo>
                  <a:cubicBezTo>
                    <a:pt x="875" y="324"/>
                    <a:pt x="875" y="305"/>
                    <a:pt x="856" y="296"/>
                  </a:cubicBezTo>
                  <a:cubicBezTo>
                    <a:pt x="856" y="296"/>
                    <a:pt x="617" y="0"/>
                    <a:pt x="300" y="0"/>
                  </a:cubicBezTo>
                  <a:close/>
                </a:path>
              </a:pathLst>
            </a:custGeom>
            <a:solidFill>
              <a:srgbClr val="683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085;p70"/>
            <p:cNvSpPr/>
            <p:nvPr/>
          </p:nvSpPr>
          <p:spPr>
            <a:xfrm>
              <a:off x="7120587" y="2061956"/>
              <a:ext cx="73147" cy="63548"/>
            </a:xfrm>
            <a:custGeom>
              <a:avLst/>
              <a:gdLst/>
              <a:ahLst/>
              <a:cxnLst/>
              <a:rect l="l" t="t" r="r" b="b"/>
              <a:pathLst>
                <a:path w="2065" h="1794" extrusionOk="0">
                  <a:moveTo>
                    <a:pt x="1021" y="1"/>
                  </a:moveTo>
                  <a:cubicBezTo>
                    <a:pt x="717" y="1"/>
                    <a:pt x="411" y="153"/>
                    <a:pt x="243" y="473"/>
                  </a:cubicBezTo>
                  <a:cubicBezTo>
                    <a:pt x="1" y="901"/>
                    <a:pt x="168" y="1449"/>
                    <a:pt x="605" y="1682"/>
                  </a:cubicBezTo>
                  <a:cubicBezTo>
                    <a:pt x="746" y="1759"/>
                    <a:pt x="890" y="1793"/>
                    <a:pt x="1031" y="1793"/>
                  </a:cubicBezTo>
                  <a:cubicBezTo>
                    <a:pt x="1586" y="1793"/>
                    <a:pt x="2065" y="1249"/>
                    <a:pt x="1879" y="640"/>
                  </a:cubicBezTo>
                  <a:cubicBezTo>
                    <a:pt x="1757" y="223"/>
                    <a:pt x="1390" y="1"/>
                    <a:pt x="1021"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086;p70"/>
            <p:cNvSpPr/>
            <p:nvPr/>
          </p:nvSpPr>
          <p:spPr>
            <a:xfrm>
              <a:off x="7193060" y="2041800"/>
              <a:ext cx="27382" cy="29153"/>
            </a:xfrm>
            <a:custGeom>
              <a:avLst/>
              <a:gdLst/>
              <a:ahLst/>
              <a:cxnLst/>
              <a:rect l="l" t="t" r="r" b="b"/>
              <a:pathLst>
                <a:path w="773" h="823" extrusionOk="0">
                  <a:moveTo>
                    <a:pt x="463" y="1"/>
                  </a:moveTo>
                  <a:cubicBezTo>
                    <a:pt x="323" y="1"/>
                    <a:pt x="169" y="107"/>
                    <a:pt x="94" y="279"/>
                  </a:cubicBezTo>
                  <a:cubicBezTo>
                    <a:pt x="1" y="493"/>
                    <a:pt x="47" y="726"/>
                    <a:pt x="205" y="800"/>
                  </a:cubicBezTo>
                  <a:cubicBezTo>
                    <a:pt x="237" y="815"/>
                    <a:pt x="271" y="822"/>
                    <a:pt x="306" y="822"/>
                  </a:cubicBezTo>
                  <a:cubicBezTo>
                    <a:pt x="444" y="822"/>
                    <a:pt x="596" y="711"/>
                    <a:pt x="670" y="540"/>
                  </a:cubicBezTo>
                  <a:cubicBezTo>
                    <a:pt x="772" y="326"/>
                    <a:pt x="717" y="93"/>
                    <a:pt x="559" y="19"/>
                  </a:cubicBezTo>
                  <a:cubicBezTo>
                    <a:pt x="528" y="7"/>
                    <a:pt x="496" y="1"/>
                    <a:pt x="463" y="1"/>
                  </a:cubicBezTo>
                  <a:close/>
                </a:path>
              </a:pathLst>
            </a:custGeom>
            <a:solidFill>
              <a:srgbClr val="2A2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087;p70"/>
            <p:cNvSpPr/>
            <p:nvPr/>
          </p:nvSpPr>
          <p:spPr>
            <a:xfrm>
              <a:off x="7278710" y="2067056"/>
              <a:ext cx="25079" cy="30215"/>
            </a:xfrm>
            <a:custGeom>
              <a:avLst/>
              <a:gdLst/>
              <a:ahLst/>
              <a:cxnLst/>
              <a:rect l="l" t="t" r="r" b="b"/>
              <a:pathLst>
                <a:path w="708" h="853" extrusionOk="0">
                  <a:moveTo>
                    <a:pt x="391" y="0"/>
                  </a:moveTo>
                  <a:cubicBezTo>
                    <a:pt x="234" y="0"/>
                    <a:pt x="72" y="160"/>
                    <a:pt x="38" y="375"/>
                  </a:cubicBezTo>
                  <a:cubicBezTo>
                    <a:pt x="0" y="599"/>
                    <a:pt x="103" y="812"/>
                    <a:pt x="279" y="850"/>
                  </a:cubicBezTo>
                  <a:cubicBezTo>
                    <a:pt x="292" y="852"/>
                    <a:pt x="305" y="853"/>
                    <a:pt x="318" y="853"/>
                  </a:cubicBezTo>
                  <a:cubicBezTo>
                    <a:pt x="480" y="853"/>
                    <a:pt x="627" y="693"/>
                    <a:pt x="670" y="478"/>
                  </a:cubicBezTo>
                  <a:cubicBezTo>
                    <a:pt x="707" y="245"/>
                    <a:pt x="596" y="31"/>
                    <a:pt x="428" y="3"/>
                  </a:cubicBezTo>
                  <a:cubicBezTo>
                    <a:pt x="416" y="1"/>
                    <a:pt x="404" y="0"/>
                    <a:pt x="391" y="0"/>
                  </a:cubicBezTo>
                  <a:close/>
                </a:path>
              </a:pathLst>
            </a:custGeom>
            <a:solidFill>
              <a:srgbClr val="2A2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088;p70"/>
            <p:cNvSpPr/>
            <p:nvPr/>
          </p:nvSpPr>
          <p:spPr>
            <a:xfrm>
              <a:off x="7213180" y="2137652"/>
              <a:ext cx="52142" cy="21218"/>
            </a:xfrm>
            <a:custGeom>
              <a:avLst/>
              <a:gdLst/>
              <a:ahLst/>
              <a:cxnLst/>
              <a:rect l="l" t="t" r="r" b="b"/>
              <a:pathLst>
                <a:path w="1472" h="599" extrusionOk="0">
                  <a:moveTo>
                    <a:pt x="1412" y="1"/>
                  </a:moveTo>
                  <a:cubicBezTo>
                    <a:pt x="1397" y="1"/>
                    <a:pt x="1383" y="9"/>
                    <a:pt x="1376" y="28"/>
                  </a:cubicBezTo>
                  <a:cubicBezTo>
                    <a:pt x="1277" y="346"/>
                    <a:pt x="995" y="513"/>
                    <a:pt x="712" y="513"/>
                  </a:cubicBezTo>
                  <a:cubicBezTo>
                    <a:pt x="465" y="513"/>
                    <a:pt x="219" y="386"/>
                    <a:pt x="93" y="121"/>
                  </a:cubicBezTo>
                  <a:cubicBezTo>
                    <a:pt x="86" y="102"/>
                    <a:pt x="72" y="94"/>
                    <a:pt x="57" y="94"/>
                  </a:cubicBezTo>
                  <a:cubicBezTo>
                    <a:pt x="29" y="94"/>
                    <a:pt x="0" y="122"/>
                    <a:pt x="18" y="159"/>
                  </a:cubicBezTo>
                  <a:cubicBezTo>
                    <a:pt x="162" y="455"/>
                    <a:pt x="442" y="599"/>
                    <a:pt x="720" y="599"/>
                  </a:cubicBezTo>
                  <a:cubicBezTo>
                    <a:pt x="1034" y="599"/>
                    <a:pt x="1346" y="416"/>
                    <a:pt x="1460" y="66"/>
                  </a:cubicBezTo>
                  <a:cubicBezTo>
                    <a:pt x="1472" y="29"/>
                    <a:pt x="1441" y="1"/>
                    <a:pt x="1412" y="1"/>
                  </a:cubicBezTo>
                  <a:close/>
                </a:path>
              </a:pathLst>
            </a:custGeom>
            <a:solidFill>
              <a:srgbClr val="2A2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089;p70"/>
            <p:cNvSpPr/>
            <p:nvPr/>
          </p:nvSpPr>
          <p:spPr>
            <a:xfrm>
              <a:off x="7211834" y="2080906"/>
              <a:ext cx="36273" cy="33297"/>
            </a:xfrm>
            <a:custGeom>
              <a:avLst/>
              <a:gdLst/>
              <a:ahLst/>
              <a:cxnLst/>
              <a:rect l="l" t="t" r="r" b="b"/>
              <a:pathLst>
                <a:path w="1024" h="940" extrusionOk="0">
                  <a:moveTo>
                    <a:pt x="276" y="1"/>
                  </a:moveTo>
                  <a:cubicBezTo>
                    <a:pt x="224" y="1"/>
                    <a:pt x="179" y="20"/>
                    <a:pt x="140" y="59"/>
                  </a:cubicBezTo>
                  <a:cubicBezTo>
                    <a:pt x="94" y="96"/>
                    <a:pt x="56" y="143"/>
                    <a:pt x="38" y="198"/>
                  </a:cubicBezTo>
                  <a:cubicBezTo>
                    <a:pt x="1" y="301"/>
                    <a:pt x="1" y="412"/>
                    <a:pt x="47" y="514"/>
                  </a:cubicBezTo>
                  <a:cubicBezTo>
                    <a:pt x="84" y="607"/>
                    <a:pt x="149" y="691"/>
                    <a:pt x="224" y="766"/>
                  </a:cubicBezTo>
                  <a:cubicBezTo>
                    <a:pt x="350" y="876"/>
                    <a:pt x="516" y="939"/>
                    <a:pt x="682" y="939"/>
                  </a:cubicBezTo>
                  <a:cubicBezTo>
                    <a:pt x="712" y="939"/>
                    <a:pt x="742" y="937"/>
                    <a:pt x="772" y="933"/>
                  </a:cubicBezTo>
                  <a:cubicBezTo>
                    <a:pt x="586" y="905"/>
                    <a:pt x="419" y="821"/>
                    <a:pt x="298" y="682"/>
                  </a:cubicBezTo>
                  <a:cubicBezTo>
                    <a:pt x="242" y="617"/>
                    <a:pt x="196" y="542"/>
                    <a:pt x="159" y="459"/>
                  </a:cubicBezTo>
                  <a:cubicBezTo>
                    <a:pt x="131" y="384"/>
                    <a:pt x="122" y="301"/>
                    <a:pt x="149" y="226"/>
                  </a:cubicBezTo>
                  <a:cubicBezTo>
                    <a:pt x="177" y="161"/>
                    <a:pt x="233" y="115"/>
                    <a:pt x="307" y="115"/>
                  </a:cubicBezTo>
                  <a:cubicBezTo>
                    <a:pt x="382" y="124"/>
                    <a:pt x="456" y="170"/>
                    <a:pt x="512" y="226"/>
                  </a:cubicBezTo>
                  <a:cubicBezTo>
                    <a:pt x="652" y="366"/>
                    <a:pt x="828" y="459"/>
                    <a:pt x="1024" y="477"/>
                  </a:cubicBezTo>
                  <a:cubicBezTo>
                    <a:pt x="856" y="412"/>
                    <a:pt x="698" y="301"/>
                    <a:pt x="586" y="161"/>
                  </a:cubicBezTo>
                  <a:cubicBezTo>
                    <a:pt x="512" y="68"/>
                    <a:pt x="419" y="12"/>
                    <a:pt x="307" y="3"/>
                  </a:cubicBezTo>
                  <a:cubicBezTo>
                    <a:pt x="297" y="1"/>
                    <a:pt x="286" y="1"/>
                    <a:pt x="276" y="1"/>
                  </a:cubicBezTo>
                  <a:close/>
                </a:path>
              </a:pathLst>
            </a:custGeom>
            <a:solidFill>
              <a:srgbClr val="1E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090;p70"/>
            <p:cNvSpPr/>
            <p:nvPr/>
          </p:nvSpPr>
          <p:spPr>
            <a:xfrm>
              <a:off x="7271059" y="2107189"/>
              <a:ext cx="79488" cy="63477"/>
            </a:xfrm>
            <a:custGeom>
              <a:avLst/>
              <a:gdLst/>
              <a:ahLst/>
              <a:cxnLst/>
              <a:rect l="l" t="t" r="r" b="b"/>
              <a:pathLst>
                <a:path w="2244" h="1792" extrusionOk="0">
                  <a:moveTo>
                    <a:pt x="1120" y="0"/>
                  </a:moveTo>
                  <a:cubicBezTo>
                    <a:pt x="803" y="0"/>
                    <a:pt x="497" y="169"/>
                    <a:pt x="337" y="470"/>
                  </a:cubicBezTo>
                  <a:cubicBezTo>
                    <a:pt x="0" y="1087"/>
                    <a:pt x="478" y="1791"/>
                    <a:pt x="1120" y="1791"/>
                  </a:cubicBezTo>
                  <a:cubicBezTo>
                    <a:pt x="1204" y="1791"/>
                    <a:pt x="1291" y="1779"/>
                    <a:pt x="1379" y="1753"/>
                  </a:cubicBezTo>
                  <a:cubicBezTo>
                    <a:pt x="2141" y="1521"/>
                    <a:pt x="2244" y="489"/>
                    <a:pt x="1546" y="107"/>
                  </a:cubicBezTo>
                  <a:cubicBezTo>
                    <a:pt x="1410" y="35"/>
                    <a:pt x="1264" y="0"/>
                    <a:pt x="1120"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091;p70"/>
            <p:cNvSpPr/>
            <p:nvPr/>
          </p:nvSpPr>
          <p:spPr>
            <a:xfrm>
              <a:off x="7274743" y="1860298"/>
              <a:ext cx="202617" cy="161775"/>
            </a:xfrm>
            <a:custGeom>
              <a:avLst/>
              <a:gdLst/>
              <a:ahLst/>
              <a:cxnLst/>
              <a:rect l="l" t="t" r="r" b="b"/>
              <a:pathLst>
                <a:path w="5720" h="4567" extrusionOk="0">
                  <a:moveTo>
                    <a:pt x="1" y="1"/>
                  </a:moveTo>
                  <a:lnTo>
                    <a:pt x="1" y="1"/>
                  </a:lnTo>
                  <a:cubicBezTo>
                    <a:pt x="1" y="1"/>
                    <a:pt x="354" y="986"/>
                    <a:pt x="2019" y="2521"/>
                  </a:cubicBezTo>
                  <a:cubicBezTo>
                    <a:pt x="3079" y="3478"/>
                    <a:pt x="4344" y="4176"/>
                    <a:pt x="5720" y="4566"/>
                  </a:cubicBezTo>
                  <a:cubicBezTo>
                    <a:pt x="3934" y="2028"/>
                    <a:pt x="1" y="1"/>
                    <a:pt x="1" y="1"/>
                  </a:cubicBezTo>
                  <a:close/>
                </a:path>
              </a:pathLst>
            </a:custGeom>
            <a:solidFill>
              <a:srgbClr val="C7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092;p70"/>
            <p:cNvSpPr/>
            <p:nvPr/>
          </p:nvSpPr>
          <p:spPr>
            <a:xfrm>
              <a:off x="7278392" y="1862920"/>
              <a:ext cx="180867" cy="108109"/>
            </a:xfrm>
            <a:custGeom>
              <a:avLst/>
              <a:gdLst/>
              <a:ahLst/>
              <a:cxnLst/>
              <a:rect l="l" t="t" r="r" b="b"/>
              <a:pathLst>
                <a:path w="5106" h="3052" extrusionOk="0">
                  <a:moveTo>
                    <a:pt x="5105" y="1"/>
                  </a:moveTo>
                  <a:cubicBezTo>
                    <a:pt x="5105" y="1"/>
                    <a:pt x="167" y="410"/>
                    <a:pt x="0" y="540"/>
                  </a:cubicBezTo>
                  <a:lnTo>
                    <a:pt x="2734" y="3051"/>
                  </a:lnTo>
                  <a:lnTo>
                    <a:pt x="5105" y="1"/>
                  </a:lnTo>
                  <a:close/>
                </a:path>
              </a:pathLst>
            </a:custGeom>
            <a:solidFill>
              <a:srgbClr val="E8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093;p70"/>
            <p:cNvSpPr/>
            <p:nvPr/>
          </p:nvSpPr>
          <p:spPr>
            <a:xfrm>
              <a:off x="7372579" y="1862601"/>
              <a:ext cx="86679" cy="161775"/>
            </a:xfrm>
            <a:custGeom>
              <a:avLst/>
              <a:gdLst/>
              <a:ahLst/>
              <a:cxnLst/>
              <a:rect l="l" t="t" r="r" b="b"/>
              <a:pathLst>
                <a:path w="2447" h="4567" extrusionOk="0">
                  <a:moveTo>
                    <a:pt x="2446" y="1"/>
                  </a:moveTo>
                  <a:lnTo>
                    <a:pt x="1" y="2986"/>
                  </a:lnTo>
                  <a:lnTo>
                    <a:pt x="2056" y="4567"/>
                  </a:lnTo>
                  <a:cubicBezTo>
                    <a:pt x="2139" y="4371"/>
                    <a:pt x="2446" y="1"/>
                    <a:pt x="2446" y="1"/>
                  </a:cubicBezTo>
                  <a:close/>
                </a:path>
              </a:pathLst>
            </a:custGeom>
            <a:solidFill>
              <a:srgbClr val="E8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094;p70"/>
            <p:cNvSpPr/>
            <p:nvPr/>
          </p:nvSpPr>
          <p:spPr>
            <a:xfrm>
              <a:off x="7361704" y="1873475"/>
              <a:ext cx="88308" cy="102158"/>
            </a:xfrm>
            <a:custGeom>
              <a:avLst/>
              <a:gdLst/>
              <a:ahLst/>
              <a:cxnLst/>
              <a:rect l="l" t="t" r="r" b="b"/>
              <a:pathLst>
                <a:path w="2493" h="2884" fill="none" extrusionOk="0">
                  <a:moveTo>
                    <a:pt x="2493" y="0"/>
                  </a:moveTo>
                  <a:lnTo>
                    <a:pt x="1" y="2883"/>
                  </a:lnTo>
                </a:path>
              </a:pathLst>
            </a:custGeom>
            <a:noFill/>
            <a:ln w="1400" cap="rnd" cmpd="sng">
              <a:solidFill>
                <a:srgbClr val="C7D7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095;p70"/>
            <p:cNvSpPr/>
            <p:nvPr/>
          </p:nvSpPr>
          <p:spPr>
            <a:xfrm>
              <a:off x="7262558" y="1860298"/>
              <a:ext cx="214164" cy="186145"/>
            </a:xfrm>
            <a:custGeom>
              <a:avLst/>
              <a:gdLst/>
              <a:ahLst/>
              <a:cxnLst/>
              <a:rect l="l" t="t" r="r" b="b"/>
              <a:pathLst>
                <a:path w="6046" h="5255" extrusionOk="0">
                  <a:moveTo>
                    <a:pt x="345" y="1"/>
                  </a:moveTo>
                  <a:lnTo>
                    <a:pt x="1" y="1163"/>
                  </a:lnTo>
                  <a:cubicBezTo>
                    <a:pt x="1" y="1163"/>
                    <a:pt x="2856" y="4353"/>
                    <a:pt x="5115" y="5255"/>
                  </a:cubicBezTo>
                  <a:lnTo>
                    <a:pt x="6045" y="4566"/>
                  </a:lnTo>
                  <a:cubicBezTo>
                    <a:pt x="6045" y="4566"/>
                    <a:pt x="2195" y="2325"/>
                    <a:pt x="345" y="1"/>
                  </a:cubicBezTo>
                  <a:close/>
                </a:path>
              </a:pathLst>
            </a:custGeom>
            <a:solidFill>
              <a:srgbClr val="E8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096;p70"/>
            <p:cNvSpPr/>
            <p:nvPr/>
          </p:nvSpPr>
          <p:spPr>
            <a:xfrm>
              <a:off x="7279029" y="1865576"/>
              <a:ext cx="176935" cy="143319"/>
            </a:xfrm>
            <a:custGeom>
              <a:avLst/>
              <a:gdLst/>
              <a:ahLst/>
              <a:cxnLst/>
              <a:rect l="l" t="t" r="r" b="b"/>
              <a:pathLst>
                <a:path w="4995" h="4046" fill="none" extrusionOk="0">
                  <a:moveTo>
                    <a:pt x="1" y="0"/>
                  </a:moveTo>
                  <a:cubicBezTo>
                    <a:pt x="1" y="0"/>
                    <a:pt x="2353" y="2558"/>
                    <a:pt x="4994" y="4045"/>
                  </a:cubicBezTo>
                </a:path>
              </a:pathLst>
            </a:custGeom>
            <a:noFill/>
            <a:ln w="1400" cap="rnd" cmpd="sng">
              <a:solidFill>
                <a:srgbClr val="C7D7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2965;p70"/>
          <p:cNvGrpSpPr/>
          <p:nvPr/>
        </p:nvGrpSpPr>
        <p:grpSpPr>
          <a:xfrm>
            <a:off x="1221263" y="2118408"/>
            <a:ext cx="1056509" cy="2075539"/>
            <a:chOff x="5493054" y="1538324"/>
            <a:chExt cx="654182" cy="1506769"/>
          </a:xfrm>
        </p:grpSpPr>
        <p:sp>
          <p:nvSpPr>
            <p:cNvPr id="150" name="Google Shape;2966;p70"/>
            <p:cNvSpPr/>
            <p:nvPr/>
          </p:nvSpPr>
          <p:spPr>
            <a:xfrm>
              <a:off x="5889925" y="1538324"/>
              <a:ext cx="217129" cy="123964"/>
            </a:xfrm>
            <a:custGeom>
              <a:avLst/>
              <a:gdLst/>
              <a:ahLst/>
              <a:cxnLst/>
              <a:rect l="l" t="t" r="r" b="b"/>
              <a:pathLst>
                <a:path w="2745" h="1850" extrusionOk="0">
                  <a:moveTo>
                    <a:pt x="1085" y="0"/>
                  </a:moveTo>
                  <a:cubicBezTo>
                    <a:pt x="633" y="0"/>
                    <a:pt x="257" y="195"/>
                    <a:pt x="150" y="529"/>
                  </a:cubicBezTo>
                  <a:cubicBezTo>
                    <a:pt x="1" y="994"/>
                    <a:pt x="419" y="1543"/>
                    <a:pt x="1098" y="1757"/>
                  </a:cubicBezTo>
                  <a:cubicBezTo>
                    <a:pt x="1289" y="1820"/>
                    <a:pt x="1478" y="1849"/>
                    <a:pt x="1655" y="1849"/>
                  </a:cubicBezTo>
                  <a:cubicBezTo>
                    <a:pt x="2108" y="1849"/>
                    <a:pt x="2482" y="1654"/>
                    <a:pt x="2595" y="1320"/>
                  </a:cubicBezTo>
                  <a:cubicBezTo>
                    <a:pt x="2744" y="864"/>
                    <a:pt x="2316" y="306"/>
                    <a:pt x="1637" y="92"/>
                  </a:cubicBezTo>
                  <a:cubicBezTo>
                    <a:pt x="1450" y="30"/>
                    <a:pt x="1262" y="0"/>
                    <a:pt x="10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967;p70"/>
            <p:cNvSpPr/>
            <p:nvPr/>
          </p:nvSpPr>
          <p:spPr>
            <a:xfrm>
              <a:off x="6053004" y="1985125"/>
              <a:ext cx="44172" cy="21466"/>
            </a:xfrm>
            <a:custGeom>
              <a:avLst/>
              <a:gdLst/>
              <a:ahLst/>
              <a:cxnLst/>
              <a:rect l="l" t="t" r="r" b="b"/>
              <a:pathLst>
                <a:path w="1247" h="606" fill="none" extrusionOk="0">
                  <a:moveTo>
                    <a:pt x="1247" y="605"/>
                  </a:moveTo>
                  <a:cubicBezTo>
                    <a:pt x="1247" y="605"/>
                    <a:pt x="559" y="1"/>
                    <a:pt x="1" y="382"/>
                  </a:cubicBezTo>
                </a:path>
              </a:pathLst>
            </a:custGeom>
            <a:noFill/>
            <a:ln w="1400" cap="rnd" cmpd="sng">
              <a:solidFill>
                <a:srgbClr val="634927"/>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968;p70"/>
            <p:cNvSpPr/>
            <p:nvPr/>
          </p:nvSpPr>
          <p:spPr>
            <a:xfrm>
              <a:off x="6021577" y="1574554"/>
              <a:ext cx="125659" cy="206431"/>
            </a:xfrm>
            <a:custGeom>
              <a:avLst/>
              <a:gdLst/>
              <a:ahLst/>
              <a:cxnLst/>
              <a:rect l="l" t="t" r="r" b="b"/>
              <a:pathLst>
                <a:path w="2661" h="4371" extrusionOk="0">
                  <a:moveTo>
                    <a:pt x="1163" y="0"/>
                  </a:moveTo>
                  <a:cubicBezTo>
                    <a:pt x="754" y="65"/>
                    <a:pt x="317" y="205"/>
                    <a:pt x="1" y="474"/>
                  </a:cubicBezTo>
                  <a:cubicBezTo>
                    <a:pt x="1572" y="1534"/>
                    <a:pt x="1749" y="3180"/>
                    <a:pt x="1628" y="4371"/>
                  </a:cubicBezTo>
                  <a:cubicBezTo>
                    <a:pt x="2660" y="3022"/>
                    <a:pt x="2456" y="109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969;p70"/>
            <p:cNvSpPr/>
            <p:nvPr/>
          </p:nvSpPr>
          <p:spPr>
            <a:xfrm>
              <a:off x="5628900" y="2827150"/>
              <a:ext cx="151598" cy="204524"/>
            </a:xfrm>
            <a:custGeom>
              <a:avLst/>
              <a:gdLst/>
              <a:ahLst/>
              <a:cxnLst/>
              <a:rect l="l" t="t" r="r" b="b"/>
              <a:pathLst>
                <a:path w="4280" h="5590" extrusionOk="0">
                  <a:moveTo>
                    <a:pt x="1391" y="1"/>
                  </a:moveTo>
                  <a:lnTo>
                    <a:pt x="1391" y="1"/>
                  </a:lnTo>
                  <a:cubicBezTo>
                    <a:pt x="1614" y="1814"/>
                    <a:pt x="1847" y="3628"/>
                    <a:pt x="1884" y="4037"/>
                  </a:cubicBezTo>
                  <a:cubicBezTo>
                    <a:pt x="1884" y="4037"/>
                    <a:pt x="15" y="4734"/>
                    <a:pt x="6" y="5227"/>
                  </a:cubicBezTo>
                  <a:cubicBezTo>
                    <a:pt x="1" y="5491"/>
                    <a:pt x="753" y="5552"/>
                    <a:pt x="1452" y="5552"/>
                  </a:cubicBezTo>
                  <a:cubicBezTo>
                    <a:pt x="2060" y="5552"/>
                    <a:pt x="2628" y="5506"/>
                    <a:pt x="2628" y="5506"/>
                  </a:cubicBezTo>
                  <a:cubicBezTo>
                    <a:pt x="2628" y="5506"/>
                    <a:pt x="2918" y="5589"/>
                    <a:pt x="3237" y="5589"/>
                  </a:cubicBezTo>
                  <a:cubicBezTo>
                    <a:pt x="3724" y="5589"/>
                    <a:pt x="4280" y="5396"/>
                    <a:pt x="3976" y="4418"/>
                  </a:cubicBezTo>
                  <a:cubicBezTo>
                    <a:pt x="3976" y="4418"/>
                    <a:pt x="4107" y="2605"/>
                    <a:pt x="4265" y="475"/>
                  </a:cubicBezTo>
                  <a:cubicBezTo>
                    <a:pt x="3288" y="429"/>
                    <a:pt x="2321" y="271"/>
                    <a:pt x="1391"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970;p70"/>
            <p:cNvSpPr/>
            <p:nvPr/>
          </p:nvSpPr>
          <p:spPr>
            <a:xfrm>
              <a:off x="5662690" y="2609685"/>
              <a:ext cx="134747" cy="240838"/>
            </a:xfrm>
            <a:custGeom>
              <a:avLst/>
              <a:gdLst/>
              <a:ahLst/>
              <a:cxnLst/>
              <a:rect l="l" t="t" r="r" b="b"/>
              <a:pathLst>
                <a:path w="3804" h="6799" extrusionOk="0">
                  <a:moveTo>
                    <a:pt x="3776" y="0"/>
                  </a:moveTo>
                  <a:cubicBezTo>
                    <a:pt x="3138" y="0"/>
                    <a:pt x="669" y="2493"/>
                    <a:pt x="11" y="2493"/>
                  </a:cubicBezTo>
                  <a:cubicBezTo>
                    <a:pt x="7" y="2493"/>
                    <a:pt x="4" y="2493"/>
                    <a:pt x="0" y="2493"/>
                  </a:cubicBezTo>
                  <a:lnTo>
                    <a:pt x="0" y="2493"/>
                  </a:lnTo>
                  <a:cubicBezTo>
                    <a:pt x="47" y="3116"/>
                    <a:pt x="233" y="4715"/>
                    <a:pt x="437" y="6333"/>
                  </a:cubicBezTo>
                  <a:cubicBezTo>
                    <a:pt x="1376" y="6594"/>
                    <a:pt x="2334" y="6752"/>
                    <a:pt x="3311" y="6798"/>
                  </a:cubicBezTo>
                  <a:cubicBezTo>
                    <a:pt x="3534" y="3729"/>
                    <a:pt x="3804" y="0"/>
                    <a:pt x="3776"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971;p70"/>
            <p:cNvSpPr/>
            <p:nvPr/>
          </p:nvSpPr>
          <p:spPr>
            <a:xfrm>
              <a:off x="5621175" y="2992101"/>
              <a:ext cx="41869" cy="33651"/>
            </a:xfrm>
            <a:custGeom>
              <a:avLst/>
              <a:gdLst/>
              <a:ahLst/>
              <a:cxnLst/>
              <a:rect l="l" t="t" r="r" b="b"/>
              <a:pathLst>
                <a:path w="1182" h="950" extrusionOk="0">
                  <a:moveTo>
                    <a:pt x="1023" y="1"/>
                  </a:moveTo>
                  <a:cubicBezTo>
                    <a:pt x="242" y="345"/>
                    <a:pt x="0" y="698"/>
                    <a:pt x="0" y="698"/>
                  </a:cubicBezTo>
                  <a:cubicBezTo>
                    <a:pt x="0" y="698"/>
                    <a:pt x="38" y="810"/>
                    <a:pt x="1098" y="949"/>
                  </a:cubicBezTo>
                  <a:cubicBezTo>
                    <a:pt x="1181" y="633"/>
                    <a:pt x="1144" y="298"/>
                    <a:pt x="10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972;p70"/>
            <p:cNvSpPr/>
            <p:nvPr/>
          </p:nvSpPr>
          <p:spPr>
            <a:xfrm>
              <a:off x="5657412" y="2976303"/>
              <a:ext cx="118276" cy="54869"/>
            </a:xfrm>
            <a:custGeom>
              <a:avLst/>
              <a:gdLst/>
              <a:ahLst/>
              <a:cxnLst/>
              <a:rect l="l" t="t" r="r" b="b"/>
              <a:pathLst>
                <a:path w="3339" h="1549" extrusionOk="0">
                  <a:moveTo>
                    <a:pt x="1023" y="0"/>
                  </a:moveTo>
                  <a:cubicBezTo>
                    <a:pt x="596" y="103"/>
                    <a:pt x="279" y="317"/>
                    <a:pt x="0" y="438"/>
                  </a:cubicBezTo>
                  <a:cubicBezTo>
                    <a:pt x="131" y="744"/>
                    <a:pt x="158" y="1070"/>
                    <a:pt x="84" y="1395"/>
                  </a:cubicBezTo>
                  <a:cubicBezTo>
                    <a:pt x="363" y="1433"/>
                    <a:pt x="707" y="1470"/>
                    <a:pt x="1135" y="1507"/>
                  </a:cubicBezTo>
                  <a:cubicBezTo>
                    <a:pt x="1447" y="1536"/>
                    <a:pt x="1714" y="1548"/>
                    <a:pt x="1943" y="1548"/>
                  </a:cubicBezTo>
                  <a:cubicBezTo>
                    <a:pt x="3253" y="1548"/>
                    <a:pt x="3320" y="1144"/>
                    <a:pt x="3320" y="1144"/>
                  </a:cubicBezTo>
                  <a:cubicBezTo>
                    <a:pt x="3339" y="837"/>
                    <a:pt x="3302" y="531"/>
                    <a:pt x="3227" y="233"/>
                  </a:cubicBezTo>
                  <a:cubicBezTo>
                    <a:pt x="2965" y="373"/>
                    <a:pt x="2690" y="424"/>
                    <a:pt x="2428" y="424"/>
                  </a:cubicBezTo>
                  <a:cubicBezTo>
                    <a:pt x="1677" y="424"/>
                    <a:pt x="1023" y="0"/>
                    <a:pt x="10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973;p70"/>
            <p:cNvSpPr/>
            <p:nvPr/>
          </p:nvSpPr>
          <p:spPr>
            <a:xfrm>
              <a:off x="5619865" y="3016471"/>
              <a:ext cx="155186" cy="18597"/>
            </a:xfrm>
            <a:custGeom>
              <a:avLst/>
              <a:gdLst/>
              <a:ahLst/>
              <a:cxnLst/>
              <a:rect l="l" t="t" r="r" b="b"/>
              <a:pathLst>
                <a:path w="4381" h="525" extrusionOk="0">
                  <a:moveTo>
                    <a:pt x="37" y="1"/>
                  </a:moveTo>
                  <a:cubicBezTo>
                    <a:pt x="19" y="75"/>
                    <a:pt x="0" y="150"/>
                    <a:pt x="10" y="233"/>
                  </a:cubicBezTo>
                  <a:cubicBezTo>
                    <a:pt x="10" y="233"/>
                    <a:pt x="242" y="485"/>
                    <a:pt x="2074" y="522"/>
                  </a:cubicBezTo>
                  <a:cubicBezTo>
                    <a:pt x="2184" y="524"/>
                    <a:pt x="2289" y="524"/>
                    <a:pt x="2390" y="524"/>
                  </a:cubicBezTo>
                  <a:cubicBezTo>
                    <a:pt x="3799" y="524"/>
                    <a:pt x="4334" y="354"/>
                    <a:pt x="4334" y="354"/>
                  </a:cubicBezTo>
                  <a:cubicBezTo>
                    <a:pt x="4352" y="233"/>
                    <a:pt x="4371" y="122"/>
                    <a:pt x="4380" y="10"/>
                  </a:cubicBezTo>
                  <a:lnTo>
                    <a:pt x="4380" y="10"/>
                  </a:lnTo>
                  <a:cubicBezTo>
                    <a:pt x="3674" y="171"/>
                    <a:pt x="2957" y="250"/>
                    <a:pt x="2240" y="250"/>
                  </a:cubicBezTo>
                  <a:cubicBezTo>
                    <a:pt x="1502" y="250"/>
                    <a:pt x="764" y="166"/>
                    <a:pt x="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974;p70"/>
            <p:cNvSpPr/>
            <p:nvPr/>
          </p:nvSpPr>
          <p:spPr>
            <a:xfrm>
              <a:off x="5672218" y="2984875"/>
              <a:ext cx="12894" cy="25398"/>
            </a:xfrm>
            <a:custGeom>
              <a:avLst/>
              <a:gdLst/>
              <a:ahLst/>
              <a:cxnLst/>
              <a:rect l="l" t="t" r="r" b="b"/>
              <a:pathLst>
                <a:path w="364" h="717" extrusionOk="0">
                  <a:moveTo>
                    <a:pt x="38" y="0"/>
                  </a:moveTo>
                  <a:cubicBezTo>
                    <a:pt x="29" y="0"/>
                    <a:pt x="10" y="0"/>
                    <a:pt x="10" y="10"/>
                  </a:cubicBezTo>
                  <a:cubicBezTo>
                    <a:pt x="1" y="28"/>
                    <a:pt x="1" y="37"/>
                    <a:pt x="10" y="47"/>
                  </a:cubicBezTo>
                  <a:cubicBezTo>
                    <a:pt x="215" y="196"/>
                    <a:pt x="308" y="447"/>
                    <a:pt x="271" y="688"/>
                  </a:cubicBezTo>
                  <a:cubicBezTo>
                    <a:pt x="271" y="707"/>
                    <a:pt x="280" y="716"/>
                    <a:pt x="298" y="716"/>
                  </a:cubicBezTo>
                  <a:cubicBezTo>
                    <a:pt x="308" y="716"/>
                    <a:pt x="326" y="707"/>
                    <a:pt x="326" y="698"/>
                  </a:cubicBezTo>
                  <a:cubicBezTo>
                    <a:pt x="364" y="428"/>
                    <a:pt x="252" y="168"/>
                    <a:pt x="38" y="0"/>
                  </a:cubicBezTo>
                  <a:close/>
                </a:path>
              </a:pathLst>
            </a:custGeom>
            <a:solidFill>
              <a:srgbClr val="BA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975;p70"/>
            <p:cNvSpPr/>
            <p:nvPr/>
          </p:nvSpPr>
          <p:spPr>
            <a:xfrm>
              <a:off x="5685395" y="2980447"/>
              <a:ext cx="11583" cy="25540"/>
            </a:xfrm>
            <a:custGeom>
              <a:avLst/>
              <a:gdLst/>
              <a:ahLst/>
              <a:cxnLst/>
              <a:rect l="l" t="t" r="r" b="b"/>
              <a:pathLst>
                <a:path w="327" h="721" extrusionOk="0">
                  <a:moveTo>
                    <a:pt x="28" y="1"/>
                  </a:moveTo>
                  <a:cubicBezTo>
                    <a:pt x="19" y="1"/>
                    <a:pt x="7" y="7"/>
                    <a:pt x="1" y="14"/>
                  </a:cubicBezTo>
                  <a:cubicBezTo>
                    <a:pt x="1" y="23"/>
                    <a:pt x="1" y="42"/>
                    <a:pt x="10" y="51"/>
                  </a:cubicBezTo>
                  <a:cubicBezTo>
                    <a:pt x="10" y="51"/>
                    <a:pt x="270" y="228"/>
                    <a:pt x="261" y="693"/>
                  </a:cubicBezTo>
                  <a:cubicBezTo>
                    <a:pt x="261" y="711"/>
                    <a:pt x="270" y="720"/>
                    <a:pt x="289" y="720"/>
                  </a:cubicBezTo>
                  <a:cubicBezTo>
                    <a:pt x="308" y="720"/>
                    <a:pt x="317" y="711"/>
                    <a:pt x="317" y="693"/>
                  </a:cubicBezTo>
                  <a:cubicBezTo>
                    <a:pt x="326" y="200"/>
                    <a:pt x="47" y="14"/>
                    <a:pt x="38" y="4"/>
                  </a:cubicBezTo>
                  <a:cubicBezTo>
                    <a:pt x="35" y="2"/>
                    <a:pt x="32" y="1"/>
                    <a:pt x="28" y="1"/>
                  </a:cubicBezTo>
                  <a:close/>
                </a:path>
              </a:pathLst>
            </a:custGeom>
            <a:solidFill>
              <a:srgbClr val="BA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976;p70"/>
            <p:cNvSpPr/>
            <p:nvPr/>
          </p:nvSpPr>
          <p:spPr>
            <a:xfrm>
              <a:off x="5684758" y="2966101"/>
              <a:ext cx="13213" cy="21749"/>
            </a:xfrm>
            <a:custGeom>
              <a:avLst/>
              <a:gdLst/>
              <a:ahLst/>
              <a:cxnLst/>
              <a:rect l="l" t="t" r="r" b="b"/>
              <a:pathLst>
                <a:path w="373" h="614" extrusionOk="0">
                  <a:moveTo>
                    <a:pt x="212" y="52"/>
                  </a:moveTo>
                  <a:cubicBezTo>
                    <a:pt x="228" y="52"/>
                    <a:pt x="244" y="61"/>
                    <a:pt x="251" y="75"/>
                  </a:cubicBezTo>
                  <a:cubicBezTo>
                    <a:pt x="298" y="158"/>
                    <a:pt x="233" y="381"/>
                    <a:pt x="186" y="512"/>
                  </a:cubicBezTo>
                  <a:cubicBezTo>
                    <a:pt x="140" y="381"/>
                    <a:pt x="84" y="168"/>
                    <a:pt x="140" y="84"/>
                  </a:cubicBezTo>
                  <a:cubicBezTo>
                    <a:pt x="147" y="69"/>
                    <a:pt x="161" y="54"/>
                    <a:pt x="181" y="54"/>
                  </a:cubicBezTo>
                  <a:cubicBezTo>
                    <a:pt x="186" y="54"/>
                    <a:pt x="190" y="54"/>
                    <a:pt x="195" y="56"/>
                  </a:cubicBezTo>
                  <a:cubicBezTo>
                    <a:pt x="200" y="54"/>
                    <a:pt x="206" y="52"/>
                    <a:pt x="212" y="52"/>
                  </a:cubicBezTo>
                  <a:close/>
                  <a:moveTo>
                    <a:pt x="195" y="0"/>
                  </a:moveTo>
                  <a:cubicBezTo>
                    <a:pt x="149" y="0"/>
                    <a:pt x="112" y="19"/>
                    <a:pt x="93" y="56"/>
                  </a:cubicBezTo>
                  <a:cubicBezTo>
                    <a:pt x="0" y="195"/>
                    <a:pt x="140" y="558"/>
                    <a:pt x="158" y="595"/>
                  </a:cubicBezTo>
                  <a:cubicBezTo>
                    <a:pt x="158" y="605"/>
                    <a:pt x="168" y="614"/>
                    <a:pt x="177" y="614"/>
                  </a:cubicBezTo>
                  <a:cubicBezTo>
                    <a:pt x="186" y="614"/>
                    <a:pt x="195" y="605"/>
                    <a:pt x="205" y="595"/>
                  </a:cubicBezTo>
                  <a:cubicBezTo>
                    <a:pt x="223" y="558"/>
                    <a:pt x="372" y="186"/>
                    <a:pt x="288" y="47"/>
                  </a:cubicBezTo>
                  <a:cubicBezTo>
                    <a:pt x="270" y="19"/>
                    <a:pt x="233" y="0"/>
                    <a:pt x="195" y="0"/>
                  </a:cubicBezTo>
                  <a:close/>
                </a:path>
              </a:pathLst>
            </a:custGeom>
            <a:solidFill>
              <a:srgbClr val="BA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977;p70"/>
            <p:cNvSpPr/>
            <p:nvPr/>
          </p:nvSpPr>
          <p:spPr>
            <a:xfrm>
              <a:off x="5690000" y="2975630"/>
              <a:ext cx="19801" cy="12575"/>
            </a:xfrm>
            <a:custGeom>
              <a:avLst/>
              <a:gdLst/>
              <a:ahLst/>
              <a:cxnLst/>
              <a:rect l="l" t="t" r="r" b="b"/>
              <a:pathLst>
                <a:path w="559" h="355" extrusionOk="0">
                  <a:moveTo>
                    <a:pt x="447" y="57"/>
                  </a:moveTo>
                  <a:cubicBezTo>
                    <a:pt x="466" y="57"/>
                    <a:pt x="494" y="75"/>
                    <a:pt x="503" y="94"/>
                  </a:cubicBezTo>
                  <a:cubicBezTo>
                    <a:pt x="512" y="112"/>
                    <a:pt x="512" y="140"/>
                    <a:pt x="503" y="159"/>
                  </a:cubicBezTo>
                  <a:cubicBezTo>
                    <a:pt x="457" y="243"/>
                    <a:pt x="233" y="280"/>
                    <a:pt x="94" y="289"/>
                  </a:cubicBezTo>
                  <a:cubicBezTo>
                    <a:pt x="187" y="196"/>
                    <a:pt x="336" y="57"/>
                    <a:pt x="438" y="57"/>
                  </a:cubicBezTo>
                  <a:close/>
                  <a:moveTo>
                    <a:pt x="432" y="0"/>
                  </a:moveTo>
                  <a:cubicBezTo>
                    <a:pt x="274" y="0"/>
                    <a:pt x="37" y="272"/>
                    <a:pt x="10" y="308"/>
                  </a:cubicBezTo>
                  <a:cubicBezTo>
                    <a:pt x="1" y="317"/>
                    <a:pt x="1" y="326"/>
                    <a:pt x="10" y="336"/>
                  </a:cubicBezTo>
                  <a:cubicBezTo>
                    <a:pt x="10" y="345"/>
                    <a:pt x="20" y="345"/>
                    <a:pt x="29" y="354"/>
                  </a:cubicBezTo>
                  <a:cubicBezTo>
                    <a:pt x="75" y="354"/>
                    <a:pt x="457" y="326"/>
                    <a:pt x="540" y="187"/>
                  </a:cubicBezTo>
                  <a:cubicBezTo>
                    <a:pt x="559" y="150"/>
                    <a:pt x="559" y="103"/>
                    <a:pt x="540" y="75"/>
                  </a:cubicBezTo>
                  <a:cubicBezTo>
                    <a:pt x="522" y="29"/>
                    <a:pt x="485" y="10"/>
                    <a:pt x="447" y="1"/>
                  </a:cubicBezTo>
                  <a:cubicBezTo>
                    <a:pt x="442" y="0"/>
                    <a:pt x="437" y="0"/>
                    <a:pt x="432" y="0"/>
                  </a:cubicBezTo>
                  <a:close/>
                </a:path>
              </a:pathLst>
            </a:custGeom>
            <a:solidFill>
              <a:srgbClr val="BA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978;p70"/>
            <p:cNvSpPr/>
            <p:nvPr/>
          </p:nvSpPr>
          <p:spPr>
            <a:xfrm>
              <a:off x="5850775" y="2710450"/>
              <a:ext cx="128823" cy="140077"/>
            </a:xfrm>
            <a:custGeom>
              <a:avLst/>
              <a:gdLst/>
              <a:ahLst/>
              <a:cxnLst/>
              <a:rect l="l" t="t" r="r" b="b"/>
              <a:pathLst>
                <a:path w="3637" h="3833" extrusionOk="0">
                  <a:moveTo>
                    <a:pt x="3190" y="1"/>
                  </a:moveTo>
                  <a:cubicBezTo>
                    <a:pt x="2576" y="168"/>
                    <a:pt x="642" y="1461"/>
                    <a:pt x="9" y="1591"/>
                  </a:cubicBezTo>
                  <a:cubicBezTo>
                    <a:pt x="0" y="1591"/>
                    <a:pt x="326" y="2605"/>
                    <a:pt x="735" y="3832"/>
                  </a:cubicBezTo>
                  <a:cubicBezTo>
                    <a:pt x="1711" y="3693"/>
                    <a:pt x="2678" y="3488"/>
                    <a:pt x="3636" y="3209"/>
                  </a:cubicBezTo>
                  <a:cubicBezTo>
                    <a:pt x="3441" y="1814"/>
                    <a:pt x="3264" y="531"/>
                    <a:pt x="3190"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979;p70"/>
            <p:cNvSpPr/>
            <p:nvPr/>
          </p:nvSpPr>
          <p:spPr>
            <a:xfrm>
              <a:off x="5876780" y="2824130"/>
              <a:ext cx="183382" cy="211472"/>
            </a:xfrm>
            <a:custGeom>
              <a:avLst/>
              <a:gdLst/>
              <a:ahLst/>
              <a:cxnLst/>
              <a:rect l="l" t="t" r="r" b="b"/>
              <a:pathLst>
                <a:path w="5177" h="5970" extrusionOk="0">
                  <a:moveTo>
                    <a:pt x="2902" y="0"/>
                  </a:moveTo>
                  <a:cubicBezTo>
                    <a:pt x="1944" y="279"/>
                    <a:pt x="977" y="484"/>
                    <a:pt x="1" y="623"/>
                  </a:cubicBezTo>
                  <a:cubicBezTo>
                    <a:pt x="642" y="2520"/>
                    <a:pt x="1461" y="4947"/>
                    <a:pt x="1461" y="4947"/>
                  </a:cubicBezTo>
                  <a:cubicBezTo>
                    <a:pt x="1394" y="5758"/>
                    <a:pt x="1745" y="5969"/>
                    <a:pt x="2129" y="5969"/>
                  </a:cubicBezTo>
                  <a:cubicBezTo>
                    <a:pt x="2547" y="5969"/>
                    <a:pt x="3004" y="5719"/>
                    <a:pt x="3004" y="5719"/>
                  </a:cubicBezTo>
                  <a:cubicBezTo>
                    <a:pt x="3004" y="5719"/>
                    <a:pt x="3872" y="5870"/>
                    <a:pt x="4501" y="5870"/>
                  </a:cubicBezTo>
                  <a:cubicBezTo>
                    <a:pt x="4882" y="5870"/>
                    <a:pt x="5176" y="5815"/>
                    <a:pt x="5134" y="5636"/>
                  </a:cubicBezTo>
                  <a:cubicBezTo>
                    <a:pt x="5013" y="5161"/>
                    <a:pt x="3516" y="4706"/>
                    <a:pt x="3516" y="4706"/>
                  </a:cubicBezTo>
                  <a:cubicBezTo>
                    <a:pt x="3469" y="4250"/>
                    <a:pt x="3162" y="2018"/>
                    <a:pt x="2902"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980;p70"/>
            <p:cNvSpPr/>
            <p:nvPr/>
          </p:nvSpPr>
          <p:spPr>
            <a:xfrm>
              <a:off x="6034904" y="3001665"/>
              <a:ext cx="41869" cy="33651"/>
            </a:xfrm>
            <a:custGeom>
              <a:avLst/>
              <a:gdLst/>
              <a:ahLst/>
              <a:cxnLst/>
              <a:rect l="l" t="t" r="r" b="b"/>
              <a:pathLst>
                <a:path w="1182" h="950" extrusionOk="0">
                  <a:moveTo>
                    <a:pt x="158" y="1"/>
                  </a:moveTo>
                  <a:cubicBezTo>
                    <a:pt x="28" y="298"/>
                    <a:pt x="0" y="633"/>
                    <a:pt x="84" y="949"/>
                  </a:cubicBezTo>
                  <a:cubicBezTo>
                    <a:pt x="1144" y="791"/>
                    <a:pt x="1181" y="679"/>
                    <a:pt x="1181" y="679"/>
                  </a:cubicBezTo>
                  <a:cubicBezTo>
                    <a:pt x="1181" y="679"/>
                    <a:pt x="930" y="335"/>
                    <a:pt x="1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981;p70"/>
            <p:cNvSpPr/>
            <p:nvPr/>
          </p:nvSpPr>
          <p:spPr>
            <a:xfrm>
              <a:off x="5922581" y="2986185"/>
              <a:ext cx="117957" cy="55542"/>
            </a:xfrm>
            <a:custGeom>
              <a:avLst/>
              <a:gdLst/>
              <a:ahLst/>
              <a:cxnLst/>
              <a:rect l="l" t="t" r="r" b="b"/>
              <a:pathLst>
                <a:path w="3330" h="1568" extrusionOk="0">
                  <a:moveTo>
                    <a:pt x="2307" y="0"/>
                  </a:moveTo>
                  <a:cubicBezTo>
                    <a:pt x="2307" y="0"/>
                    <a:pt x="1643" y="436"/>
                    <a:pt x="881" y="436"/>
                  </a:cubicBezTo>
                  <a:cubicBezTo>
                    <a:pt x="622" y="436"/>
                    <a:pt x="352" y="386"/>
                    <a:pt x="93" y="252"/>
                  </a:cubicBezTo>
                  <a:cubicBezTo>
                    <a:pt x="28" y="549"/>
                    <a:pt x="0" y="856"/>
                    <a:pt x="10" y="1163"/>
                  </a:cubicBezTo>
                  <a:cubicBezTo>
                    <a:pt x="10" y="1163"/>
                    <a:pt x="88" y="1568"/>
                    <a:pt x="1344" y="1568"/>
                  </a:cubicBezTo>
                  <a:cubicBezTo>
                    <a:pt x="1587" y="1568"/>
                    <a:pt x="1874" y="1552"/>
                    <a:pt x="2214" y="1516"/>
                  </a:cubicBezTo>
                  <a:cubicBezTo>
                    <a:pt x="2641" y="1470"/>
                    <a:pt x="2985" y="1423"/>
                    <a:pt x="3255" y="1386"/>
                  </a:cubicBezTo>
                  <a:cubicBezTo>
                    <a:pt x="3171" y="1070"/>
                    <a:pt x="3199" y="735"/>
                    <a:pt x="3329" y="438"/>
                  </a:cubicBezTo>
                  <a:cubicBezTo>
                    <a:pt x="3050" y="307"/>
                    <a:pt x="2725" y="103"/>
                    <a:pt x="2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982;p70"/>
            <p:cNvSpPr/>
            <p:nvPr/>
          </p:nvSpPr>
          <p:spPr>
            <a:xfrm>
              <a:off x="5922900" y="3025397"/>
              <a:ext cx="155186" cy="19695"/>
            </a:xfrm>
            <a:custGeom>
              <a:avLst/>
              <a:gdLst/>
              <a:ahLst/>
              <a:cxnLst/>
              <a:rect l="l" t="t" r="r" b="b"/>
              <a:pathLst>
                <a:path w="4381" h="556" extrusionOk="0">
                  <a:moveTo>
                    <a:pt x="4343" y="0"/>
                  </a:moveTo>
                  <a:cubicBezTo>
                    <a:pt x="3581" y="184"/>
                    <a:pt x="2800" y="278"/>
                    <a:pt x="2019" y="278"/>
                  </a:cubicBezTo>
                  <a:cubicBezTo>
                    <a:pt x="1343" y="278"/>
                    <a:pt x="666" y="208"/>
                    <a:pt x="1" y="65"/>
                  </a:cubicBezTo>
                  <a:lnTo>
                    <a:pt x="1" y="65"/>
                  </a:lnTo>
                  <a:cubicBezTo>
                    <a:pt x="19" y="177"/>
                    <a:pt x="38" y="288"/>
                    <a:pt x="56" y="400"/>
                  </a:cubicBezTo>
                  <a:cubicBezTo>
                    <a:pt x="56" y="400"/>
                    <a:pt x="546" y="556"/>
                    <a:pt x="1825" y="556"/>
                  </a:cubicBezTo>
                  <a:cubicBezTo>
                    <a:pt x="1978" y="556"/>
                    <a:pt x="2141" y="554"/>
                    <a:pt x="2316" y="549"/>
                  </a:cubicBezTo>
                  <a:cubicBezTo>
                    <a:pt x="4148" y="484"/>
                    <a:pt x="4381" y="233"/>
                    <a:pt x="4381" y="233"/>
                  </a:cubicBezTo>
                  <a:cubicBezTo>
                    <a:pt x="4381" y="158"/>
                    <a:pt x="4371" y="74"/>
                    <a:pt x="4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983;p70"/>
            <p:cNvSpPr/>
            <p:nvPr/>
          </p:nvSpPr>
          <p:spPr>
            <a:xfrm>
              <a:off x="6013155" y="2994545"/>
              <a:ext cx="12540" cy="25610"/>
            </a:xfrm>
            <a:custGeom>
              <a:avLst/>
              <a:gdLst/>
              <a:ahLst/>
              <a:cxnLst/>
              <a:rect l="l" t="t" r="r" b="b"/>
              <a:pathLst>
                <a:path w="354" h="723" extrusionOk="0">
                  <a:moveTo>
                    <a:pt x="331" y="0"/>
                  </a:moveTo>
                  <a:cubicBezTo>
                    <a:pt x="326" y="0"/>
                    <a:pt x="321" y="2"/>
                    <a:pt x="317" y="6"/>
                  </a:cubicBezTo>
                  <a:cubicBezTo>
                    <a:pt x="103" y="174"/>
                    <a:pt x="1" y="434"/>
                    <a:pt x="38" y="704"/>
                  </a:cubicBezTo>
                  <a:cubicBezTo>
                    <a:pt x="38" y="713"/>
                    <a:pt x="56" y="722"/>
                    <a:pt x="66" y="722"/>
                  </a:cubicBezTo>
                  <a:cubicBezTo>
                    <a:pt x="84" y="722"/>
                    <a:pt x="94" y="704"/>
                    <a:pt x="84" y="694"/>
                  </a:cubicBezTo>
                  <a:cubicBezTo>
                    <a:pt x="47" y="443"/>
                    <a:pt x="140" y="202"/>
                    <a:pt x="345" y="53"/>
                  </a:cubicBezTo>
                  <a:cubicBezTo>
                    <a:pt x="354" y="43"/>
                    <a:pt x="354" y="25"/>
                    <a:pt x="345" y="16"/>
                  </a:cubicBezTo>
                  <a:cubicBezTo>
                    <a:pt x="345" y="5"/>
                    <a:pt x="338" y="0"/>
                    <a:pt x="331" y="0"/>
                  </a:cubicBezTo>
                  <a:close/>
                </a:path>
              </a:pathLst>
            </a:custGeom>
            <a:solidFill>
              <a:srgbClr val="BA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984;p70"/>
            <p:cNvSpPr/>
            <p:nvPr/>
          </p:nvSpPr>
          <p:spPr>
            <a:xfrm>
              <a:off x="6000651" y="2990330"/>
              <a:ext cx="11867" cy="25540"/>
            </a:xfrm>
            <a:custGeom>
              <a:avLst/>
              <a:gdLst/>
              <a:ahLst/>
              <a:cxnLst/>
              <a:rect l="l" t="t" r="r" b="b"/>
              <a:pathLst>
                <a:path w="335" h="721" extrusionOk="0">
                  <a:moveTo>
                    <a:pt x="299" y="0"/>
                  </a:moveTo>
                  <a:cubicBezTo>
                    <a:pt x="295" y="0"/>
                    <a:pt x="291" y="2"/>
                    <a:pt x="288" y="4"/>
                  </a:cubicBezTo>
                  <a:cubicBezTo>
                    <a:pt x="279" y="14"/>
                    <a:pt x="0" y="209"/>
                    <a:pt x="19" y="702"/>
                  </a:cubicBezTo>
                  <a:cubicBezTo>
                    <a:pt x="19" y="711"/>
                    <a:pt x="28" y="720"/>
                    <a:pt x="47" y="720"/>
                  </a:cubicBezTo>
                  <a:cubicBezTo>
                    <a:pt x="65" y="720"/>
                    <a:pt x="75" y="711"/>
                    <a:pt x="75" y="692"/>
                  </a:cubicBezTo>
                  <a:cubicBezTo>
                    <a:pt x="56" y="228"/>
                    <a:pt x="316" y="51"/>
                    <a:pt x="316" y="51"/>
                  </a:cubicBezTo>
                  <a:cubicBezTo>
                    <a:pt x="326" y="42"/>
                    <a:pt x="335" y="23"/>
                    <a:pt x="326" y="14"/>
                  </a:cubicBezTo>
                  <a:cubicBezTo>
                    <a:pt x="319" y="7"/>
                    <a:pt x="308" y="0"/>
                    <a:pt x="299" y="0"/>
                  </a:cubicBezTo>
                  <a:close/>
                </a:path>
              </a:pathLst>
            </a:custGeom>
            <a:solidFill>
              <a:srgbClr val="BA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985;p70"/>
            <p:cNvSpPr/>
            <p:nvPr/>
          </p:nvSpPr>
          <p:spPr>
            <a:xfrm>
              <a:off x="5999659" y="2975984"/>
              <a:ext cx="13213" cy="21749"/>
            </a:xfrm>
            <a:custGeom>
              <a:avLst/>
              <a:gdLst/>
              <a:ahLst/>
              <a:cxnLst/>
              <a:rect l="l" t="t" r="r" b="b"/>
              <a:pathLst>
                <a:path w="373" h="614" extrusionOk="0">
                  <a:moveTo>
                    <a:pt x="161" y="52"/>
                  </a:moveTo>
                  <a:cubicBezTo>
                    <a:pt x="166" y="52"/>
                    <a:pt x="172" y="53"/>
                    <a:pt x="177" y="56"/>
                  </a:cubicBezTo>
                  <a:cubicBezTo>
                    <a:pt x="182" y="54"/>
                    <a:pt x="187" y="54"/>
                    <a:pt x="191" y="54"/>
                  </a:cubicBezTo>
                  <a:cubicBezTo>
                    <a:pt x="212" y="54"/>
                    <a:pt x="227" y="69"/>
                    <a:pt x="242" y="84"/>
                  </a:cubicBezTo>
                  <a:cubicBezTo>
                    <a:pt x="289" y="168"/>
                    <a:pt x="233" y="381"/>
                    <a:pt x="196" y="521"/>
                  </a:cubicBezTo>
                  <a:cubicBezTo>
                    <a:pt x="140" y="381"/>
                    <a:pt x="75" y="158"/>
                    <a:pt x="121" y="84"/>
                  </a:cubicBezTo>
                  <a:lnTo>
                    <a:pt x="121" y="75"/>
                  </a:lnTo>
                  <a:cubicBezTo>
                    <a:pt x="128" y="61"/>
                    <a:pt x="145" y="52"/>
                    <a:pt x="161" y="52"/>
                  </a:cubicBezTo>
                  <a:close/>
                  <a:moveTo>
                    <a:pt x="177" y="0"/>
                  </a:moveTo>
                  <a:cubicBezTo>
                    <a:pt x="140" y="0"/>
                    <a:pt x="103" y="19"/>
                    <a:pt x="84" y="47"/>
                  </a:cubicBezTo>
                  <a:cubicBezTo>
                    <a:pt x="0" y="186"/>
                    <a:pt x="158" y="558"/>
                    <a:pt x="177" y="595"/>
                  </a:cubicBezTo>
                  <a:cubicBezTo>
                    <a:pt x="177" y="605"/>
                    <a:pt x="186" y="614"/>
                    <a:pt x="196" y="614"/>
                  </a:cubicBezTo>
                  <a:cubicBezTo>
                    <a:pt x="205" y="614"/>
                    <a:pt x="214" y="605"/>
                    <a:pt x="223" y="595"/>
                  </a:cubicBezTo>
                  <a:cubicBezTo>
                    <a:pt x="233" y="558"/>
                    <a:pt x="372" y="186"/>
                    <a:pt x="279" y="56"/>
                  </a:cubicBezTo>
                  <a:cubicBezTo>
                    <a:pt x="261" y="19"/>
                    <a:pt x="223" y="0"/>
                    <a:pt x="177" y="0"/>
                  </a:cubicBezTo>
                  <a:close/>
                </a:path>
              </a:pathLst>
            </a:custGeom>
            <a:solidFill>
              <a:srgbClr val="BA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986;p70"/>
            <p:cNvSpPr/>
            <p:nvPr/>
          </p:nvSpPr>
          <p:spPr>
            <a:xfrm>
              <a:off x="5987793" y="2985477"/>
              <a:ext cx="19801" cy="12256"/>
            </a:xfrm>
            <a:custGeom>
              <a:avLst/>
              <a:gdLst/>
              <a:ahLst/>
              <a:cxnLst/>
              <a:rect l="l" t="t" r="r" b="b"/>
              <a:pathLst>
                <a:path w="559" h="346" extrusionOk="0">
                  <a:moveTo>
                    <a:pt x="131" y="57"/>
                  </a:moveTo>
                  <a:cubicBezTo>
                    <a:pt x="233" y="57"/>
                    <a:pt x="385" y="200"/>
                    <a:pt x="475" y="290"/>
                  </a:cubicBezTo>
                  <a:cubicBezTo>
                    <a:pt x="335" y="281"/>
                    <a:pt x="112" y="244"/>
                    <a:pt x="66" y="160"/>
                  </a:cubicBezTo>
                  <a:cubicBezTo>
                    <a:pt x="56" y="141"/>
                    <a:pt x="56" y="113"/>
                    <a:pt x="66" y="95"/>
                  </a:cubicBezTo>
                  <a:cubicBezTo>
                    <a:pt x="75" y="76"/>
                    <a:pt x="94" y="58"/>
                    <a:pt x="121" y="58"/>
                  </a:cubicBezTo>
                  <a:cubicBezTo>
                    <a:pt x="124" y="57"/>
                    <a:pt x="128" y="57"/>
                    <a:pt x="131" y="57"/>
                  </a:cubicBezTo>
                  <a:close/>
                  <a:moveTo>
                    <a:pt x="127" y="1"/>
                  </a:moveTo>
                  <a:cubicBezTo>
                    <a:pt x="122" y="1"/>
                    <a:pt x="117" y="1"/>
                    <a:pt x="112" y="2"/>
                  </a:cubicBezTo>
                  <a:cubicBezTo>
                    <a:pt x="75" y="2"/>
                    <a:pt x="38" y="30"/>
                    <a:pt x="19" y="67"/>
                  </a:cubicBezTo>
                  <a:cubicBezTo>
                    <a:pt x="1" y="104"/>
                    <a:pt x="1" y="151"/>
                    <a:pt x="19" y="188"/>
                  </a:cubicBezTo>
                  <a:cubicBezTo>
                    <a:pt x="103" y="327"/>
                    <a:pt x="484" y="346"/>
                    <a:pt x="531" y="346"/>
                  </a:cubicBezTo>
                  <a:cubicBezTo>
                    <a:pt x="540" y="346"/>
                    <a:pt x="549" y="337"/>
                    <a:pt x="549" y="327"/>
                  </a:cubicBezTo>
                  <a:cubicBezTo>
                    <a:pt x="558" y="318"/>
                    <a:pt x="558" y="309"/>
                    <a:pt x="549" y="299"/>
                  </a:cubicBezTo>
                  <a:cubicBezTo>
                    <a:pt x="522" y="272"/>
                    <a:pt x="286" y="1"/>
                    <a:pt x="127" y="1"/>
                  </a:cubicBezTo>
                  <a:close/>
                </a:path>
              </a:pathLst>
            </a:custGeom>
            <a:solidFill>
              <a:srgbClr val="BA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987;p70"/>
            <p:cNvSpPr/>
            <p:nvPr/>
          </p:nvSpPr>
          <p:spPr>
            <a:xfrm>
              <a:off x="5660025" y="2512350"/>
              <a:ext cx="282672" cy="86527"/>
            </a:xfrm>
            <a:custGeom>
              <a:avLst/>
              <a:gdLst/>
              <a:ahLst/>
              <a:cxnLst/>
              <a:rect l="l" t="t" r="r" b="b"/>
              <a:pathLst>
                <a:path w="7980" h="2237" extrusionOk="0">
                  <a:moveTo>
                    <a:pt x="4531" y="0"/>
                  </a:moveTo>
                  <a:cubicBezTo>
                    <a:pt x="2867" y="0"/>
                    <a:pt x="1010" y="70"/>
                    <a:pt x="233" y="349"/>
                  </a:cubicBezTo>
                  <a:lnTo>
                    <a:pt x="1" y="2237"/>
                  </a:lnTo>
                  <a:cubicBezTo>
                    <a:pt x="2495" y="1807"/>
                    <a:pt x="5014" y="1584"/>
                    <a:pt x="7534" y="1584"/>
                  </a:cubicBezTo>
                  <a:cubicBezTo>
                    <a:pt x="7682" y="1584"/>
                    <a:pt x="7831" y="1584"/>
                    <a:pt x="7980" y="1586"/>
                  </a:cubicBezTo>
                  <a:lnTo>
                    <a:pt x="7663" y="70"/>
                  </a:lnTo>
                  <a:cubicBezTo>
                    <a:pt x="7663" y="70"/>
                    <a:pt x="6194" y="0"/>
                    <a:pt x="4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988;p70"/>
            <p:cNvSpPr/>
            <p:nvPr/>
          </p:nvSpPr>
          <p:spPr>
            <a:xfrm>
              <a:off x="5637328" y="2568419"/>
              <a:ext cx="348876" cy="232797"/>
            </a:xfrm>
            <a:custGeom>
              <a:avLst/>
              <a:gdLst/>
              <a:ahLst/>
              <a:cxnLst/>
              <a:rect l="l" t="t" r="r" b="b"/>
              <a:pathLst>
                <a:path w="9849" h="6572" extrusionOk="0">
                  <a:moveTo>
                    <a:pt x="8173" y="1"/>
                  </a:moveTo>
                  <a:cubicBezTo>
                    <a:pt x="5645" y="1"/>
                    <a:pt x="3127" y="224"/>
                    <a:pt x="642" y="654"/>
                  </a:cubicBezTo>
                  <a:lnTo>
                    <a:pt x="0" y="5722"/>
                  </a:lnTo>
                  <a:cubicBezTo>
                    <a:pt x="0" y="5722"/>
                    <a:pt x="986" y="6560"/>
                    <a:pt x="3878" y="6560"/>
                  </a:cubicBezTo>
                  <a:cubicBezTo>
                    <a:pt x="4062" y="6560"/>
                    <a:pt x="4254" y="6557"/>
                    <a:pt x="4454" y="6550"/>
                  </a:cubicBezTo>
                  <a:lnTo>
                    <a:pt x="4650" y="2737"/>
                  </a:lnTo>
                  <a:lnTo>
                    <a:pt x="4882" y="2700"/>
                  </a:lnTo>
                  <a:lnTo>
                    <a:pt x="5756" y="6512"/>
                  </a:lnTo>
                  <a:cubicBezTo>
                    <a:pt x="5756" y="6512"/>
                    <a:pt x="6161" y="6571"/>
                    <a:pt x="6748" y="6571"/>
                  </a:cubicBezTo>
                  <a:cubicBezTo>
                    <a:pt x="7621" y="6571"/>
                    <a:pt x="8897" y="6441"/>
                    <a:pt x="9848" y="5796"/>
                  </a:cubicBezTo>
                  <a:lnTo>
                    <a:pt x="8621" y="3"/>
                  </a:lnTo>
                  <a:cubicBezTo>
                    <a:pt x="8471" y="1"/>
                    <a:pt x="8322" y="1"/>
                    <a:pt x="8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989;p70"/>
            <p:cNvSpPr/>
            <p:nvPr/>
          </p:nvSpPr>
          <p:spPr>
            <a:xfrm>
              <a:off x="5830342" y="2693210"/>
              <a:ext cx="26390" cy="107897"/>
            </a:xfrm>
            <a:custGeom>
              <a:avLst/>
              <a:gdLst/>
              <a:ahLst/>
              <a:cxnLst/>
              <a:rect l="l" t="t" r="r" b="b"/>
              <a:pathLst>
                <a:path w="745" h="3046" extrusionOk="0">
                  <a:moveTo>
                    <a:pt x="42" y="1"/>
                  </a:moveTo>
                  <a:cubicBezTo>
                    <a:pt x="38" y="1"/>
                    <a:pt x="33" y="2"/>
                    <a:pt x="28" y="4"/>
                  </a:cubicBezTo>
                  <a:cubicBezTo>
                    <a:pt x="10" y="4"/>
                    <a:pt x="0" y="23"/>
                    <a:pt x="0" y="42"/>
                  </a:cubicBezTo>
                  <a:lnTo>
                    <a:pt x="679" y="3017"/>
                  </a:lnTo>
                  <a:cubicBezTo>
                    <a:pt x="679" y="3036"/>
                    <a:pt x="698" y="3045"/>
                    <a:pt x="707" y="3045"/>
                  </a:cubicBezTo>
                  <a:lnTo>
                    <a:pt x="717" y="3045"/>
                  </a:lnTo>
                  <a:cubicBezTo>
                    <a:pt x="735" y="3036"/>
                    <a:pt x="744" y="3017"/>
                    <a:pt x="744" y="3008"/>
                  </a:cubicBezTo>
                  <a:lnTo>
                    <a:pt x="66" y="23"/>
                  </a:lnTo>
                  <a:cubicBezTo>
                    <a:pt x="59" y="9"/>
                    <a:pt x="52" y="1"/>
                    <a:pt x="42" y="1"/>
                  </a:cubicBezTo>
                  <a:close/>
                </a:path>
              </a:pathLst>
            </a:custGeom>
            <a:solidFill>
              <a:srgbClr val="4E7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990;p70"/>
            <p:cNvSpPr/>
            <p:nvPr/>
          </p:nvSpPr>
          <p:spPr>
            <a:xfrm>
              <a:off x="5878091" y="1940742"/>
              <a:ext cx="237543" cy="474980"/>
            </a:xfrm>
            <a:custGeom>
              <a:avLst/>
              <a:gdLst/>
              <a:ahLst/>
              <a:cxnLst/>
              <a:rect l="l" t="t" r="r" b="b"/>
              <a:pathLst>
                <a:path w="6706" h="13409" extrusionOk="0">
                  <a:moveTo>
                    <a:pt x="5495" y="1"/>
                  </a:moveTo>
                  <a:cubicBezTo>
                    <a:pt x="5188" y="1"/>
                    <a:pt x="5162" y="1366"/>
                    <a:pt x="5162" y="1366"/>
                  </a:cubicBezTo>
                  <a:cubicBezTo>
                    <a:pt x="5162" y="1366"/>
                    <a:pt x="5041" y="185"/>
                    <a:pt x="4781" y="175"/>
                  </a:cubicBezTo>
                  <a:cubicBezTo>
                    <a:pt x="4780" y="175"/>
                    <a:pt x="4779" y="175"/>
                    <a:pt x="4778" y="175"/>
                  </a:cubicBezTo>
                  <a:cubicBezTo>
                    <a:pt x="4531" y="175"/>
                    <a:pt x="4706" y="1700"/>
                    <a:pt x="4706" y="1700"/>
                  </a:cubicBezTo>
                  <a:cubicBezTo>
                    <a:pt x="4706" y="1700"/>
                    <a:pt x="4509" y="1262"/>
                    <a:pt x="4341" y="1262"/>
                  </a:cubicBezTo>
                  <a:cubicBezTo>
                    <a:pt x="4306" y="1262"/>
                    <a:pt x="4272" y="1282"/>
                    <a:pt x="4241" y="1328"/>
                  </a:cubicBezTo>
                  <a:cubicBezTo>
                    <a:pt x="4055" y="1589"/>
                    <a:pt x="4595" y="2649"/>
                    <a:pt x="4595" y="2649"/>
                  </a:cubicBezTo>
                  <a:cubicBezTo>
                    <a:pt x="4595" y="2649"/>
                    <a:pt x="4046" y="4881"/>
                    <a:pt x="3302" y="6322"/>
                  </a:cubicBezTo>
                  <a:cubicBezTo>
                    <a:pt x="2419" y="8033"/>
                    <a:pt x="1210" y="8963"/>
                    <a:pt x="159" y="9465"/>
                  </a:cubicBezTo>
                  <a:lnTo>
                    <a:pt x="1" y="13408"/>
                  </a:lnTo>
                  <a:cubicBezTo>
                    <a:pt x="6399" y="11176"/>
                    <a:pt x="6203" y="2714"/>
                    <a:pt x="6203" y="2714"/>
                  </a:cubicBezTo>
                  <a:cubicBezTo>
                    <a:pt x="6399" y="2230"/>
                    <a:pt x="6706" y="612"/>
                    <a:pt x="6492" y="529"/>
                  </a:cubicBezTo>
                  <a:cubicBezTo>
                    <a:pt x="6484" y="526"/>
                    <a:pt x="6475" y="524"/>
                    <a:pt x="6467" y="524"/>
                  </a:cubicBezTo>
                  <a:cubicBezTo>
                    <a:pt x="6255" y="524"/>
                    <a:pt x="5971" y="1403"/>
                    <a:pt x="5971" y="1403"/>
                  </a:cubicBezTo>
                  <a:cubicBezTo>
                    <a:pt x="5971" y="1403"/>
                    <a:pt x="6250" y="222"/>
                    <a:pt x="6036" y="157"/>
                  </a:cubicBezTo>
                  <a:cubicBezTo>
                    <a:pt x="6031" y="155"/>
                    <a:pt x="6025" y="154"/>
                    <a:pt x="6020" y="154"/>
                  </a:cubicBezTo>
                  <a:cubicBezTo>
                    <a:pt x="5810" y="154"/>
                    <a:pt x="5571" y="1328"/>
                    <a:pt x="5571" y="1328"/>
                  </a:cubicBezTo>
                  <a:cubicBezTo>
                    <a:pt x="5571" y="1328"/>
                    <a:pt x="5729" y="82"/>
                    <a:pt x="5534" y="8"/>
                  </a:cubicBezTo>
                  <a:cubicBezTo>
                    <a:pt x="5520" y="3"/>
                    <a:pt x="5507" y="1"/>
                    <a:pt x="5495"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991;p70"/>
            <p:cNvSpPr/>
            <p:nvPr/>
          </p:nvSpPr>
          <p:spPr>
            <a:xfrm>
              <a:off x="5493054" y="1940742"/>
              <a:ext cx="237508" cy="474980"/>
            </a:xfrm>
            <a:custGeom>
              <a:avLst/>
              <a:gdLst/>
              <a:ahLst/>
              <a:cxnLst/>
              <a:rect l="l" t="t" r="r" b="b"/>
              <a:pathLst>
                <a:path w="6705" h="13409" extrusionOk="0">
                  <a:moveTo>
                    <a:pt x="1211" y="1"/>
                  </a:moveTo>
                  <a:cubicBezTo>
                    <a:pt x="1198" y="1"/>
                    <a:pt x="1185" y="3"/>
                    <a:pt x="1172" y="8"/>
                  </a:cubicBezTo>
                  <a:cubicBezTo>
                    <a:pt x="976" y="82"/>
                    <a:pt x="1135" y="1328"/>
                    <a:pt x="1135" y="1328"/>
                  </a:cubicBezTo>
                  <a:cubicBezTo>
                    <a:pt x="1135" y="1328"/>
                    <a:pt x="896" y="154"/>
                    <a:pt x="686" y="154"/>
                  </a:cubicBezTo>
                  <a:cubicBezTo>
                    <a:pt x="681" y="154"/>
                    <a:pt x="675" y="155"/>
                    <a:pt x="670" y="157"/>
                  </a:cubicBezTo>
                  <a:cubicBezTo>
                    <a:pt x="456" y="222"/>
                    <a:pt x="744" y="1403"/>
                    <a:pt x="744" y="1403"/>
                  </a:cubicBezTo>
                  <a:cubicBezTo>
                    <a:pt x="744" y="1403"/>
                    <a:pt x="451" y="524"/>
                    <a:pt x="239" y="524"/>
                  </a:cubicBezTo>
                  <a:cubicBezTo>
                    <a:pt x="230" y="524"/>
                    <a:pt x="222" y="526"/>
                    <a:pt x="214" y="529"/>
                  </a:cubicBezTo>
                  <a:cubicBezTo>
                    <a:pt x="0" y="612"/>
                    <a:pt x="307" y="2230"/>
                    <a:pt x="511" y="2714"/>
                  </a:cubicBezTo>
                  <a:cubicBezTo>
                    <a:pt x="511" y="2714"/>
                    <a:pt x="316" y="11176"/>
                    <a:pt x="6705" y="13408"/>
                  </a:cubicBezTo>
                  <a:lnTo>
                    <a:pt x="5673" y="9140"/>
                  </a:lnTo>
                  <a:cubicBezTo>
                    <a:pt x="4622" y="8647"/>
                    <a:pt x="4296" y="8033"/>
                    <a:pt x="3413" y="6322"/>
                  </a:cubicBezTo>
                  <a:cubicBezTo>
                    <a:pt x="2669" y="4881"/>
                    <a:pt x="2120" y="2649"/>
                    <a:pt x="2120" y="2649"/>
                  </a:cubicBezTo>
                  <a:cubicBezTo>
                    <a:pt x="2120" y="2649"/>
                    <a:pt x="2650" y="1589"/>
                    <a:pt x="2474" y="1328"/>
                  </a:cubicBezTo>
                  <a:cubicBezTo>
                    <a:pt x="2441" y="1282"/>
                    <a:pt x="2406" y="1262"/>
                    <a:pt x="2370" y="1262"/>
                  </a:cubicBezTo>
                  <a:cubicBezTo>
                    <a:pt x="2199" y="1262"/>
                    <a:pt x="2009" y="1700"/>
                    <a:pt x="2009" y="1700"/>
                  </a:cubicBezTo>
                  <a:cubicBezTo>
                    <a:pt x="2009" y="1700"/>
                    <a:pt x="2184" y="175"/>
                    <a:pt x="1927" y="175"/>
                  </a:cubicBezTo>
                  <a:cubicBezTo>
                    <a:pt x="1927" y="175"/>
                    <a:pt x="1926" y="175"/>
                    <a:pt x="1925" y="175"/>
                  </a:cubicBezTo>
                  <a:cubicBezTo>
                    <a:pt x="1665" y="185"/>
                    <a:pt x="1553" y="1366"/>
                    <a:pt x="1553" y="1366"/>
                  </a:cubicBezTo>
                  <a:cubicBezTo>
                    <a:pt x="1553" y="1366"/>
                    <a:pt x="1519" y="1"/>
                    <a:pt x="1211"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992;p70"/>
            <p:cNvSpPr/>
            <p:nvPr/>
          </p:nvSpPr>
          <p:spPr>
            <a:xfrm>
              <a:off x="5511474" y="1985125"/>
              <a:ext cx="44172" cy="21466"/>
            </a:xfrm>
            <a:custGeom>
              <a:avLst/>
              <a:gdLst/>
              <a:ahLst/>
              <a:cxnLst/>
              <a:rect l="l" t="t" r="r" b="b"/>
              <a:pathLst>
                <a:path w="1247" h="606" fill="none" extrusionOk="0">
                  <a:moveTo>
                    <a:pt x="1" y="605"/>
                  </a:moveTo>
                  <a:cubicBezTo>
                    <a:pt x="1" y="605"/>
                    <a:pt x="689" y="1"/>
                    <a:pt x="1247" y="382"/>
                  </a:cubicBezTo>
                </a:path>
              </a:pathLst>
            </a:custGeom>
            <a:noFill/>
            <a:ln w="1400" cap="rnd" cmpd="sng">
              <a:solidFill>
                <a:srgbClr val="634927"/>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993;p70"/>
            <p:cNvSpPr/>
            <p:nvPr/>
          </p:nvSpPr>
          <p:spPr>
            <a:xfrm>
              <a:off x="5579342" y="2237861"/>
              <a:ext cx="445048" cy="364923"/>
            </a:xfrm>
            <a:custGeom>
              <a:avLst/>
              <a:gdLst/>
              <a:ahLst/>
              <a:cxnLst/>
              <a:rect l="l" t="t" r="r" b="b"/>
              <a:pathLst>
                <a:path w="12564" h="10302" extrusionOk="0">
                  <a:moveTo>
                    <a:pt x="2207" y="0"/>
                  </a:moveTo>
                  <a:cubicBezTo>
                    <a:pt x="1143" y="0"/>
                    <a:pt x="0" y="2082"/>
                    <a:pt x="0" y="2082"/>
                  </a:cubicBezTo>
                  <a:cubicBezTo>
                    <a:pt x="577" y="3160"/>
                    <a:pt x="1451" y="4034"/>
                    <a:pt x="2530" y="4602"/>
                  </a:cubicBezTo>
                  <a:lnTo>
                    <a:pt x="2204" y="9279"/>
                  </a:lnTo>
                  <a:cubicBezTo>
                    <a:pt x="2204" y="9279"/>
                    <a:pt x="3922" y="10301"/>
                    <a:pt x="6484" y="10301"/>
                  </a:cubicBezTo>
                  <a:cubicBezTo>
                    <a:pt x="7785" y="10301"/>
                    <a:pt x="9304" y="10038"/>
                    <a:pt x="10927" y="9242"/>
                  </a:cubicBezTo>
                  <a:lnTo>
                    <a:pt x="9858" y="4378"/>
                  </a:lnTo>
                  <a:cubicBezTo>
                    <a:pt x="11680" y="3421"/>
                    <a:pt x="12564" y="2082"/>
                    <a:pt x="12564" y="2082"/>
                  </a:cubicBezTo>
                  <a:cubicBezTo>
                    <a:pt x="12564" y="2082"/>
                    <a:pt x="11429" y="0"/>
                    <a:pt x="10366" y="0"/>
                  </a:cubicBezTo>
                  <a:cubicBezTo>
                    <a:pt x="10270" y="0"/>
                    <a:pt x="10175" y="17"/>
                    <a:pt x="10081" y="54"/>
                  </a:cubicBezTo>
                  <a:cubicBezTo>
                    <a:pt x="8666" y="602"/>
                    <a:pt x="8166" y="652"/>
                    <a:pt x="8031" y="652"/>
                  </a:cubicBezTo>
                  <a:cubicBezTo>
                    <a:pt x="8001" y="652"/>
                    <a:pt x="7989" y="649"/>
                    <a:pt x="7989" y="649"/>
                  </a:cubicBezTo>
                  <a:lnTo>
                    <a:pt x="6501" y="556"/>
                  </a:lnTo>
                  <a:lnTo>
                    <a:pt x="6324" y="547"/>
                  </a:lnTo>
                  <a:lnTo>
                    <a:pt x="6240" y="547"/>
                  </a:lnTo>
                  <a:lnTo>
                    <a:pt x="6073" y="556"/>
                  </a:lnTo>
                  <a:lnTo>
                    <a:pt x="4585" y="649"/>
                  </a:lnTo>
                  <a:cubicBezTo>
                    <a:pt x="4585" y="649"/>
                    <a:pt x="4573" y="652"/>
                    <a:pt x="4542" y="652"/>
                  </a:cubicBezTo>
                  <a:cubicBezTo>
                    <a:pt x="4405" y="652"/>
                    <a:pt x="3900" y="602"/>
                    <a:pt x="2493" y="54"/>
                  </a:cubicBezTo>
                  <a:cubicBezTo>
                    <a:pt x="2399" y="17"/>
                    <a:pt x="2303" y="0"/>
                    <a:pt x="22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994;p70"/>
            <p:cNvSpPr/>
            <p:nvPr/>
          </p:nvSpPr>
          <p:spPr>
            <a:xfrm>
              <a:off x="5939371" y="2229218"/>
              <a:ext cx="93586" cy="83066"/>
            </a:xfrm>
            <a:custGeom>
              <a:avLst/>
              <a:gdLst/>
              <a:ahLst/>
              <a:cxnLst/>
              <a:rect l="l" t="t" r="r" b="b"/>
              <a:pathLst>
                <a:path w="2642" h="2345" extrusionOk="0">
                  <a:moveTo>
                    <a:pt x="214" y="1"/>
                  </a:moveTo>
                  <a:lnTo>
                    <a:pt x="214" y="1"/>
                  </a:lnTo>
                  <a:cubicBezTo>
                    <a:pt x="214" y="1"/>
                    <a:pt x="214" y="1"/>
                    <a:pt x="214" y="1"/>
                  </a:cubicBezTo>
                  <a:lnTo>
                    <a:pt x="214" y="1"/>
                  </a:lnTo>
                  <a:cubicBezTo>
                    <a:pt x="214" y="1"/>
                    <a:pt x="214" y="1"/>
                    <a:pt x="214" y="1"/>
                  </a:cubicBezTo>
                  <a:close/>
                  <a:moveTo>
                    <a:pt x="214" y="1"/>
                  </a:moveTo>
                  <a:lnTo>
                    <a:pt x="214" y="1"/>
                  </a:lnTo>
                  <a:cubicBezTo>
                    <a:pt x="121" y="103"/>
                    <a:pt x="1" y="280"/>
                    <a:pt x="1" y="280"/>
                  </a:cubicBezTo>
                  <a:cubicBezTo>
                    <a:pt x="1014" y="661"/>
                    <a:pt x="1870" y="1396"/>
                    <a:pt x="2409" y="2344"/>
                  </a:cubicBezTo>
                  <a:lnTo>
                    <a:pt x="2642" y="2130"/>
                  </a:lnTo>
                  <a:cubicBezTo>
                    <a:pt x="1698" y="474"/>
                    <a:pt x="220" y="5"/>
                    <a:pt x="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995;p70"/>
            <p:cNvSpPr/>
            <p:nvPr/>
          </p:nvSpPr>
          <p:spPr>
            <a:xfrm>
              <a:off x="5809585" y="2257556"/>
              <a:ext cx="3330" cy="35"/>
            </a:xfrm>
            <a:custGeom>
              <a:avLst/>
              <a:gdLst/>
              <a:ahLst/>
              <a:cxnLst/>
              <a:rect l="l" t="t" r="r" b="b"/>
              <a:pathLst>
                <a:path w="94" h="1" extrusionOk="0">
                  <a:moveTo>
                    <a:pt x="94" y="0"/>
                  </a:moveTo>
                  <a:lnTo>
                    <a:pt x="1" y="0"/>
                  </a:lnTo>
                </a:path>
              </a:pathLst>
            </a:custGeom>
            <a:solidFill>
              <a:srgbClr val="EBB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996;p70"/>
            <p:cNvSpPr/>
            <p:nvPr/>
          </p:nvSpPr>
          <p:spPr>
            <a:xfrm>
              <a:off x="5741716" y="2255891"/>
              <a:ext cx="124900" cy="61316"/>
            </a:xfrm>
            <a:custGeom>
              <a:avLst/>
              <a:gdLst/>
              <a:ahLst/>
              <a:cxnLst/>
              <a:rect l="l" t="t" r="r" b="b"/>
              <a:pathLst>
                <a:path w="3526" h="1731" extrusionOk="0">
                  <a:moveTo>
                    <a:pt x="1738" y="1"/>
                  </a:moveTo>
                  <a:cubicBezTo>
                    <a:pt x="1188" y="1"/>
                    <a:pt x="576" y="35"/>
                    <a:pt x="1" y="140"/>
                  </a:cubicBezTo>
                  <a:cubicBezTo>
                    <a:pt x="1" y="140"/>
                    <a:pt x="29" y="1712"/>
                    <a:pt x="1684" y="1731"/>
                  </a:cubicBezTo>
                  <a:cubicBezTo>
                    <a:pt x="1694" y="1731"/>
                    <a:pt x="1703" y="1731"/>
                    <a:pt x="1712" y="1731"/>
                  </a:cubicBezTo>
                  <a:cubicBezTo>
                    <a:pt x="3351" y="1731"/>
                    <a:pt x="3525" y="113"/>
                    <a:pt x="3525" y="113"/>
                  </a:cubicBezTo>
                  <a:cubicBezTo>
                    <a:pt x="3525" y="113"/>
                    <a:pt x="2734" y="1"/>
                    <a:pt x="17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997;p70"/>
            <p:cNvSpPr/>
            <p:nvPr/>
          </p:nvSpPr>
          <p:spPr>
            <a:xfrm>
              <a:off x="5570770" y="2229218"/>
              <a:ext cx="93586" cy="83066"/>
            </a:xfrm>
            <a:custGeom>
              <a:avLst/>
              <a:gdLst/>
              <a:ahLst/>
              <a:cxnLst/>
              <a:rect l="l" t="t" r="r" b="b"/>
              <a:pathLst>
                <a:path w="2642" h="2345" extrusionOk="0">
                  <a:moveTo>
                    <a:pt x="2428" y="1"/>
                  </a:moveTo>
                  <a:cubicBezTo>
                    <a:pt x="2428" y="1"/>
                    <a:pt x="949" y="466"/>
                    <a:pt x="1" y="2130"/>
                  </a:cubicBezTo>
                  <a:lnTo>
                    <a:pt x="233" y="2344"/>
                  </a:lnTo>
                  <a:cubicBezTo>
                    <a:pt x="773" y="1396"/>
                    <a:pt x="1628" y="661"/>
                    <a:pt x="2642" y="280"/>
                  </a:cubicBezTo>
                  <a:cubicBezTo>
                    <a:pt x="2642" y="280"/>
                    <a:pt x="2521" y="103"/>
                    <a:pt x="2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998;p70"/>
            <p:cNvSpPr/>
            <p:nvPr/>
          </p:nvSpPr>
          <p:spPr>
            <a:xfrm>
              <a:off x="5758861" y="2202864"/>
              <a:ext cx="87671" cy="42117"/>
            </a:xfrm>
            <a:custGeom>
              <a:avLst/>
              <a:gdLst/>
              <a:ahLst/>
              <a:cxnLst/>
              <a:rect l="l" t="t" r="r" b="b"/>
              <a:pathLst>
                <a:path w="2475" h="1189" extrusionOk="0">
                  <a:moveTo>
                    <a:pt x="2474" y="1"/>
                  </a:moveTo>
                  <a:lnTo>
                    <a:pt x="1" y="261"/>
                  </a:lnTo>
                  <a:lnTo>
                    <a:pt x="56" y="1014"/>
                  </a:lnTo>
                  <a:cubicBezTo>
                    <a:pt x="501" y="1129"/>
                    <a:pt x="954" y="1189"/>
                    <a:pt x="1406" y="1189"/>
                  </a:cubicBezTo>
                  <a:cubicBezTo>
                    <a:pt x="1758" y="1189"/>
                    <a:pt x="2110" y="1153"/>
                    <a:pt x="2456" y="1079"/>
                  </a:cubicBezTo>
                  <a:lnTo>
                    <a:pt x="2474" y="1"/>
                  </a:lnTo>
                  <a:close/>
                </a:path>
              </a:pathLst>
            </a:custGeom>
            <a:solidFill>
              <a:srgbClr val="FF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999;p70"/>
            <p:cNvSpPr/>
            <p:nvPr/>
          </p:nvSpPr>
          <p:spPr>
            <a:xfrm>
              <a:off x="5760844" y="2238782"/>
              <a:ext cx="85014" cy="62627"/>
            </a:xfrm>
            <a:custGeom>
              <a:avLst/>
              <a:gdLst/>
              <a:ahLst/>
              <a:cxnLst/>
              <a:rect l="l" t="t" r="r" b="b"/>
              <a:pathLst>
                <a:path w="2400" h="1768" extrusionOk="0">
                  <a:moveTo>
                    <a:pt x="0" y="0"/>
                  </a:moveTo>
                  <a:lnTo>
                    <a:pt x="103" y="1153"/>
                  </a:lnTo>
                  <a:cubicBezTo>
                    <a:pt x="103" y="1153"/>
                    <a:pt x="233" y="1767"/>
                    <a:pt x="1181" y="1767"/>
                  </a:cubicBezTo>
                  <a:cubicBezTo>
                    <a:pt x="2232" y="1767"/>
                    <a:pt x="2390" y="1153"/>
                    <a:pt x="2390" y="1153"/>
                  </a:cubicBezTo>
                  <a:lnTo>
                    <a:pt x="2400" y="65"/>
                  </a:lnTo>
                  <a:lnTo>
                    <a:pt x="2400" y="65"/>
                  </a:lnTo>
                  <a:cubicBezTo>
                    <a:pt x="2054" y="139"/>
                    <a:pt x="1702" y="175"/>
                    <a:pt x="1350" y="175"/>
                  </a:cubicBezTo>
                  <a:cubicBezTo>
                    <a:pt x="898" y="175"/>
                    <a:pt x="445" y="115"/>
                    <a:pt x="0"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000;p70"/>
            <p:cNvSpPr/>
            <p:nvPr/>
          </p:nvSpPr>
          <p:spPr>
            <a:xfrm>
              <a:off x="5626453" y="1897385"/>
              <a:ext cx="314268" cy="333680"/>
            </a:xfrm>
            <a:custGeom>
              <a:avLst/>
              <a:gdLst/>
              <a:ahLst/>
              <a:cxnLst/>
              <a:rect l="l" t="t" r="r" b="b"/>
              <a:pathLst>
                <a:path w="8872" h="9420" extrusionOk="0">
                  <a:moveTo>
                    <a:pt x="5172" y="0"/>
                  </a:moveTo>
                  <a:cubicBezTo>
                    <a:pt x="4646" y="0"/>
                    <a:pt x="4067" y="75"/>
                    <a:pt x="3441" y="228"/>
                  </a:cubicBezTo>
                  <a:cubicBezTo>
                    <a:pt x="884" y="860"/>
                    <a:pt x="0" y="3101"/>
                    <a:pt x="623" y="5909"/>
                  </a:cubicBezTo>
                  <a:cubicBezTo>
                    <a:pt x="1205" y="8539"/>
                    <a:pt x="3066" y="9419"/>
                    <a:pt x="4937" y="9419"/>
                  </a:cubicBezTo>
                  <a:cubicBezTo>
                    <a:pt x="5071" y="9419"/>
                    <a:pt x="5205" y="9415"/>
                    <a:pt x="5338" y="9406"/>
                  </a:cubicBezTo>
                  <a:cubicBezTo>
                    <a:pt x="7477" y="9266"/>
                    <a:pt x="8872" y="7546"/>
                    <a:pt x="8872" y="5807"/>
                  </a:cubicBezTo>
                  <a:cubicBezTo>
                    <a:pt x="8872" y="3566"/>
                    <a:pt x="8295" y="2022"/>
                    <a:pt x="8295" y="2022"/>
                  </a:cubicBezTo>
                  <a:cubicBezTo>
                    <a:pt x="7902" y="709"/>
                    <a:pt x="6793" y="0"/>
                    <a:pt x="5172"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001;p70"/>
            <p:cNvSpPr/>
            <p:nvPr/>
          </p:nvSpPr>
          <p:spPr>
            <a:xfrm>
              <a:off x="5764457" y="2125928"/>
              <a:ext cx="75485" cy="24937"/>
            </a:xfrm>
            <a:custGeom>
              <a:avLst/>
              <a:gdLst/>
              <a:ahLst/>
              <a:cxnLst/>
              <a:rect l="l" t="t" r="r" b="b"/>
              <a:pathLst>
                <a:path w="2131" h="704" extrusionOk="0">
                  <a:moveTo>
                    <a:pt x="725" y="1"/>
                  </a:moveTo>
                  <a:cubicBezTo>
                    <a:pt x="484" y="1"/>
                    <a:pt x="242" y="18"/>
                    <a:pt x="1" y="53"/>
                  </a:cubicBezTo>
                  <a:cubicBezTo>
                    <a:pt x="10" y="164"/>
                    <a:pt x="29" y="266"/>
                    <a:pt x="56" y="369"/>
                  </a:cubicBezTo>
                  <a:cubicBezTo>
                    <a:pt x="161" y="360"/>
                    <a:pt x="265" y="355"/>
                    <a:pt x="369" y="355"/>
                  </a:cubicBezTo>
                  <a:cubicBezTo>
                    <a:pt x="917" y="355"/>
                    <a:pt x="1461" y="477"/>
                    <a:pt x="1953" y="703"/>
                  </a:cubicBezTo>
                  <a:cubicBezTo>
                    <a:pt x="2046" y="555"/>
                    <a:pt x="2102" y="387"/>
                    <a:pt x="2130" y="211"/>
                  </a:cubicBezTo>
                  <a:cubicBezTo>
                    <a:pt x="1674" y="69"/>
                    <a:pt x="1201" y="1"/>
                    <a:pt x="725" y="1"/>
                  </a:cubicBezTo>
                  <a:close/>
                </a:path>
              </a:pathLst>
            </a:custGeom>
            <a:solidFill>
              <a:srgbClr val="0406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002;p70"/>
            <p:cNvSpPr/>
            <p:nvPr/>
          </p:nvSpPr>
          <p:spPr>
            <a:xfrm>
              <a:off x="5766441" y="2138502"/>
              <a:ext cx="67232" cy="27878"/>
            </a:xfrm>
            <a:custGeom>
              <a:avLst/>
              <a:gdLst/>
              <a:ahLst/>
              <a:cxnLst/>
              <a:rect l="l" t="t" r="r" b="b"/>
              <a:pathLst>
                <a:path w="1898" h="787" extrusionOk="0">
                  <a:moveTo>
                    <a:pt x="313" y="0"/>
                  </a:moveTo>
                  <a:cubicBezTo>
                    <a:pt x="209" y="0"/>
                    <a:pt x="105" y="5"/>
                    <a:pt x="0" y="14"/>
                  </a:cubicBezTo>
                  <a:cubicBezTo>
                    <a:pt x="131" y="441"/>
                    <a:pt x="503" y="739"/>
                    <a:pt x="940" y="776"/>
                  </a:cubicBezTo>
                  <a:cubicBezTo>
                    <a:pt x="999" y="784"/>
                    <a:pt x="1055" y="787"/>
                    <a:pt x="1109" y="787"/>
                  </a:cubicBezTo>
                  <a:cubicBezTo>
                    <a:pt x="1531" y="787"/>
                    <a:pt x="1765" y="571"/>
                    <a:pt x="1897" y="348"/>
                  </a:cubicBezTo>
                  <a:cubicBezTo>
                    <a:pt x="1405" y="122"/>
                    <a:pt x="861"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003;p70"/>
            <p:cNvSpPr/>
            <p:nvPr/>
          </p:nvSpPr>
          <p:spPr>
            <a:xfrm>
              <a:off x="5591846" y="1908047"/>
              <a:ext cx="78107" cy="228015"/>
            </a:xfrm>
            <a:custGeom>
              <a:avLst/>
              <a:gdLst/>
              <a:ahLst/>
              <a:cxnLst/>
              <a:rect l="l" t="t" r="r" b="b"/>
              <a:pathLst>
                <a:path w="2205" h="6437" extrusionOk="0">
                  <a:moveTo>
                    <a:pt x="2084" y="1"/>
                  </a:moveTo>
                  <a:cubicBezTo>
                    <a:pt x="1219" y="512"/>
                    <a:pt x="577" y="1349"/>
                    <a:pt x="308" y="2326"/>
                  </a:cubicBezTo>
                  <a:cubicBezTo>
                    <a:pt x="233" y="2540"/>
                    <a:pt x="224" y="2781"/>
                    <a:pt x="289" y="3005"/>
                  </a:cubicBezTo>
                  <a:cubicBezTo>
                    <a:pt x="336" y="3135"/>
                    <a:pt x="438" y="3237"/>
                    <a:pt x="568" y="3293"/>
                  </a:cubicBezTo>
                  <a:cubicBezTo>
                    <a:pt x="615" y="3311"/>
                    <a:pt x="652" y="3321"/>
                    <a:pt x="698" y="3321"/>
                  </a:cubicBezTo>
                  <a:cubicBezTo>
                    <a:pt x="159" y="3869"/>
                    <a:pt x="1" y="4688"/>
                    <a:pt x="298" y="5394"/>
                  </a:cubicBezTo>
                  <a:cubicBezTo>
                    <a:pt x="577" y="6018"/>
                    <a:pt x="1191" y="6417"/>
                    <a:pt x="1870" y="6436"/>
                  </a:cubicBezTo>
                  <a:cubicBezTo>
                    <a:pt x="1982" y="6436"/>
                    <a:pt x="2093" y="6417"/>
                    <a:pt x="2205" y="6390"/>
                  </a:cubicBezTo>
                  <a:lnTo>
                    <a:pt x="2186" y="6324"/>
                  </a:lnTo>
                  <a:cubicBezTo>
                    <a:pt x="2080" y="6349"/>
                    <a:pt x="1972" y="6361"/>
                    <a:pt x="1864" y="6361"/>
                  </a:cubicBezTo>
                  <a:cubicBezTo>
                    <a:pt x="1243" y="6361"/>
                    <a:pt x="623" y="5968"/>
                    <a:pt x="354" y="5367"/>
                  </a:cubicBezTo>
                  <a:cubicBezTo>
                    <a:pt x="47" y="4660"/>
                    <a:pt x="270" y="3739"/>
                    <a:pt x="847" y="3274"/>
                  </a:cubicBezTo>
                  <a:lnTo>
                    <a:pt x="810" y="3218"/>
                  </a:lnTo>
                  <a:cubicBezTo>
                    <a:pt x="777" y="3232"/>
                    <a:pt x="740" y="3239"/>
                    <a:pt x="703" y="3239"/>
                  </a:cubicBezTo>
                  <a:cubicBezTo>
                    <a:pt x="666" y="3239"/>
                    <a:pt x="629" y="3232"/>
                    <a:pt x="596" y="3218"/>
                  </a:cubicBezTo>
                  <a:cubicBezTo>
                    <a:pt x="484" y="3172"/>
                    <a:pt x="391" y="3088"/>
                    <a:pt x="354" y="2967"/>
                  </a:cubicBezTo>
                  <a:cubicBezTo>
                    <a:pt x="289" y="2763"/>
                    <a:pt x="298" y="2540"/>
                    <a:pt x="373" y="2335"/>
                  </a:cubicBezTo>
                  <a:cubicBezTo>
                    <a:pt x="642" y="1377"/>
                    <a:pt x="1266" y="568"/>
                    <a:pt x="2121" y="57"/>
                  </a:cubicBezTo>
                  <a:lnTo>
                    <a:pt x="2084" y="1"/>
                  </a:lnTo>
                  <a:close/>
                </a:path>
              </a:pathLst>
            </a:custGeom>
            <a:solidFill>
              <a:srgbClr val="79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004;p70"/>
            <p:cNvSpPr/>
            <p:nvPr/>
          </p:nvSpPr>
          <p:spPr>
            <a:xfrm>
              <a:off x="5860663" y="1882366"/>
              <a:ext cx="124546" cy="224791"/>
            </a:xfrm>
            <a:custGeom>
              <a:avLst/>
              <a:gdLst/>
              <a:ahLst/>
              <a:cxnLst/>
              <a:rect l="l" t="t" r="r" b="b"/>
              <a:pathLst>
                <a:path w="3516" h="6346" extrusionOk="0">
                  <a:moveTo>
                    <a:pt x="1153" y="1"/>
                  </a:moveTo>
                  <a:lnTo>
                    <a:pt x="716" y="112"/>
                  </a:lnTo>
                  <a:cubicBezTo>
                    <a:pt x="703" y="111"/>
                    <a:pt x="690" y="111"/>
                    <a:pt x="678" y="111"/>
                  </a:cubicBezTo>
                  <a:cubicBezTo>
                    <a:pt x="333" y="111"/>
                    <a:pt x="55" y="470"/>
                    <a:pt x="28" y="847"/>
                  </a:cubicBezTo>
                  <a:cubicBezTo>
                    <a:pt x="0" y="1228"/>
                    <a:pt x="344" y="1544"/>
                    <a:pt x="335" y="1926"/>
                  </a:cubicBezTo>
                  <a:cubicBezTo>
                    <a:pt x="325" y="2400"/>
                    <a:pt x="911" y="3227"/>
                    <a:pt x="1739" y="3683"/>
                  </a:cubicBezTo>
                  <a:cubicBezTo>
                    <a:pt x="1665" y="4102"/>
                    <a:pt x="1637" y="4539"/>
                    <a:pt x="1674" y="4966"/>
                  </a:cubicBezTo>
                  <a:cubicBezTo>
                    <a:pt x="1720" y="5385"/>
                    <a:pt x="1888" y="5813"/>
                    <a:pt x="2213" y="6073"/>
                  </a:cubicBezTo>
                  <a:cubicBezTo>
                    <a:pt x="2414" y="6234"/>
                    <a:pt x="2612" y="6345"/>
                    <a:pt x="2808" y="6345"/>
                  </a:cubicBezTo>
                  <a:cubicBezTo>
                    <a:pt x="2930" y="6345"/>
                    <a:pt x="3050" y="6303"/>
                    <a:pt x="3171" y="6203"/>
                  </a:cubicBezTo>
                  <a:cubicBezTo>
                    <a:pt x="3422" y="5989"/>
                    <a:pt x="3515" y="5636"/>
                    <a:pt x="3506" y="5301"/>
                  </a:cubicBezTo>
                  <a:cubicBezTo>
                    <a:pt x="3469" y="4966"/>
                    <a:pt x="3385" y="4641"/>
                    <a:pt x="3264" y="4334"/>
                  </a:cubicBezTo>
                  <a:cubicBezTo>
                    <a:pt x="3115" y="3916"/>
                    <a:pt x="2966" y="3497"/>
                    <a:pt x="2808" y="3069"/>
                  </a:cubicBezTo>
                  <a:cubicBezTo>
                    <a:pt x="3264" y="2576"/>
                    <a:pt x="3162" y="1721"/>
                    <a:pt x="2762" y="1172"/>
                  </a:cubicBezTo>
                  <a:cubicBezTo>
                    <a:pt x="2362" y="624"/>
                    <a:pt x="1748" y="307"/>
                    <a:pt x="1153" y="1"/>
                  </a:cubicBezTo>
                  <a:close/>
                </a:path>
              </a:pathLst>
            </a:custGeom>
            <a:solidFill>
              <a:srgbClr val="79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005;p70"/>
            <p:cNvSpPr/>
            <p:nvPr/>
          </p:nvSpPr>
          <p:spPr>
            <a:xfrm>
              <a:off x="5896227" y="1893560"/>
              <a:ext cx="94897" cy="217105"/>
            </a:xfrm>
            <a:custGeom>
              <a:avLst/>
              <a:gdLst/>
              <a:ahLst/>
              <a:cxnLst/>
              <a:rect l="l" t="t" r="r" b="b"/>
              <a:pathLst>
                <a:path w="2679" h="6129" extrusionOk="0">
                  <a:moveTo>
                    <a:pt x="0" y="1"/>
                  </a:moveTo>
                  <a:lnTo>
                    <a:pt x="0" y="75"/>
                  </a:lnTo>
                  <a:cubicBezTo>
                    <a:pt x="521" y="131"/>
                    <a:pt x="1005" y="354"/>
                    <a:pt x="1395" y="717"/>
                  </a:cubicBezTo>
                  <a:cubicBezTo>
                    <a:pt x="1786" y="1089"/>
                    <a:pt x="2065" y="1572"/>
                    <a:pt x="2176" y="2102"/>
                  </a:cubicBezTo>
                  <a:cubicBezTo>
                    <a:pt x="2214" y="2242"/>
                    <a:pt x="2223" y="2391"/>
                    <a:pt x="2195" y="2530"/>
                  </a:cubicBezTo>
                  <a:cubicBezTo>
                    <a:pt x="2167" y="2660"/>
                    <a:pt x="2065" y="2772"/>
                    <a:pt x="1935" y="2809"/>
                  </a:cubicBezTo>
                  <a:cubicBezTo>
                    <a:pt x="1918" y="2812"/>
                    <a:pt x="1901" y="2814"/>
                    <a:pt x="1884" y="2814"/>
                  </a:cubicBezTo>
                  <a:cubicBezTo>
                    <a:pt x="1752" y="2814"/>
                    <a:pt x="1618" y="2717"/>
                    <a:pt x="1470" y="2512"/>
                  </a:cubicBezTo>
                  <a:lnTo>
                    <a:pt x="1414" y="2558"/>
                  </a:lnTo>
                  <a:cubicBezTo>
                    <a:pt x="1739" y="3051"/>
                    <a:pt x="2037" y="3562"/>
                    <a:pt x="2307" y="4092"/>
                  </a:cubicBezTo>
                  <a:cubicBezTo>
                    <a:pt x="2446" y="4381"/>
                    <a:pt x="2604" y="4725"/>
                    <a:pt x="2595" y="5078"/>
                  </a:cubicBezTo>
                  <a:cubicBezTo>
                    <a:pt x="2576" y="5515"/>
                    <a:pt x="2307" y="5906"/>
                    <a:pt x="1897" y="6064"/>
                  </a:cubicBezTo>
                  <a:lnTo>
                    <a:pt x="1916" y="6129"/>
                  </a:lnTo>
                  <a:cubicBezTo>
                    <a:pt x="2353" y="5962"/>
                    <a:pt x="2651" y="5543"/>
                    <a:pt x="2669" y="5078"/>
                  </a:cubicBezTo>
                  <a:cubicBezTo>
                    <a:pt x="2679" y="4706"/>
                    <a:pt x="2520" y="4362"/>
                    <a:pt x="2372" y="4055"/>
                  </a:cubicBezTo>
                  <a:cubicBezTo>
                    <a:pt x="2158" y="3627"/>
                    <a:pt x="1925" y="3218"/>
                    <a:pt x="1674" y="2818"/>
                  </a:cubicBezTo>
                  <a:lnTo>
                    <a:pt x="1674" y="2818"/>
                  </a:lnTo>
                  <a:cubicBezTo>
                    <a:pt x="1744" y="2865"/>
                    <a:pt x="1821" y="2886"/>
                    <a:pt x="1904" y="2886"/>
                  </a:cubicBezTo>
                  <a:cubicBezTo>
                    <a:pt x="1920" y="2886"/>
                    <a:pt x="1937" y="2885"/>
                    <a:pt x="1953" y="2884"/>
                  </a:cubicBezTo>
                  <a:cubicBezTo>
                    <a:pt x="2111" y="2837"/>
                    <a:pt x="2232" y="2716"/>
                    <a:pt x="2269" y="2549"/>
                  </a:cubicBezTo>
                  <a:cubicBezTo>
                    <a:pt x="2297" y="2400"/>
                    <a:pt x="2288" y="2242"/>
                    <a:pt x="2251" y="2084"/>
                  </a:cubicBezTo>
                  <a:cubicBezTo>
                    <a:pt x="2130" y="1544"/>
                    <a:pt x="1851" y="1042"/>
                    <a:pt x="1451" y="661"/>
                  </a:cubicBezTo>
                  <a:cubicBezTo>
                    <a:pt x="1051" y="298"/>
                    <a:pt x="540" y="57"/>
                    <a:pt x="0" y="1"/>
                  </a:cubicBezTo>
                  <a:close/>
                </a:path>
              </a:pathLst>
            </a:custGeom>
            <a:solidFill>
              <a:srgbClr val="79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006;p70"/>
            <p:cNvSpPr/>
            <p:nvPr/>
          </p:nvSpPr>
          <p:spPr>
            <a:xfrm>
              <a:off x="5573427" y="1847157"/>
              <a:ext cx="385751" cy="261914"/>
            </a:xfrm>
            <a:custGeom>
              <a:avLst/>
              <a:gdLst/>
              <a:ahLst/>
              <a:cxnLst/>
              <a:rect l="l" t="t" r="r" b="b"/>
              <a:pathLst>
                <a:path w="10890" h="7394" extrusionOk="0">
                  <a:moveTo>
                    <a:pt x="8466" y="1"/>
                  </a:moveTo>
                  <a:cubicBezTo>
                    <a:pt x="8331" y="1"/>
                    <a:pt x="8182" y="15"/>
                    <a:pt x="8016" y="46"/>
                  </a:cubicBezTo>
                  <a:cubicBezTo>
                    <a:pt x="7265" y="188"/>
                    <a:pt x="6756" y="226"/>
                    <a:pt x="6348" y="226"/>
                  </a:cubicBezTo>
                  <a:cubicBezTo>
                    <a:pt x="5870" y="226"/>
                    <a:pt x="5529" y="173"/>
                    <a:pt x="5100" y="173"/>
                  </a:cubicBezTo>
                  <a:cubicBezTo>
                    <a:pt x="4957" y="173"/>
                    <a:pt x="4803" y="179"/>
                    <a:pt x="4631" y="195"/>
                  </a:cubicBezTo>
                  <a:cubicBezTo>
                    <a:pt x="3729" y="279"/>
                    <a:pt x="2939" y="846"/>
                    <a:pt x="2585" y="1683"/>
                  </a:cubicBezTo>
                  <a:cubicBezTo>
                    <a:pt x="2585" y="1683"/>
                    <a:pt x="0" y="3319"/>
                    <a:pt x="1060" y="4965"/>
                  </a:cubicBezTo>
                  <a:cubicBezTo>
                    <a:pt x="1060" y="4965"/>
                    <a:pt x="279" y="6704"/>
                    <a:pt x="1469" y="7253"/>
                  </a:cubicBezTo>
                  <a:cubicBezTo>
                    <a:pt x="1684" y="7353"/>
                    <a:pt x="1849" y="7393"/>
                    <a:pt x="1977" y="7393"/>
                  </a:cubicBezTo>
                  <a:cubicBezTo>
                    <a:pt x="2552" y="7393"/>
                    <a:pt x="2353" y="6565"/>
                    <a:pt x="2353" y="6565"/>
                  </a:cubicBezTo>
                  <a:cubicBezTo>
                    <a:pt x="2353" y="6565"/>
                    <a:pt x="3115" y="6342"/>
                    <a:pt x="3143" y="4937"/>
                  </a:cubicBezTo>
                  <a:cubicBezTo>
                    <a:pt x="3143" y="4937"/>
                    <a:pt x="3776" y="4631"/>
                    <a:pt x="3934" y="3217"/>
                  </a:cubicBezTo>
                  <a:cubicBezTo>
                    <a:pt x="3934" y="3217"/>
                    <a:pt x="5995" y="3949"/>
                    <a:pt x="7367" y="3949"/>
                  </a:cubicBezTo>
                  <a:cubicBezTo>
                    <a:pt x="7773" y="3949"/>
                    <a:pt x="8118" y="3885"/>
                    <a:pt x="8332" y="3719"/>
                  </a:cubicBezTo>
                  <a:cubicBezTo>
                    <a:pt x="8555" y="3496"/>
                    <a:pt x="8611" y="3143"/>
                    <a:pt x="8453" y="2873"/>
                  </a:cubicBezTo>
                  <a:lnTo>
                    <a:pt x="8453" y="2873"/>
                  </a:lnTo>
                  <a:cubicBezTo>
                    <a:pt x="8453" y="2873"/>
                    <a:pt x="8710" y="3044"/>
                    <a:pt x="9167" y="3044"/>
                  </a:cubicBezTo>
                  <a:cubicBezTo>
                    <a:pt x="9385" y="3044"/>
                    <a:pt x="9648" y="3005"/>
                    <a:pt x="9950" y="2892"/>
                  </a:cubicBezTo>
                  <a:cubicBezTo>
                    <a:pt x="10890" y="2538"/>
                    <a:pt x="10304" y="1766"/>
                    <a:pt x="9681" y="1608"/>
                  </a:cubicBezTo>
                  <a:cubicBezTo>
                    <a:pt x="9681" y="1608"/>
                    <a:pt x="9898" y="1"/>
                    <a:pt x="8466" y="1"/>
                  </a:cubicBezTo>
                  <a:close/>
                </a:path>
              </a:pathLst>
            </a:custGeom>
            <a:solidFill>
              <a:srgbClr val="79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007;p70"/>
            <p:cNvSpPr/>
            <p:nvPr/>
          </p:nvSpPr>
          <p:spPr>
            <a:xfrm>
              <a:off x="5632687" y="1868622"/>
              <a:ext cx="41869" cy="60572"/>
            </a:xfrm>
            <a:custGeom>
              <a:avLst/>
              <a:gdLst/>
              <a:ahLst/>
              <a:cxnLst/>
              <a:rect l="l" t="t" r="r" b="b"/>
              <a:pathLst>
                <a:path w="1182" h="1710" extrusionOk="0">
                  <a:moveTo>
                    <a:pt x="466" y="1"/>
                  </a:moveTo>
                  <a:cubicBezTo>
                    <a:pt x="436" y="1"/>
                    <a:pt x="404" y="9"/>
                    <a:pt x="373" y="26"/>
                  </a:cubicBezTo>
                  <a:cubicBezTo>
                    <a:pt x="280" y="91"/>
                    <a:pt x="289" y="230"/>
                    <a:pt x="308" y="351"/>
                  </a:cubicBezTo>
                  <a:cubicBezTo>
                    <a:pt x="382" y="658"/>
                    <a:pt x="503" y="956"/>
                    <a:pt x="689" y="1226"/>
                  </a:cubicBezTo>
                  <a:lnTo>
                    <a:pt x="224" y="788"/>
                  </a:lnTo>
                  <a:cubicBezTo>
                    <a:pt x="190" y="754"/>
                    <a:pt x="156" y="715"/>
                    <a:pt x="114" y="715"/>
                  </a:cubicBezTo>
                  <a:cubicBezTo>
                    <a:pt x="99" y="715"/>
                    <a:pt x="83" y="720"/>
                    <a:pt x="66" y="733"/>
                  </a:cubicBezTo>
                  <a:cubicBezTo>
                    <a:pt x="1" y="770"/>
                    <a:pt x="38" y="881"/>
                    <a:pt x="75" y="947"/>
                  </a:cubicBezTo>
                  <a:cubicBezTo>
                    <a:pt x="271" y="1226"/>
                    <a:pt x="512" y="1486"/>
                    <a:pt x="782" y="1709"/>
                  </a:cubicBezTo>
                  <a:lnTo>
                    <a:pt x="1182" y="1514"/>
                  </a:lnTo>
                  <a:lnTo>
                    <a:pt x="736" y="305"/>
                  </a:lnTo>
                  <a:cubicBezTo>
                    <a:pt x="708" y="212"/>
                    <a:pt x="661" y="137"/>
                    <a:pt x="605" y="72"/>
                  </a:cubicBezTo>
                  <a:cubicBezTo>
                    <a:pt x="570" y="25"/>
                    <a:pt x="520" y="1"/>
                    <a:pt x="466" y="1"/>
                  </a:cubicBezTo>
                  <a:close/>
                </a:path>
              </a:pathLst>
            </a:custGeom>
            <a:solidFill>
              <a:srgbClr val="79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008;p70"/>
            <p:cNvSpPr/>
            <p:nvPr/>
          </p:nvSpPr>
          <p:spPr>
            <a:xfrm>
              <a:off x="5909404" y="2099042"/>
              <a:ext cx="74139" cy="84376"/>
            </a:xfrm>
            <a:custGeom>
              <a:avLst/>
              <a:gdLst/>
              <a:ahLst/>
              <a:cxnLst/>
              <a:rect l="l" t="t" r="r" b="b"/>
              <a:pathLst>
                <a:path w="2093" h="2382" extrusionOk="0">
                  <a:moveTo>
                    <a:pt x="1038" y="1"/>
                  </a:moveTo>
                  <a:cubicBezTo>
                    <a:pt x="727" y="1"/>
                    <a:pt x="465" y="95"/>
                    <a:pt x="465" y="95"/>
                  </a:cubicBezTo>
                  <a:lnTo>
                    <a:pt x="0" y="1741"/>
                  </a:lnTo>
                  <a:cubicBezTo>
                    <a:pt x="218" y="2158"/>
                    <a:pt x="636" y="2381"/>
                    <a:pt x="1038" y="2381"/>
                  </a:cubicBezTo>
                  <a:cubicBezTo>
                    <a:pt x="1579" y="2381"/>
                    <a:pt x="2093" y="1976"/>
                    <a:pt x="2055" y="1091"/>
                  </a:cubicBezTo>
                  <a:cubicBezTo>
                    <a:pt x="2012" y="188"/>
                    <a:pt x="1476" y="1"/>
                    <a:pt x="1038"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009;p70"/>
            <p:cNvSpPr/>
            <p:nvPr/>
          </p:nvSpPr>
          <p:spPr>
            <a:xfrm>
              <a:off x="5914682" y="2116151"/>
              <a:ext cx="58978" cy="47572"/>
            </a:xfrm>
            <a:custGeom>
              <a:avLst/>
              <a:gdLst/>
              <a:ahLst/>
              <a:cxnLst/>
              <a:rect l="l" t="t" r="r" b="b"/>
              <a:pathLst>
                <a:path w="1665" h="1343" extrusionOk="0">
                  <a:moveTo>
                    <a:pt x="1017" y="1"/>
                  </a:moveTo>
                  <a:cubicBezTo>
                    <a:pt x="853" y="1"/>
                    <a:pt x="691" y="56"/>
                    <a:pt x="558" y="152"/>
                  </a:cubicBezTo>
                  <a:cubicBezTo>
                    <a:pt x="0" y="524"/>
                    <a:pt x="353" y="1314"/>
                    <a:pt x="353" y="1324"/>
                  </a:cubicBezTo>
                  <a:cubicBezTo>
                    <a:pt x="353" y="1333"/>
                    <a:pt x="372" y="1342"/>
                    <a:pt x="381" y="1342"/>
                  </a:cubicBezTo>
                  <a:lnTo>
                    <a:pt x="391" y="1342"/>
                  </a:lnTo>
                  <a:cubicBezTo>
                    <a:pt x="409" y="1333"/>
                    <a:pt x="419" y="1314"/>
                    <a:pt x="409" y="1305"/>
                  </a:cubicBezTo>
                  <a:cubicBezTo>
                    <a:pt x="409" y="1296"/>
                    <a:pt x="74" y="552"/>
                    <a:pt x="595" y="208"/>
                  </a:cubicBezTo>
                  <a:cubicBezTo>
                    <a:pt x="716" y="117"/>
                    <a:pt x="867" y="70"/>
                    <a:pt x="1019" y="70"/>
                  </a:cubicBezTo>
                  <a:cubicBezTo>
                    <a:pt x="1054" y="70"/>
                    <a:pt x="1090" y="72"/>
                    <a:pt x="1125" y="77"/>
                  </a:cubicBezTo>
                  <a:cubicBezTo>
                    <a:pt x="1321" y="133"/>
                    <a:pt x="1497" y="254"/>
                    <a:pt x="1609" y="431"/>
                  </a:cubicBezTo>
                  <a:cubicBezTo>
                    <a:pt x="1615" y="437"/>
                    <a:pt x="1627" y="444"/>
                    <a:pt x="1636" y="444"/>
                  </a:cubicBezTo>
                  <a:cubicBezTo>
                    <a:pt x="1640" y="444"/>
                    <a:pt x="1643" y="443"/>
                    <a:pt x="1646" y="440"/>
                  </a:cubicBezTo>
                  <a:cubicBezTo>
                    <a:pt x="1665" y="431"/>
                    <a:pt x="1665" y="412"/>
                    <a:pt x="1655" y="394"/>
                  </a:cubicBezTo>
                  <a:cubicBezTo>
                    <a:pt x="1534" y="208"/>
                    <a:pt x="1358" y="77"/>
                    <a:pt x="1144" y="12"/>
                  </a:cubicBezTo>
                  <a:cubicBezTo>
                    <a:pt x="1102" y="5"/>
                    <a:pt x="1059" y="1"/>
                    <a:pt x="1017" y="1"/>
                  </a:cubicBezTo>
                  <a:close/>
                </a:path>
              </a:pathLst>
            </a:custGeom>
            <a:solidFill>
              <a:srgbClr val="683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010;p70"/>
            <p:cNvSpPr/>
            <p:nvPr/>
          </p:nvSpPr>
          <p:spPr>
            <a:xfrm>
              <a:off x="5922793" y="2134287"/>
              <a:ext cx="33758" cy="8005"/>
            </a:xfrm>
            <a:custGeom>
              <a:avLst/>
              <a:gdLst/>
              <a:ahLst/>
              <a:cxnLst/>
              <a:rect l="l" t="t" r="r" b="b"/>
              <a:pathLst>
                <a:path w="953" h="226" extrusionOk="0">
                  <a:moveTo>
                    <a:pt x="432" y="0"/>
                  </a:moveTo>
                  <a:cubicBezTo>
                    <a:pt x="297" y="0"/>
                    <a:pt x="152" y="43"/>
                    <a:pt x="22" y="170"/>
                  </a:cubicBezTo>
                  <a:cubicBezTo>
                    <a:pt x="0" y="192"/>
                    <a:pt x="24" y="225"/>
                    <a:pt x="49" y="225"/>
                  </a:cubicBezTo>
                  <a:cubicBezTo>
                    <a:pt x="56" y="225"/>
                    <a:pt x="63" y="222"/>
                    <a:pt x="69" y="216"/>
                  </a:cubicBezTo>
                  <a:cubicBezTo>
                    <a:pt x="183" y="99"/>
                    <a:pt x="314" y="59"/>
                    <a:pt x="436" y="59"/>
                  </a:cubicBezTo>
                  <a:cubicBezTo>
                    <a:pt x="681" y="59"/>
                    <a:pt x="896" y="216"/>
                    <a:pt x="896" y="216"/>
                  </a:cubicBezTo>
                  <a:cubicBezTo>
                    <a:pt x="896" y="216"/>
                    <a:pt x="906" y="226"/>
                    <a:pt x="915" y="226"/>
                  </a:cubicBezTo>
                  <a:cubicBezTo>
                    <a:pt x="943" y="226"/>
                    <a:pt x="952" y="189"/>
                    <a:pt x="934" y="170"/>
                  </a:cubicBezTo>
                  <a:cubicBezTo>
                    <a:pt x="934" y="170"/>
                    <a:pt x="702" y="0"/>
                    <a:pt x="432" y="0"/>
                  </a:cubicBezTo>
                  <a:close/>
                </a:path>
              </a:pathLst>
            </a:custGeom>
            <a:solidFill>
              <a:srgbClr val="683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011;p70"/>
            <p:cNvSpPr/>
            <p:nvPr/>
          </p:nvSpPr>
          <p:spPr>
            <a:xfrm>
              <a:off x="5606829" y="2099042"/>
              <a:ext cx="74316" cy="84376"/>
            </a:xfrm>
            <a:custGeom>
              <a:avLst/>
              <a:gdLst/>
              <a:ahLst/>
              <a:cxnLst/>
              <a:rect l="l" t="t" r="r" b="b"/>
              <a:pathLst>
                <a:path w="2098" h="2382" extrusionOk="0">
                  <a:moveTo>
                    <a:pt x="1060" y="1"/>
                  </a:moveTo>
                  <a:cubicBezTo>
                    <a:pt x="622" y="1"/>
                    <a:pt x="86" y="188"/>
                    <a:pt x="43" y="1091"/>
                  </a:cubicBezTo>
                  <a:cubicBezTo>
                    <a:pt x="0" y="1976"/>
                    <a:pt x="515" y="2381"/>
                    <a:pt x="1057" y="2381"/>
                  </a:cubicBezTo>
                  <a:cubicBezTo>
                    <a:pt x="1461" y="2381"/>
                    <a:pt x="1880" y="2158"/>
                    <a:pt x="2098" y="1741"/>
                  </a:cubicBezTo>
                  <a:lnTo>
                    <a:pt x="1633" y="95"/>
                  </a:lnTo>
                  <a:cubicBezTo>
                    <a:pt x="1633" y="95"/>
                    <a:pt x="1371" y="1"/>
                    <a:pt x="1060"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012;p70"/>
            <p:cNvSpPr/>
            <p:nvPr/>
          </p:nvSpPr>
          <p:spPr>
            <a:xfrm>
              <a:off x="5616570" y="2116151"/>
              <a:ext cx="59333" cy="47572"/>
            </a:xfrm>
            <a:custGeom>
              <a:avLst/>
              <a:gdLst/>
              <a:ahLst/>
              <a:cxnLst/>
              <a:rect l="l" t="t" r="r" b="b"/>
              <a:pathLst>
                <a:path w="1675" h="1343" extrusionOk="0">
                  <a:moveTo>
                    <a:pt x="658" y="1"/>
                  </a:moveTo>
                  <a:cubicBezTo>
                    <a:pt x="615" y="1"/>
                    <a:pt x="573" y="5"/>
                    <a:pt x="530" y="12"/>
                  </a:cubicBezTo>
                  <a:cubicBezTo>
                    <a:pt x="316" y="77"/>
                    <a:pt x="130" y="208"/>
                    <a:pt x="19" y="394"/>
                  </a:cubicBezTo>
                  <a:cubicBezTo>
                    <a:pt x="0" y="412"/>
                    <a:pt x="10" y="431"/>
                    <a:pt x="28" y="440"/>
                  </a:cubicBezTo>
                  <a:cubicBezTo>
                    <a:pt x="31" y="443"/>
                    <a:pt x="34" y="444"/>
                    <a:pt x="38" y="444"/>
                  </a:cubicBezTo>
                  <a:cubicBezTo>
                    <a:pt x="48" y="444"/>
                    <a:pt x="59" y="437"/>
                    <a:pt x="65" y="431"/>
                  </a:cubicBezTo>
                  <a:cubicBezTo>
                    <a:pt x="177" y="263"/>
                    <a:pt x="354" y="133"/>
                    <a:pt x="549" y="77"/>
                  </a:cubicBezTo>
                  <a:cubicBezTo>
                    <a:pt x="584" y="72"/>
                    <a:pt x="620" y="70"/>
                    <a:pt x="655" y="70"/>
                  </a:cubicBezTo>
                  <a:cubicBezTo>
                    <a:pt x="807" y="70"/>
                    <a:pt x="958" y="117"/>
                    <a:pt x="1079" y="208"/>
                  </a:cubicBezTo>
                  <a:cubicBezTo>
                    <a:pt x="1600" y="552"/>
                    <a:pt x="1265" y="1296"/>
                    <a:pt x="1265" y="1305"/>
                  </a:cubicBezTo>
                  <a:cubicBezTo>
                    <a:pt x="1256" y="1314"/>
                    <a:pt x="1265" y="1333"/>
                    <a:pt x="1284" y="1342"/>
                  </a:cubicBezTo>
                  <a:lnTo>
                    <a:pt x="1293" y="1342"/>
                  </a:lnTo>
                  <a:cubicBezTo>
                    <a:pt x="1302" y="1342"/>
                    <a:pt x="1311" y="1333"/>
                    <a:pt x="1321" y="1324"/>
                  </a:cubicBezTo>
                  <a:cubicBezTo>
                    <a:pt x="1321" y="1314"/>
                    <a:pt x="1674" y="524"/>
                    <a:pt x="1116" y="152"/>
                  </a:cubicBezTo>
                  <a:cubicBezTo>
                    <a:pt x="983" y="56"/>
                    <a:pt x="821" y="1"/>
                    <a:pt x="658" y="1"/>
                  </a:cubicBezTo>
                  <a:close/>
                </a:path>
              </a:pathLst>
            </a:custGeom>
            <a:solidFill>
              <a:srgbClr val="683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013;p70"/>
            <p:cNvSpPr/>
            <p:nvPr/>
          </p:nvSpPr>
          <p:spPr>
            <a:xfrm>
              <a:off x="5633679" y="2134287"/>
              <a:ext cx="34076" cy="8005"/>
            </a:xfrm>
            <a:custGeom>
              <a:avLst/>
              <a:gdLst/>
              <a:ahLst/>
              <a:cxnLst/>
              <a:rect l="l" t="t" r="r" b="b"/>
              <a:pathLst>
                <a:path w="962" h="226" extrusionOk="0">
                  <a:moveTo>
                    <a:pt x="530" y="0"/>
                  </a:moveTo>
                  <a:cubicBezTo>
                    <a:pt x="260" y="0"/>
                    <a:pt x="29" y="170"/>
                    <a:pt x="29" y="170"/>
                  </a:cubicBezTo>
                  <a:cubicBezTo>
                    <a:pt x="1" y="189"/>
                    <a:pt x="19" y="226"/>
                    <a:pt x="47" y="226"/>
                  </a:cubicBezTo>
                  <a:cubicBezTo>
                    <a:pt x="57" y="226"/>
                    <a:pt x="57" y="216"/>
                    <a:pt x="66" y="216"/>
                  </a:cubicBezTo>
                  <a:cubicBezTo>
                    <a:pt x="66" y="216"/>
                    <a:pt x="281" y="59"/>
                    <a:pt x="526" y="59"/>
                  </a:cubicBezTo>
                  <a:cubicBezTo>
                    <a:pt x="649" y="59"/>
                    <a:pt x="779" y="99"/>
                    <a:pt x="894" y="216"/>
                  </a:cubicBezTo>
                  <a:cubicBezTo>
                    <a:pt x="900" y="222"/>
                    <a:pt x="907" y="225"/>
                    <a:pt x="913" y="225"/>
                  </a:cubicBezTo>
                  <a:cubicBezTo>
                    <a:pt x="938" y="225"/>
                    <a:pt x="962" y="192"/>
                    <a:pt x="940" y="170"/>
                  </a:cubicBezTo>
                  <a:cubicBezTo>
                    <a:pt x="810" y="43"/>
                    <a:pt x="665" y="0"/>
                    <a:pt x="530" y="0"/>
                  </a:cubicBezTo>
                  <a:close/>
                </a:path>
              </a:pathLst>
            </a:custGeom>
            <a:solidFill>
              <a:srgbClr val="683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014;p70"/>
            <p:cNvSpPr/>
            <p:nvPr/>
          </p:nvSpPr>
          <p:spPr>
            <a:xfrm>
              <a:off x="5843519" y="2066737"/>
              <a:ext cx="82853" cy="69145"/>
            </a:xfrm>
            <a:custGeom>
              <a:avLst/>
              <a:gdLst/>
              <a:ahLst/>
              <a:cxnLst/>
              <a:rect l="l" t="t" r="r" b="b"/>
              <a:pathLst>
                <a:path w="2339" h="1952" extrusionOk="0">
                  <a:moveTo>
                    <a:pt x="1278" y="0"/>
                  </a:moveTo>
                  <a:cubicBezTo>
                    <a:pt x="1228" y="0"/>
                    <a:pt x="1177" y="4"/>
                    <a:pt x="1126" y="12"/>
                  </a:cubicBezTo>
                  <a:cubicBezTo>
                    <a:pt x="270" y="143"/>
                    <a:pt x="0" y="1249"/>
                    <a:pt x="698" y="1761"/>
                  </a:cubicBezTo>
                  <a:cubicBezTo>
                    <a:pt x="880" y="1893"/>
                    <a:pt x="1080" y="1952"/>
                    <a:pt x="1274" y="1952"/>
                  </a:cubicBezTo>
                  <a:cubicBezTo>
                    <a:pt x="1831" y="1952"/>
                    <a:pt x="2338" y="1465"/>
                    <a:pt x="2242" y="831"/>
                  </a:cubicBezTo>
                  <a:cubicBezTo>
                    <a:pt x="2166" y="344"/>
                    <a:pt x="1749" y="0"/>
                    <a:pt x="1278"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015;p70"/>
            <p:cNvSpPr/>
            <p:nvPr/>
          </p:nvSpPr>
          <p:spPr>
            <a:xfrm>
              <a:off x="5836931" y="2031528"/>
              <a:ext cx="26071" cy="33049"/>
            </a:xfrm>
            <a:custGeom>
              <a:avLst/>
              <a:gdLst/>
              <a:ahLst/>
              <a:cxnLst/>
              <a:rect l="l" t="t" r="r" b="b"/>
              <a:pathLst>
                <a:path w="736" h="933" extrusionOk="0">
                  <a:moveTo>
                    <a:pt x="360" y="1"/>
                  </a:moveTo>
                  <a:cubicBezTo>
                    <a:pt x="352" y="1"/>
                    <a:pt x="343" y="1"/>
                    <a:pt x="335" y="2"/>
                  </a:cubicBezTo>
                  <a:cubicBezTo>
                    <a:pt x="140" y="11"/>
                    <a:pt x="0" y="235"/>
                    <a:pt x="28" y="495"/>
                  </a:cubicBezTo>
                  <a:cubicBezTo>
                    <a:pt x="47" y="740"/>
                    <a:pt x="207" y="932"/>
                    <a:pt x="396" y="932"/>
                  </a:cubicBezTo>
                  <a:cubicBezTo>
                    <a:pt x="401" y="932"/>
                    <a:pt x="405" y="932"/>
                    <a:pt x="410" y="932"/>
                  </a:cubicBezTo>
                  <a:cubicBezTo>
                    <a:pt x="605" y="913"/>
                    <a:pt x="735" y="690"/>
                    <a:pt x="717" y="439"/>
                  </a:cubicBezTo>
                  <a:cubicBezTo>
                    <a:pt x="699" y="190"/>
                    <a:pt x="537" y="1"/>
                    <a:pt x="360" y="1"/>
                  </a:cubicBezTo>
                  <a:close/>
                </a:path>
              </a:pathLst>
            </a:custGeom>
            <a:solidFill>
              <a:srgbClr val="2A2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016;p70"/>
            <p:cNvSpPr/>
            <p:nvPr/>
          </p:nvSpPr>
          <p:spPr>
            <a:xfrm>
              <a:off x="5740087" y="2026888"/>
              <a:ext cx="27382" cy="32837"/>
            </a:xfrm>
            <a:custGeom>
              <a:avLst/>
              <a:gdLst/>
              <a:ahLst/>
              <a:cxnLst/>
              <a:rect l="l" t="t" r="r" b="b"/>
              <a:pathLst>
                <a:path w="773" h="927" extrusionOk="0">
                  <a:moveTo>
                    <a:pt x="426" y="0"/>
                  </a:moveTo>
                  <a:cubicBezTo>
                    <a:pt x="253" y="0"/>
                    <a:pt x="82" y="169"/>
                    <a:pt x="47" y="403"/>
                  </a:cubicBezTo>
                  <a:cubicBezTo>
                    <a:pt x="0" y="654"/>
                    <a:pt x="112" y="886"/>
                    <a:pt x="307" y="924"/>
                  </a:cubicBezTo>
                  <a:cubicBezTo>
                    <a:pt x="320" y="926"/>
                    <a:pt x="333" y="926"/>
                    <a:pt x="346" y="926"/>
                  </a:cubicBezTo>
                  <a:cubicBezTo>
                    <a:pt x="519" y="926"/>
                    <a:pt x="683" y="757"/>
                    <a:pt x="726" y="524"/>
                  </a:cubicBezTo>
                  <a:cubicBezTo>
                    <a:pt x="772" y="273"/>
                    <a:pt x="651" y="31"/>
                    <a:pt x="465" y="3"/>
                  </a:cubicBezTo>
                  <a:cubicBezTo>
                    <a:pt x="452" y="1"/>
                    <a:pt x="439" y="0"/>
                    <a:pt x="426" y="0"/>
                  </a:cubicBezTo>
                  <a:close/>
                </a:path>
              </a:pathLst>
            </a:custGeom>
            <a:solidFill>
              <a:srgbClr val="2A2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017;p70"/>
            <p:cNvSpPr/>
            <p:nvPr/>
          </p:nvSpPr>
          <p:spPr>
            <a:xfrm>
              <a:off x="5792122" y="2066915"/>
              <a:ext cx="39886" cy="30924"/>
            </a:xfrm>
            <a:custGeom>
              <a:avLst/>
              <a:gdLst/>
              <a:ahLst/>
              <a:cxnLst/>
              <a:rect l="l" t="t" r="r" b="b"/>
              <a:pathLst>
                <a:path w="1126" h="873" extrusionOk="0">
                  <a:moveTo>
                    <a:pt x="834" y="1"/>
                  </a:moveTo>
                  <a:cubicBezTo>
                    <a:pt x="743" y="1"/>
                    <a:pt x="655" y="23"/>
                    <a:pt x="577" y="73"/>
                  </a:cubicBezTo>
                  <a:cubicBezTo>
                    <a:pt x="401" y="175"/>
                    <a:pt x="205" y="231"/>
                    <a:pt x="1" y="240"/>
                  </a:cubicBezTo>
                  <a:cubicBezTo>
                    <a:pt x="69" y="255"/>
                    <a:pt x="137" y="262"/>
                    <a:pt x="205" y="262"/>
                  </a:cubicBezTo>
                  <a:cubicBezTo>
                    <a:pt x="349" y="262"/>
                    <a:pt x="491" y="229"/>
                    <a:pt x="624" y="166"/>
                  </a:cubicBezTo>
                  <a:cubicBezTo>
                    <a:pt x="678" y="138"/>
                    <a:pt x="743" y="121"/>
                    <a:pt x="810" y="121"/>
                  </a:cubicBezTo>
                  <a:cubicBezTo>
                    <a:pt x="834" y="121"/>
                    <a:pt x="859" y="123"/>
                    <a:pt x="884" y="128"/>
                  </a:cubicBezTo>
                  <a:cubicBezTo>
                    <a:pt x="949" y="156"/>
                    <a:pt x="996" y="231"/>
                    <a:pt x="996" y="314"/>
                  </a:cubicBezTo>
                  <a:cubicBezTo>
                    <a:pt x="996" y="398"/>
                    <a:pt x="959" y="482"/>
                    <a:pt x="903" y="547"/>
                  </a:cubicBezTo>
                  <a:cubicBezTo>
                    <a:pt x="838" y="612"/>
                    <a:pt x="763" y="677"/>
                    <a:pt x="680" y="714"/>
                  </a:cubicBezTo>
                  <a:cubicBezTo>
                    <a:pt x="559" y="778"/>
                    <a:pt x="426" y="811"/>
                    <a:pt x="289" y="811"/>
                  </a:cubicBezTo>
                  <a:cubicBezTo>
                    <a:pt x="224" y="811"/>
                    <a:pt x="159" y="803"/>
                    <a:pt x="94" y="789"/>
                  </a:cubicBezTo>
                  <a:lnTo>
                    <a:pt x="94" y="789"/>
                  </a:lnTo>
                  <a:cubicBezTo>
                    <a:pt x="201" y="845"/>
                    <a:pt x="320" y="873"/>
                    <a:pt x="437" y="873"/>
                  </a:cubicBezTo>
                  <a:cubicBezTo>
                    <a:pt x="534" y="873"/>
                    <a:pt x="629" y="854"/>
                    <a:pt x="717" y="816"/>
                  </a:cubicBezTo>
                  <a:cubicBezTo>
                    <a:pt x="828" y="770"/>
                    <a:pt x="921" y="705"/>
                    <a:pt x="996" y="621"/>
                  </a:cubicBezTo>
                  <a:cubicBezTo>
                    <a:pt x="1079" y="538"/>
                    <a:pt x="1126" y="417"/>
                    <a:pt x="1126" y="296"/>
                  </a:cubicBezTo>
                  <a:cubicBezTo>
                    <a:pt x="1126" y="240"/>
                    <a:pt x="1107" y="175"/>
                    <a:pt x="1079" y="128"/>
                  </a:cubicBezTo>
                  <a:cubicBezTo>
                    <a:pt x="1042" y="63"/>
                    <a:pt x="986" y="26"/>
                    <a:pt x="921" y="7"/>
                  </a:cubicBezTo>
                  <a:cubicBezTo>
                    <a:pt x="892" y="3"/>
                    <a:pt x="863" y="1"/>
                    <a:pt x="834" y="1"/>
                  </a:cubicBezTo>
                  <a:close/>
                </a:path>
              </a:pathLst>
            </a:custGeom>
            <a:solidFill>
              <a:srgbClr val="1E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018;p70"/>
            <p:cNvSpPr/>
            <p:nvPr/>
          </p:nvSpPr>
          <p:spPr>
            <a:xfrm>
              <a:off x="5673883" y="2066737"/>
              <a:ext cx="82853" cy="69145"/>
            </a:xfrm>
            <a:custGeom>
              <a:avLst/>
              <a:gdLst/>
              <a:ahLst/>
              <a:cxnLst/>
              <a:rect l="l" t="t" r="r" b="b"/>
              <a:pathLst>
                <a:path w="2339" h="1952" extrusionOk="0">
                  <a:moveTo>
                    <a:pt x="1280" y="0"/>
                  </a:moveTo>
                  <a:cubicBezTo>
                    <a:pt x="1229" y="0"/>
                    <a:pt x="1178" y="4"/>
                    <a:pt x="1126" y="12"/>
                  </a:cubicBezTo>
                  <a:cubicBezTo>
                    <a:pt x="270" y="143"/>
                    <a:pt x="0" y="1249"/>
                    <a:pt x="707" y="1761"/>
                  </a:cubicBezTo>
                  <a:cubicBezTo>
                    <a:pt x="887" y="1893"/>
                    <a:pt x="1085" y="1952"/>
                    <a:pt x="1278" y="1952"/>
                  </a:cubicBezTo>
                  <a:cubicBezTo>
                    <a:pt x="1831" y="1952"/>
                    <a:pt x="2338" y="1465"/>
                    <a:pt x="2241" y="831"/>
                  </a:cubicBezTo>
                  <a:cubicBezTo>
                    <a:pt x="2166" y="344"/>
                    <a:pt x="1756" y="0"/>
                    <a:pt x="1280"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019;p70"/>
            <p:cNvSpPr/>
            <p:nvPr/>
          </p:nvSpPr>
          <p:spPr>
            <a:xfrm>
              <a:off x="5835856" y="1538380"/>
              <a:ext cx="174345" cy="102956"/>
            </a:xfrm>
            <a:custGeom>
              <a:avLst/>
              <a:gdLst/>
              <a:ahLst/>
              <a:cxnLst/>
              <a:rect l="l" t="t" r="r" b="b"/>
              <a:pathLst>
                <a:path w="3692" h="2180" extrusionOk="0">
                  <a:moveTo>
                    <a:pt x="3011" y="0"/>
                  </a:moveTo>
                  <a:cubicBezTo>
                    <a:pt x="1652" y="0"/>
                    <a:pt x="435" y="874"/>
                    <a:pt x="0" y="2180"/>
                  </a:cubicBezTo>
                  <a:cubicBezTo>
                    <a:pt x="920" y="1121"/>
                    <a:pt x="1872" y="864"/>
                    <a:pt x="2578" y="864"/>
                  </a:cubicBezTo>
                  <a:cubicBezTo>
                    <a:pt x="3244" y="864"/>
                    <a:pt x="3692" y="1092"/>
                    <a:pt x="3692" y="1092"/>
                  </a:cubicBezTo>
                  <a:cubicBezTo>
                    <a:pt x="3645" y="701"/>
                    <a:pt x="3515" y="329"/>
                    <a:pt x="3292" y="13"/>
                  </a:cubicBezTo>
                  <a:cubicBezTo>
                    <a:pt x="3198" y="4"/>
                    <a:pt x="3104" y="0"/>
                    <a:pt x="3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020;p70"/>
            <p:cNvSpPr/>
            <p:nvPr/>
          </p:nvSpPr>
          <p:spPr>
            <a:xfrm>
              <a:off x="5820462" y="1579182"/>
              <a:ext cx="189740" cy="194766"/>
            </a:xfrm>
            <a:custGeom>
              <a:avLst/>
              <a:gdLst/>
              <a:ahLst/>
              <a:cxnLst/>
              <a:rect l="l" t="t" r="r" b="b"/>
              <a:pathLst>
                <a:path w="4018" h="4124" extrusionOk="0">
                  <a:moveTo>
                    <a:pt x="2904" y="0"/>
                  </a:moveTo>
                  <a:cubicBezTo>
                    <a:pt x="2198" y="0"/>
                    <a:pt x="1246" y="257"/>
                    <a:pt x="326" y="1316"/>
                  </a:cubicBezTo>
                  <a:cubicBezTo>
                    <a:pt x="1" y="2264"/>
                    <a:pt x="149" y="3306"/>
                    <a:pt x="717" y="4124"/>
                  </a:cubicBezTo>
                  <a:cubicBezTo>
                    <a:pt x="1953" y="1316"/>
                    <a:pt x="4018" y="228"/>
                    <a:pt x="4018" y="228"/>
                  </a:cubicBezTo>
                  <a:cubicBezTo>
                    <a:pt x="4018" y="228"/>
                    <a:pt x="3570" y="0"/>
                    <a:pt x="2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021;p70"/>
            <p:cNvSpPr/>
            <p:nvPr/>
          </p:nvSpPr>
          <p:spPr>
            <a:xfrm>
              <a:off x="5967556" y="1596938"/>
              <a:ext cx="136615" cy="243127"/>
            </a:xfrm>
            <a:custGeom>
              <a:avLst/>
              <a:gdLst/>
              <a:ahLst/>
              <a:cxnLst/>
              <a:rect l="l" t="t" r="r" b="b"/>
              <a:pathLst>
                <a:path w="2893" h="5148" extrusionOk="0">
                  <a:moveTo>
                    <a:pt x="1145" y="0"/>
                  </a:moveTo>
                  <a:lnTo>
                    <a:pt x="1089" y="47"/>
                  </a:lnTo>
                  <a:cubicBezTo>
                    <a:pt x="1089" y="47"/>
                    <a:pt x="1" y="1730"/>
                    <a:pt x="66" y="5143"/>
                  </a:cubicBezTo>
                  <a:cubicBezTo>
                    <a:pt x="123" y="5146"/>
                    <a:pt x="179" y="5147"/>
                    <a:pt x="236" y="5147"/>
                  </a:cubicBezTo>
                  <a:cubicBezTo>
                    <a:pt x="1225" y="5147"/>
                    <a:pt x="2165" y="4688"/>
                    <a:pt x="2772" y="3897"/>
                  </a:cubicBezTo>
                  <a:cubicBezTo>
                    <a:pt x="2893" y="2706"/>
                    <a:pt x="2716" y="1060"/>
                    <a:pt x="1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022;p70"/>
            <p:cNvSpPr/>
            <p:nvPr/>
          </p:nvSpPr>
          <p:spPr>
            <a:xfrm>
              <a:off x="5854272" y="1589902"/>
              <a:ext cx="167357" cy="249503"/>
            </a:xfrm>
            <a:custGeom>
              <a:avLst/>
              <a:gdLst/>
              <a:ahLst/>
              <a:cxnLst/>
              <a:rect l="l" t="t" r="r" b="b"/>
              <a:pathLst>
                <a:path w="3544" h="5283" extrusionOk="0">
                  <a:moveTo>
                    <a:pt x="3302" y="1"/>
                  </a:moveTo>
                  <a:cubicBezTo>
                    <a:pt x="3302" y="1"/>
                    <a:pt x="1237" y="1089"/>
                    <a:pt x="1" y="3897"/>
                  </a:cubicBezTo>
                  <a:cubicBezTo>
                    <a:pt x="512" y="4659"/>
                    <a:pt x="1330" y="5152"/>
                    <a:pt x="2242" y="5264"/>
                  </a:cubicBezTo>
                  <a:cubicBezTo>
                    <a:pt x="2316" y="5273"/>
                    <a:pt x="2391" y="5283"/>
                    <a:pt x="2465" y="5283"/>
                  </a:cubicBezTo>
                  <a:cubicBezTo>
                    <a:pt x="2400" y="1879"/>
                    <a:pt x="3488" y="196"/>
                    <a:pt x="3488" y="196"/>
                  </a:cubicBezTo>
                  <a:lnTo>
                    <a:pt x="3544" y="149"/>
                  </a:lnTo>
                  <a:cubicBezTo>
                    <a:pt x="3460" y="103"/>
                    <a:pt x="3386" y="47"/>
                    <a:pt x="33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023;p70"/>
            <p:cNvSpPr/>
            <p:nvPr/>
          </p:nvSpPr>
          <p:spPr>
            <a:xfrm>
              <a:off x="5942528" y="1553067"/>
              <a:ext cx="129626" cy="87371"/>
            </a:xfrm>
            <a:custGeom>
              <a:avLst/>
              <a:gdLst/>
              <a:ahLst/>
              <a:cxnLst/>
              <a:rect l="l" t="t" r="r" b="b"/>
              <a:pathLst>
                <a:path w="2745" h="1850" extrusionOk="0">
                  <a:moveTo>
                    <a:pt x="1085" y="0"/>
                  </a:moveTo>
                  <a:cubicBezTo>
                    <a:pt x="633" y="0"/>
                    <a:pt x="257" y="195"/>
                    <a:pt x="150" y="529"/>
                  </a:cubicBezTo>
                  <a:cubicBezTo>
                    <a:pt x="1" y="994"/>
                    <a:pt x="419" y="1543"/>
                    <a:pt x="1098" y="1757"/>
                  </a:cubicBezTo>
                  <a:cubicBezTo>
                    <a:pt x="1289" y="1820"/>
                    <a:pt x="1478" y="1849"/>
                    <a:pt x="1655" y="1849"/>
                  </a:cubicBezTo>
                  <a:cubicBezTo>
                    <a:pt x="2108" y="1849"/>
                    <a:pt x="2482" y="1654"/>
                    <a:pt x="2595" y="1320"/>
                  </a:cubicBezTo>
                  <a:cubicBezTo>
                    <a:pt x="2744" y="864"/>
                    <a:pt x="2316" y="306"/>
                    <a:pt x="1637" y="92"/>
                  </a:cubicBezTo>
                  <a:cubicBezTo>
                    <a:pt x="1450" y="30"/>
                    <a:pt x="1262" y="0"/>
                    <a:pt x="10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9" name="Google Shape;1309;p38"/>
          <p:cNvSpPr txBox="1">
            <a:spLocks noGrp="1"/>
          </p:cNvSpPr>
          <p:nvPr>
            <p:ph type="title"/>
          </p:nvPr>
        </p:nvSpPr>
        <p:spPr>
          <a:xfrm>
            <a:off x="2796125" y="2572180"/>
            <a:ext cx="259680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Tipos de memoria</a:t>
            </a:r>
            <a:endParaRPr dirty="0"/>
          </a:p>
        </p:txBody>
      </p:sp>
      <p:sp>
        <p:nvSpPr>
          <p:cNvPr id="1310" name="Google Shape;1310;p38"/>
          <p:cNvSpPr txBox="1">
            <a:spLocks noGrp="1"/>
          </p:cNvSpPr>
          <p:nvPr>
            <p:ph type="title" idx="2"/>
          </p:nvPr>
        </p:nvSpPr>
        <p:spPr>
          <a:xfrm>
            <a:off x="3109025" y="1058150"/>
            <a:ext cx="1971000"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44"/>
          <p:cNvSpPr txBox="1">
            <a:spLocks noGrp="1"/>
          </p:cNvSpPr>
          <p:nvPr>
            <p:ph type="subTitle" idx="2"/>
          </p:nvPr>
        </p:nvSpPr>
        <p:spPr>
          <a:xfrm>
            <a:off x="6595200" y="2521452"/>
            <a:ext cx="2548800" cy="762000"/>
          </a:xfrm>
          <a:prstGeom prst="rect">
            <a:avLst/>
          </a:prstGeom>
        </p:spPr>
        <p:txBody>
          <a:bodyPr spcFirstLastPara="1" wrap="square" lIns="91425" tIns="91425" rIns="91425" bIns="91425" anchor="t" anchorCtr="0">
            <a:noAutofit/>
          </a:bodyPr>
          <a:lstStyle/>
          <a:p>
            <a:pPr marL="0" lvl="0" indent="0"/>
            <a:r>
              <a:rPr lang="es-MX" sz="1200" dirty="0"/>
              <a:t>Se fundamenta, como su nombre indica, en lo cinético, o sea, en el tacto y los </a:t>
            </a:r>
            <a:r>
              <a:rPr lang="es-MX" sz="1200" dirty="0">
                <a:hlinkClick r:id="rId3"/>
              </a:rPr>
              <a:t>movimientos</a:t>
            </a:r>
            <a:r>
              <a:rPr lang="es-MX" sz="1200" dirty="0"/>
              <a:t> del cuerpo. Ello implica la memoria muscular y corporal, la gesticulación y el </a:t>
            </a:r>
            <a:r>
              <a:rPr lang="es-MX" sz="1200" dirty="0">
                <a:hlinkClick r:id="rId4"/>
              </a:rPr>
              <a:t>juego</a:t>
            </a:r>
            <a:r>
              <a:rPr lang="es-MX" sz="1200" dirty="0"/>
              <a:t>, más que los métodos más pasivos de la </a:t>
            </a:r>
            <a:r>
              <a:rPr lang="es-MX" sz="1200" dirty="0">
                <a:hlinkClick r:id="rId5"/>
              </a:rPr>
              <a:t>visión</a:t>
            </a:r>
            <a:r>
              <a:rPr lang="es-MX" sz="1200" dirty="0"/>
              <a:t> y audición.</a:t>
            </a:r>
            <a:r>
              <a:rPr lang="es-MX" dirty="0"/>
              <a:t/>
            </a:r>
            <a:br>
              <a:rPr lang="es-MX" dirty="0"/>
            </a:br>
            <a:r>
              <a:rPr lang="es-MX" dirty="0"/>
              <a:t/>
            </a:r>
            <a:br>
              <a:rPr lang="es-MX" dirty="0"/>
            </a:br>
            <a:endParaRPr dirty="0"/>
          </a:p>
        </p:txBody>
      </p:sp>
      <p:sp>
        <p:nvSpPr>
          <p:cNvPr id="1478" name="Google Shape;1478;p44"/>
          <p:cNvSpPr txBox="1">
            <a:spLocks noGrp="1"/>
          </p:cNvSpPr>
          <p:nvPr>
            <p:ph type="subTitle" idx="4"/>
          </p:nvPr>
        </p:nvSpPr>
        <p:spPr>
          <a:xfrm>
            <a:off x="3040294" y="3445329"/>
            <a:ext cx="3035041" cy="762000"/>
          </a:xfrm>
          <a:prstGeom prst="rect">
            <a:avLst/>
          </a:prstGeom>
        </p:spPr>
        <p:txBody>
          <a:bodyPr spcFirstLastPara="1" wrap="square" lIns="91425" tIns="91425" rIns="91425" bIns="91425" anchor="ctr" anchorCtr="0">
            <a:noAutofit/>
          </a:bodyPr>
          <a:lstStyle/>
          <a:p>
            <a:r>
              <a:rPr lang="es-MX" sz="1200" dirty="0"/>
              <a:t>El aprendizaje auditivo es </a:t>
            </a:r>
            <a:r>
              <a:rPr lang="es-MX" sz="1200" dirty="0" smtClean="0"/>
              <a:t>aquel que</a:t>
            </a:r>
            <a:r>
              <a:rPr lang="es-MX" sz="1200" dirty="0"/>
              <a:t> involucra principalmente experiencias con el sentido del oído. Por lo tanto implica más que nada escuchar y </a:t>
            </a:r>
            <a:r>
              <a:rPr lang="es-MX" sz="1200" dirty="0">
                <a:hlinkClick r:id="rId6"/>
              </a:rPr>
              <a:t>hablar</a:t>
            </a:r>
            <a:r>
              <a:rPr lang="es-MX" sz="1200" dirty="0"/>
              <a:t> como los mecanismos para fijar el conocimiento.</a:t>
            </a:r>
          </a:p>
          <a:p>
            <a:r>
              <a:rPr lang="es-MX" sz="1200" dirty="0"/>
              <a:t/>
            </a:r>
            <a:br>
              <a:rPr lang="es-MX" sz="1200" dirty="0"/>
            </a:br>
            <a:r>
              <a:rPr lang="es-MX" dirty="0"/>
              <a:t/>
            </a:r>
            <a:br>
              <a:rPr lang="es-MX" dirty="0"/>
            </a:br>
            <a:endParaRPr dirty="0"/>
          </a:p>
        </p:txBody>
      </p:sp>
      <p:sp>
        <p:nvSpPr>
          <p:cNvPr id="1479" name="Google Shape;1479;p44"/>
          <p:cNvSpPr txBox="1">
            <a:spLocks noGrp="1"/>
          </p:cNvSpPr>
          <p:nvPr>
            <p:ph type="subTitle" idx="6"/>
          </p:nvPr>
        </p:nvSpPr>
        <p:spPr>
          <a:xfrm>
            <a:off x="140295" y="2822063"/>
            <a:ext cx="2818826" cy="762000"/>
          </a:xfrm>
          <a:prstGeom prst="rect">
            <a:avLst/>
          </a:prstGeom>
        </p:spPr>
        <p:txBody>
          <a:bodyPr spcFirstLastPara="1" wrap="square" lIns="91425" tIns="91425" rIns="91425" bIns="91425" anchor="t" anchorCtr="0">
            <a:noAutofit/>
          </a:bodyPr>
          <a:lstStyle/>
          <a:p>
            <a:pPr marL="0" lvl="0" indent="0"/>
            <a:r>
              <a:rPr lang="es-MX" sz="1200" dirty="0"/>
              <a:t>Por su parte, el aprendizaje visual es el que privilegia el sentido de la vista como mecanismo para fijar el conocimiento. Esto implica el privilegio de la imagen, la animación, el gráfico y la </a:t>
            </a:r>
            <a:r>
              <a:rPr lang="es-MX" sz="1200" dirty="0">
                <a:hlinkClick r:id="rId7"/>
              </a:rPr>
              <a:t>fotografía</a:t>
            </a:r>
            <a:r>
              <a:rPr lang="es-MX" sz="1200" dirty="0"/>
              <a:t> como instrumentos </a:t>
            </a:r>
            <a:r>
              <a:rPr lang="es-MX" sz="1200" dirty="0" smtClean="0"/>
              <a:t>pedagógicos</a:t>
            </a:r>
            <a:r>
              <a:rPr lang="es-MX" sz="1200" dirty="0"/>
              <a:t>.</a:t>
            </a:r>
            <a:r>
              <a:rPr lang="es-MX" dirty="0"/>
              <a:t/>
            </a:r>
            <a:br>
              <a:rPr lang="es-MX" dirty="0"/>
            </a:br>
            <a:r>
              <a:rPr lang="es-MX" dirty="0"/>
              <a:t/>
            </a:r>
            <a:br>
              <a:rPr lang="es-MX" dirty="0"/>
            </a:br>
            <a:endParaRPr dirty="0"/>
          </a:p>
        </p:txBody>
      </p:sp>
      <p:sp>
        <p:nvSpPr>
          <p:cNvPr id="1481" name="Google Shape;1481;p44"/>
          <p:cNvSpPr txBox="1">
            <a:spLocks noGrp="1"/>
          </p:cNvSpPr>
          <p:nvPr>
            <p:ph type="subTitle" idx="1"/>
          </p:nvPr>
        </p:nvSpPr>
        <p:spPr>
          <a:xfrm>
            <a:off x="6955071" y="2080955"/>
            <a:ext cx="1945423" cy="4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Kinestésica</a:t>
            </a:r>
            <a:endParaRPr dirty="0"/>
          </a:p>
        </p:txBody>
      </p:sp>
      <p:sp>
        <p:nvSpPr>
          <p:cNvPr id="1482" name="Google Shape;1482;p44"/>
          <p:cNvSpPr txBox="1">
            <a:spLocks noGrp="1"/>
          </p:cNvSpPr>
          <p:nvPr>
            <p:ph type="subTitle" idx="3"/>
          </p:nvPr>
        </p:nvSpPr>
        <p:spPr>
          <a:xfrm>
            <a:off x="655791" y="2398823"/>
            <a:ext cx="1380900" cy="4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Visual</a:t>
            </a:r>
            <a:endParaRPr dirty="0"/>
          </a:p>
        </p:txBody>
      </p:sp>
      <p:sp>
        <p:nvSpPr>
          <p:cNvPr id="1483" name="Google Shape;1483;p44"/>
          <p:cNvSpPr txBox="1">
            <a:spLocks noGrp="1"/>
          </p:cNvSpPr>
          <p:nvPr>
            <p:ph type="subTitle" idx="5"/>
          </p:nvPr>
        </p:nvSpPr>
        <p:spPr>
          <a:xfrm>
            <a:off x="3881550" y="2407463"/>
            <a:ext cx="1380900" cy="4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dirty="0" smtClean="0"/>
              <a:t>Auditiva</a:t>
            </a:r>
            <a:endParaRPr dirty="0"/>
          </a:p>
        </p:txBody>
      </p:sp>
      <p:sp>
        <p:nvSpPr>
          <p:cNvPr id="1484" name="Google Shape;1484;p44"/>
          <p:cNvSpPr/>
          <p:nvPr/>
        </p:nvSpPr>
        <p:spPr>
          <a:xfrm>
            <a:off x="3693153" y="959851"/>
            <a:ext cx="1729325" cy="991726"/>
          </a:xfrm>
          <a:custGeom>
            <a:avLst/>
            <a:gdLst/>
            <a:ahLst/>
            <a:cxnLst/>
            <a:rect l="l" t="t" r="r" b="b"/>
            <a:pathLst>
              <a:path w="24702" h="14166" extrusionOk="0">
                <a:moveTo>
                  <a:pt x="11998" y="0"/>
                </a:moveTo>
                <a:cubicBezTo>
                  <a:pt x="10027" y="28"/>
                  <a:pt x="8446" y="1665"/>
                  <a:pt x="8483" y="3636"/>
                </a:cubicBezTo>
                <a:cubicBezTo>
                  <a:pt x="8483" y="3850"/>
                  <a:pt x="8511" y="4055"/>
                  <a:pt x="8548" y="4259"/>
                </a:cubicBezTo>
                <a:cubicBezTo>
                  <a:pt x="8079" y="3748"/>
                  <a:pt x="7434" y="3485"/>
                  <a:pt x="6783" y="3485"/>
                </a:cubicBezTo>
                <a:cubicBezTo>
                  <a:pt x="6286" y="3485"/>
                  <a:pt x="5786" y="3638"/>
                  <a:pt x="5359" y="3953"/>
                </a:cubicBezTo>
                <a:cubicBezTo>
                  <a:pt x="4364" y="4678"/>
                  <a:pt x="4085" y="6026"/>
                  <a:pt x="4698" y="7086"/>
                </a:cubicBezTo>
                <a:cubicBezTo>
                  <a:pt x="4289" y="6917"/>
                  <a:pt x="3875" y="6839"/>
                  <a:pt x="3473" y="6839"/>
                </a:cubicBezTo>
                <a:cubicBezTo>
                  <a:pt x="1604" y="6839"/>
                  <a:pt x="0" y="8527"/>
                  <a:pt x="337" y="10555"/>
                </a:cubicBezTo>
                <a:cubicBezTo>
                  <a:pt x="616" y="12198"/>
                  <a:pt x="2029" y="13209"/>
                  <a:pt x="3493" y="13209"/>
                </a:cubicBezTo>
                <a:cubicBezTo>
                  <a:pt x="4224" y="13209"/>
                  <a:pt x="4969" y="12957"/>
                  <a:pt x="5591" y="12406"/>
                </a:cubicBezTo>
                <a:cubicBezTo>
                  <a:pt x="6036" y="13208"/>
                  <a:pt x="6858" y="13637"/>
                  <a:pt x="7691" y="13637"/>
                </a:cubicBezTo>
                <a:cubicBezTo>
                  <a:pt x="8269" y="13637"/>
                  <a:pt x="8852" y="13431"/>
                  <a:pt x="9320" y="13001"/>
                </a:cubicBezTo>
                <a:cubicBezTo>
                  <a:pt x="9996" y="13772"/>
                  <a:pt x="10942" y="14166"/>
                  <a:pt x="11892" y="14166"/>
                </a:cubicBezTo>
                <a:cubicBezTo>
                  <a:pt x="12706" y="14166"/>
                  <a:pt x="13522" y="13877"/>
                  <a:pt x="14174" y="13289"/>
                </a:cubicBezTo>
                <a:cubicBezTo>
                  <a:pt x="14674" y="13692"/>
                  <a:pt x="15260" y="13880"/>
                  <a:pt x="15837" y="13880"/>
                </a:cubicBezTo>
                <a:cubicBezTo>
                  <a:pt x="16872" y="13880"/>
                  <a:pt x="17879" y="13273"/>
                  <a:pt x="18303" y="12210"/>
                </a:cubicBezTo>
                <a:cubicBezTo>
                  <a:pt x="18341" y="12127"/>
                  <a:pt x="18368" y="12043"/>
                  <a:pt x="18387" y="11959"/>
                </a:cubicBezTo>
                <a:cubicBezTo>
                  <a:pt x="19026" y="12968"/>
                  <a:pt x="20123" y="13552"/>
                  <a:pt x="21273" y="13552"/>
                </a:cubicBezTo>
                <a:cubicBezTo>
                  <a:pt x="21596" y="13552"/>
                  <a:pt x="21924" y="13506"/>
                  <a:pt x="22246" y="13410"/>
                </a:cubicBezTo>
                <a:cubicBezTo>
                  <a:pt x="23706" y="12973"/>
                  <a:pt x="24701" y="11615"/>
                  <a:pt x="24683" y="10090"/>
                </a:cubicBezTo>
                <a:cubicBezTo>
                  <a:pt x="24646" y="8220"/>
                  <a:pt x="23121" y="6733"/>
                  <a:pt x="21266" y="6733"/>
                </a:cubicBezTo>
                <a:cubicBezTo>
                  <a:pt x="21248" y="6733"/>
                  <a:pt x="21231" y="6733"/>
                  <a:pt x="21214" y="6733"/>
                </a:cubicBezTo>
                <a:cubicBezTo>
                  <a:pt x="20991" y="6742"/>
                  <a:pt x="20768" y="6761"/>
                  <a:pt x="20544" y="6817"/>
                </a:cubicBezTo>
                <a:cubicBezTo>
                  <a:pt x="21130" y="5478"/>
                  <a:pt x="20637" y="3915"/>
                  <a:pt x="19391" y="3162"/>
                </a:cubicBezTo>
                <a:cubicBezTo>
                  <a:pt x="18928" y="2885"/>
                  <a:pt x="18413" y="2751"/>
                  <a:pt x="17904" y="2751"/>
                </a:cubicBezTo>
                <a:cubicBezTo>
                  <a:pt x="17044" y="2751"/>
                  <a:pt x="16197" y="3132"/>
                  <a:pt x="15625" y="3850"/>
                </a:cubicBezTo>
                <a:cubicBezTo>
                  <a:pt x="15644" y="3739"/>
                  <a:pt x="15644" y="3636"/>
                  <a:pt x="15644" y="3515"/>
                </a:cubicBezTo>
                <a:cubicBezTo>
                  <a:pt x="15607" y="1646"/>
                  <a:pt x="14147" y="121"/>
                  <a:pt x="12287" y="10"/>
                </a:cubicBezTo>
                <a:cubicBezTo>
                  <a:pt x="12194" y="0"/>
                  <a:pt x="12091" y="0"/>
                  <a:pt x="119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5" name="Google Shape;1485;p44"/>
          <p:cNvGrpSpPr/>
          <p:nvPr/>
        </p:nvGrpSpPr>
        <p:grpSpPr>
          <a:xfrm>
            <a:off x="832463" y="1103877"/>
            <a:ext cx="1027555" cy="1074807"/>
            <a:chOff x="1839085" y="2227200"/>
            <a:chExt cx="777567" cy="813324"/>
          </a:xfrm>
        </p:grpSpPr>
        <p:sp>
          <p:nvSpPr>
            <p:cNvPr id="1486" name="Google Shape;1486;p44"/>
            <p:cNvSpPr/>
            <p:nvPr/>
          </p:nvSpPr>
          <p:spPr>
            <a:xfrm>
              <a:off x="1966791" y="2358100"/>
              <a:ext cx="538761" cy="538761"/>
            </a:xfrm>
            <a:custGeom>
              <a:avLst/>
              <a:gdLst/>
              <a:ahLst/>
              <a:cxnLst/>
              <a:rect l="l" t="t" r="r" b="b"/>
              <a:pathLst>
                <a:path w="14163" h="14163" extrusionOk="0">
                  <a:moveTo>
                    <a:pt x="7086" y="0"/>
                  </a:moveTo>
                  <a:cubicBezTo>
                    <a:pt x="3171" y="0"/>
                    <a:pt x="0" y="3171"/>
                    <a:pt x="0" y="7077"/>
                  </a:cubicBezTo>
                  <a:cubicBezTo>
                    <a:pt x="0" y="10992"/>
                    <a:pt x="3171" y="14163"/>
                    <a:pt x="7086" y="14163"/>
                  </a:cubicBezTo>
                  <a:cubicBezTo>
                    <a:pt x="10992" y="14163"/>
                    <a:pt x="14163" y="10992"/>
                    <a:pt x="14163" y="7077"/>
                  </a:cubicBezTo>
                  <a:cubicBezTo>
                    <a:pt x="14163" y="3171"/>
                    <a:pt x="10992" y="0"/>
                    <a:pt x="70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4"/>
            <p:cNvSpPr/>
            <p:nvPr/>
          </p:nvSpPr>
          <p:spPr>
            <a:xfrm>
              <a:off x="2234223" y="2227200"/>
              <a:ext cx="38" cy="71477"/>
            </a:xfrm>
            <a:custGeom>
              <a:avLst/>
              <a:gdLst/>
              <a:ahLst/>
              <a:cxnLst/>
              <a:rect l="l" t="t" r="r" b="b"/>
              <a:pathLst>
                <a:path w="1" h="1879" fill="none" extrusionOk="0">
                  <a:moveTo>
                    <a:pt x="0" y="0"/>
                  </a:moveTo>
                  <a:lnTo>
                    <a:pt x="0" y="1879"/>
                  </a:lnTo>
                </a:path>
              </a:pathLst>
            </a:custGeom>
            <a:solidFill>
              <a:schemeClr val="accent4"/>
            </a:solidFill>
            <a:ln w="28575" cap="rnd" cmpd="sng">
              <a:solidFill>
                <a:srgbClr val="EEC83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4"/>
            <p:cNvSpPr/>
            <p:nvPr/>
          </p:nvSpPr>
          <p:spPr>
            <a:xfrm>
              <a:off x="1994028" y="2301114"/>
              <a:ext cx="42110" cy="58087"/>
            </a:xfrm>
            <a:custGeom>
              <a:avLst/>
              <a:gdLst/>
              <a:ahLst/>
              <a:cxnLst/>
              <a:rect l="l" t="t" r="r" b="b"/>
              <a:pathLst>
                <a:path w="1107" h="1527" fill="none" extrusionOk="0">
                  <a:moveTo>
                    <a:pt x="0" y="1"/>
                  </a:moveTo>
                  <a:lnTo>
                    <a:pt x="1107" y="1526"/>
                  </a:lnTo>
                </a:path>
              </a:pathLst>
            </a:custGeom>
            <a:solidFill>
              <a:schemeClr val="accent4"/>
            </a:solidFill>
            <a:ln w="28575" cap="rnd" cmpd="sng">
              <a:solidFill>
                <a:srgbClr val="EEC83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4"/>
            <p:cNvSpPr/>
            <p:nvPr/>
          </p:nvSpPr>
          <p:spPr>
            <a:xfrm>
              <a:off x="1842965" y="2502049"/>
              <a:ext cx="68320" cy="22329"/>
            </a:xfrm>
            <a:custGeom>
              <a:avLst/>
              <a:gdLst/>
              <a:ahLst/>
              <a:cxnLst/>
              <a:rect l="l" t="t" r="r" b="b"/>
              <a:pathLst>
                <a:path w="1796" h="587" fill="none" extrusionOk="0">
                  <a:moveTo>
                    <a:pt x="0" y="1"/>
                  </a:moveTo>
                  <a:lnTo>
                    <a:pt x="1795" y="587"/>
                  </a:lnTo>
                </a:path>
              </a:pathLst>
            </a:custGeom>
            <a:solidFill>
              <a:schemeClr val="accent4"/>
            </a:solidFill>
            <a:ln w="28575" cap="rnd" cmpd="sng">
              <a:solidFill>
                <a:srgbClr val="EEC83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4"/>
            <p:cNvSpPr/>
            <p:nvPr/>
          </p:nvSpPr>
          <p:spPr>
            <a:xfrm>
              <a:off x="1839085" y="2731287"/>
              <a:ext cx="68282" cy="22329"/>
            </a:xfrm>
            <a:custGeom>
              <a:avLst/>
              <a:gdLst/>
              <a:ahLst/>
              <a:cxnLst/>
              <a:rect l="l" t="t" r="r" b="b"/>
              <a:pathLst>
                <a:path w="1795" h="587" fill="none" extrusionOk="0">
                  <a:moveTo>
                    <a:pt x="0" y="587"/>
                  </a:moveTo>
                  <a:lnTo>
                    <a:pt x="1795" y="1"/>
                  </a:lnTo>
                </a:path>
              </a:pathLst>
            </a:custGeom>
            <a:solidFill>
              <a:schemeClr val="accent4"/>
            </a:solidFill>
            <a:ln w="28575" cap="rnd" cmpd="sng">
              <a:solidFill>
                <a:srgbClr val="EEC83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4"/>
            <p:cNvSpPr/>
            <p:nvPr/>
          </p:nvSpPr>
          <p:spPr>
            <a:xfrm>
              <a:off x="1983757" y="2901104"/>
              <a:ext cx="42148" cy="58049"/>
            </a:xfrm>
            <a:custGeom>
              <a:avLst/>
              <a:gdLst/>
              <a:ahLst/>
              <a:cxnLst/>
              <a:rect l="l" t="t" r="r" b="b"/>
              <a:pathLst>
                <a:path w="1108" h="1526" fill="none" extrusionOk="0">
                  <a:moveTo>
                    <a:pt x="0" y="1526"/>
                  </a:moveTo>
                  <a:lnTo>
                    <a:pt x="1107" y="1"/>
                  </a:lnTo>
                </a:path>
              </a:pathLst>
            </a:custGeom>
            <a:solidFill>
              <a:schemeClr val="accent4"/>
            </a:solidFill>
            <a:ln w="28575" cap="rnd" cmpd="sng">
              <a:solidFill>
                <a:srgbClr val="EEC83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4"/>
            <p:cNvSpPr/>
            <p:nvPr/>
          </p:nvSpPr>
          <p:spPr>
            <a:xfrm>
              <a:off x="2221479" y="2968666"/>
              <a:ext cx="38" cy="71858"/>
            </a:xfrm>
            <a:custGeom>
              <a:avLst/>
              <a:gdLst/>
              <a:ahLst/>
              <a:cxnLst/>
              <a:rect l="l" t="t" r="r" b="b"/>
              <a:pathLst>
                <a:path w="1" h="1889" fill="none" extrusionOk="0">
                  <a:moveTo>
                    <a:pt x="1" y="1888"/>
                  </a:moveTo>
                  <a:lnTo>
                    <a:pt x="1" y="1"/>
                  </a:lnTo>
                </a:path>
              </a:pathLst>
            </a:custGeom>
            <a:solidFill>
              <a:schemeClr val="accent4"/>
            </a:solidFill>
            <a:ln w="28575" cap="rnd" cmpd="sng">
              <a:solidFill>
                <a:srgbClr val="EEC83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4"/>
            <p:cNvSpPr/>
            <p:nvPr/>
          </p:nvSpPr>
          <p:spPr>
            <a:xfrm>
              <a:off x="2419599" y="2908522"/>
              <a:ext cx="42110" cy="58049"/>
            </a:xfrm>
            <a:custGeom>
              <a:avLst/>
              <a:gdLst/>
              <a:ahLst/>
              <a:cxnLst/>
              <a:rect l="l" t="t" r="r" b="b"/>
              <a:pathLst>
                <a:path w="1107" h="1526" fill="none" extrusionOk="0">
                  <a:moveTo>
                    <a:pt x="1107" y="1526"/>
                  </a:moveTo>
                  <a:lnTo>
                    <a:pt x="0" y="1"/>
                  </a:lnTo>
                </a:path>
              </a:pathLst>
            </a:custGeom>
            <a:solidFill>
              <a:schemeClr val="accent4"/>
            </a:solidFill>
            <a:ln w="28575" cap="rnd" cmpd="sng">
              <a:solidFill>
                <a:srgbClr val="EEC83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4"/>
            <p:cNvSpPr/>
            <p:nvPr/>
          </p:nvSpPr>
          <p:spPr>
            <a:xfrm>
              <a:off x="2544452" y="2743346"/>
              <a:ext cx="67977" cy="22291"/>
            </a:xfrm>
            <a:custGeom>
              <a:avLst/>
              <a:gdLst/>
              <a:ahLst/>
              <a:cxnLst/>
              <a:rect l="l" t="t" r="r" b="b"/>
              <a:pathLst>
                <a:path w="1787" h="586" fill="none" extrusionOk="0">
                  <a:moveTo>
                    <a:pt x="1786" y="586"/>
                  </a:moveTo>
                  <a:lnTo>
                    <a:pt x="1" y="0"/>
                  </a:lnTo>
                </a:path>
              </a:pathLst>
            </a:custGeom>
            <a:solidFill>
              <a:schemeClr val="accent4"/>
            </a:solidFill>
            <a:ln w="28575" cap="rnd" cmpd="sng">
              <a:solidFill>
                <a:srgbClr val="EEC83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4"/>
            <p:cNvSpPr/>
            <p:nvPr/>
          </p:nvSpPr>
          <p:spPr>
            <a:xfrm>
              <a:off x="2548370" y="2514108"/>
              <a:ext cx="68282" cy="22291"/>
            </a:xfrm>
            <a:custGeom>
              <a:avLst/>
              <a:gdLst/>
              <a:ahLst/>
              <a:cxnLst/>
              <a:rect l="l" t="t" r="r" b="b"/>
              <a:pathLst>
                <a:path w="1795" h="586" fill="none" extrusionOk="0">
                  <a:moveTo>
                    <a:pt x="1795" y="0"/>
                  </a:moveTo>
                  <a:lnTo>
                    <a:pt x="0" y="586"/>
                  </a:lnTo>
                </a:path>
              </a:pathLst>
            </a:custGeom>
            <a:solidFill>
              <a:schemeClr val="accent4"/>
            </a:solidFill>
            <a:ln w="28575" cap="rnd" cmpd="sng">
              <a:solidFill>
                <a:srgbClr val="EEC83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4"/>
            <p:cNvSpPr/>
            <p:nvPr/>
          </p:nvSpPr>
          <p:spPr>
            <a:xfrm>
              <a:off x="2429833" y="2308570"/>
              <a:ext cx="42148" cy="58049"/>
            </a:xfrm>
            <a:custGeom>
              <a:avLst/>
              <a:gdLst/>
              <a:ahLst/>
              <a:cxnLst/>
              <a:rect l="l" t="t" r="r" b="b"/>
              <a:pathLst>
                <a:path w="1108" h="1526" fill="none" extrusionOk="0">
                  <a:moveTo>
                    <a:pt x="1107" y="0"/>
                  </a:moveTo>
                  <a:lnTo>
                    <a:pt x="1" y="1525"/>
                  </a:lnTo>
                </a:path>
              </a:pathLst>
            </a:custGeom>
            <a:solidFill>
              <a:schemeClr val="accent4"/>
            </a:solidFill>
            <a:ln w="28575" cap="rnd" cmpd="sng">
              <a:solidFill>
                <a:srgbClr val="EEC83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7" name="Google Shape;1497;p44"/>
          <p:cNvGrpSpPr/>
          <p:nvPr/>
        </p:nvGrpSpPr>
        <p:grpSpPr>
          <a:xfrm>
            <a:off x="7446795" y="1033479"/>
            <a:ext cx="955088" cy="814093"/>
            <a:chOff x="-19835275" y="3330250"/>
            <a:chExt cx="329250" cy="280625"/>
          </a:xfrm>
        </p:grpSpPr>
        <p:sp>
          <p:nvSpPr>
            <p:cNvPr id="1498" name="Google Shape;1498;p44"/>
            <p:cNvSpPr/>
            <p:nvPr/>
          </p:nvSpPr>
          <p:spPr>
            <a:xfrm>
              <a:off x="-19768325" y="3361750"/>
              <a:ext cx="197725" cy="249125"/>
            </a:xfrm>
            <a:custGeom>
              <a:avLst/>
              <a:gdLst/>
              <a:ahLst/>
              <a:cxnLst/>
              <a:rect l="l" t="t" r="r" b="b"/>
              <a:pathLst>
                <a:path w="7909" h="9965" extrusionOk="0">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4"/>
            <p:cNvSpPr/>
            <p:nvPr/>
          </p:nvSpPr>
          <p:spPr>
            <a:xfrm>
              <a:off x="-19622625" y="3330250"/>
              <a:ext cx="116600" cy="189250"/>
            </a:xfrm>
            <a:custGeom>
              <a:avLst/>
              <a:gdLst/>
              <a:ahLst/>
              <a:cxnLst/>
              <a:rect l="l" t="t" r="r" b="b"/>
              <a:pathLst>
                <a:path w="4664" h="7570" extrusionOk="0">
                  <a:moveTo>
                    <a:pt x="1683" y="1"/>
                  </a:moveTo>
                  <a:cubicBezTo>
                    <a:pt x="1553" y="1"/>
                    <a:pt x="1419" y="56"/>
                    <a:pt x="1356" y="166"/>
                  </a:cubicBezTo>
                  <a:lnTo>
                    <a:pt x="1" y="2939"/>
                  </a:lnTo>
                  <a:lnTo>
                    <a:pt x="1608" y="6215"/>
                  </a:lnTo>
                  <a:cubicBezTo>
                    <a:pt x="1828" y="6625"/>
                    <a:pt x="1954" y="7097"/>
                    <a:pt x="1986" y="7570"/>
                  </a:cubicBezTo>
                  <a:cubicBezTo>
                    <a:pt x="3687" y="7381"/>
                    <a:pt x="4664" y="5585"/>
                    <a:pt x="3876" y="4010"/>
                  </a:cubicBezTo>
                  <a:lnTo>
                    <a:pt x="1986" y="166"/>
                  </a:lnTo>
                  <a:cubicBezTo>
                    <a:pt x="1938" y="56"/>
                    <a:pt x="1812" y="1"/>
                    <a:pt x="1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4"/>
            <p:cNvSpPr/>
            <p:nvPr/>
          </p:nvSpPr>
          <p:spPr>
            <a:xfrm>
              <a:off x="-19835275" y="3330250"/>
              <a:ext cx="116600" cy="189250"/>
            </a:xfrm>
            <a:custGeom>
              <a:avLst/>
              <a:gdLst/>
              <a:ahLst/>
              <a:cxnLst/>
              <a:rect l="l" t="t" r="r" b="b"/>
              <a:pathLst>
                <a:path w="4664" h="7570" extrusionOk="0">
                  <a:moveTo>
                    <a:pt x="2982" y="1"/>
                  </a:moveTo>
                  <a:cubicBezTo>
                    <a:pt x="2852" y="1"/>
                    <a:pt x="2726" y="56"/>
                    <a:pt x="2679" y="166"/>
                  </a:cubicBezTo>
                  <a:lnTo>
                    <a:pt x="788" y="4010"/>
                  </a:lnTo>
                  <a:cubicBezTo>
                    <a:pt x="1" y="5522"/>
                    <a:pt x="977" y="7381"/>
                    <a:pt x="2679" y="7570"/>
                  </a:cubicBezTo>
                  <a:cubicBezTo>
                    <a:pt x="2710" y="7097"/>
                    <a:pt x="2868" y="6593"/>
                    <a:pt x="3057" y="6152"/>
                  </a:cubicBezTo>
                  <a:lnTo>
                    <a:pt x="4663" y="2876"/>
                  </a:lnTo>
                  <a:lnTo>
                    <a:pt x="3309" y="166"/>
                  </a:lnTo>
                  <a:cubicBezTo>
                    <a:pt x="3246" y="56"/>
                    <a:pt x="3112" y="1"/>
                    <a:pt x="29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ítulo 1"/>
          <p:cNvSpPr>
            <a:spLocks noGrp="1"/>
          </p:cNvSpPr>
          <p:nvPr>
            <p:ph type="title"/>
          </p:nvPr>
        </p:nvSpPr>
        <p:spPr/>
        <p:txBody>
          <a:bodyPr/>
          <a:lstStyle/>
          <a:p>
            <a:r>
              <a:rPr lang="es-MX" dirty="0" smtClean="0"/>
              <a:t>Existen 3 tipos de memoria:</a:t>
            </a:r>
            <a:endParaRPr lang="es-MX"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9" name="Google Shape;1309;p38"/>
          <p:cNvSpPr txBox="1">
            <a:spLocks noGrp="1"/>
          </p:cNvSpPr>
          <p:nvPr>
            <p:ph type="title"/>
          </p:nvPr>
        </p:nvSpPr>
        <p:spPr>
          <a:xfrm>
            <a:off x="2389006" y="2561422"/>
            <a:ext cx="3411037"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Diferencias entre los cerebros de hombre y mujer</a:t>
            </a:r>
            <a:endParaRPr dirty="0"/>
          </a:p>
        </p:txBody>
      </p:sp>
      <p:sp>
        <p:nvSpPr>
          <p:cNvPr id="1310" name="Google Shape;1310;p38"/>
          <p:cNvSpPr txBox="1">
            <a:spLocks noGrp="1"/>
          </p:cNvSpPr>
          <p:nvPr>
            <p:ph type="title" idx="2"/>
          </p:nvPr>
        </p:nvSpPr>
        <p:spPr>
          <a:xfrm>
            <a:off x="3109025" y="1058150"/>
            <a:ext cx="1971000"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02</a:t>
            </a:r>
            <a:endParaRPr dirty="0"/>
          </a:p>
        </p:txBody>
      </p:sp>
    </p:spTree>
    <p:extLst>
      <p:ext uri="{BB962C8B-B14F-4D97-AF65-F5344CB8AC3E}">
        <p14:creationId xmlns:p14="http://schemas.microsoft.com/office/powerpoint/2010/main" val="971631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grpSp>
        <p:nvGrpSpPr>
          <p:cNvPr id="1886" name="Google Shape;1886;p53"/>
          <p:cNvGrpSpPr/>
          <p:nvPr/>
        </p:nvGrpSpPr>
        <p:grpSpPr>
          <a:xfrm>
            <a:off x="1980144" y="72125"/>
            <a:ext cx="1425395" cy="1243260"/>
            <a:chOff x="2285756" y="1586538"/>
            <a:chExt cx="1425395" cy="1243260"/>
          </a:xfrm>
        </p:grpSpPr>
        <p:sp>
          <p:nvSpPr>
            <p:cNvPr id="1887" name="Google Shape;1887;p53"/>
            <p:cNvSpPr/>
            <p:nvPr/>
          </p:nvSpPr>
          <p:spPr>
            <a:xfrm>
              <a:off x="2392009" y="1644800"/>
              <a:ext cx="1301080" cy="1165341"/>
            </a:xfrm>
            <a:custGeom>
              <a:avLst/>
              <a:gdLst/>
              <a:ahLst/>
              <a:cxnLst/>
              <a:rect l="l" t="t" r="r" b="b"/>
              <a:pathLst>
                <a:path w="14694" h="13161" extrusionOk="0">
                  <a:moveTo>
                    <a:pt x="6874" y="1"/>
                  </a:moveTo>
                  <a:cubicBezTo>
                    <a:pt x="6410" y="1"/>
                    <a:pt x="5891" y="52"/>
                    <a:pt x="5310" y="170"/>
                  </a:cubicBezTo>
                  <a:cubicBezTo>
                    <a:pt x="1609" y="923"/>
                    <a:pt x="0" y="2569"/>
                    <a:pt x="251" y="6056"/>
                  </a:cubicBezTo>
                  <a:cubicBezTo>
                    <a:pt x="512" y="9544"/>
                    <a:pt x="623" y="11562"/>
                    <a:pt x="3487" y="12445"/>
                  </a:cubicBezTo>
                  <a:cubicBezTo>
                    <a:pt x="4800" y="12850"/>
                    <a:pt x="6366" y="13161"/>
                    <a:pt x="7843" y="13161"/>
                  </a:cubicBezTo>
                  <a:cubicBezTo>
                    <a:pt x="9590" y="13161"/>
                    <a:pt x="11213" y="12726"/>
                    <a:pt x="12145" y="11497"/>
                  </a:cubicBezTo>
                  <a:cubicBezTo>
                    <a:pt x="13875" y="9218"/>
                    <a:pt x="14693" y="6642"/>
                    <a:pt x="14293" y="4996"/>
                  </a:cubicBezTo>
                  <a:cubicBezTo>
                    <a:pt x="13894" y="3382"/>
                    <a:pt x="13840" y="1981"/>
                    <a:pt x="10743" y="1981"/>
                  </a:cubicBezTo>
                  <a:cubicBezTo>
                    <a:pt x="10664" y="1981"/>
                    <a:pt x="10582" y="1981"/>
                    <a:pt x="10499" y="1983"/>
                  </a:cubicBezTo>
                  <a:cubicBezTo>
                    <a:pt x="10499" y="1983"/>
                    <a:pt x="9767" y="1"/>
                    <a:pt x="6874" y="1"/>
                  </a:cubicBezTo>
                  <a:close/>
                </a:path>
              </a:pathLst>
            </a:custGeom>
            <a:solidFill>
              <a:srgbClr val="D25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3"/>
            <p:cNvSpPr/>
            <p:nvPr/>
          </p:nvSpPr>
          <p:spPr>
            <a:xfrm>
              <a:off x="3168459" y="1821181"/>
              <a:ext cx="513915" cy="937957"/>
            </a:xfrm>
            <a:custGeom>
              <a:avLst/>
              <a:gdLst/>
              <a:ahLst/>
              <a:cxnLst/>
              <a:rect l="l" t="t" r="r" b="b"/>
              <a:pathLst>
                <a:path w="5804" h="10593" fill="none" extrusionOk="0">
                  <a:moveTo>
                    <a:pt x="2139" y="75"/>
                  </a:moveTo>
                  <a:cubicBezTo>
                    <a:pt x="2902" y="1"/>
                    <a:pt x="3664" y="242"/>
                    <a:pt x="4250" y="735"/>
                  </a:cubicBezTo>
                  <a:cubicBezTo>
                    <a:pt x="4836" y="1228"/>
                    <a:pt x="5264" y="1888"/>
                    <a:pt x="5478" y="2614"/>
                  </a:cubicBezTo>
                  <a:cubicBezTo>
                    <a:pt x="5803" y="3627"/>
                    <a:pt x="5775" y="4734"/>
                    <a:pt x="5524" y="5766"/>
                  </a:cubicBezTo>
                  <a:cubicBezTo>
                    <a:pt x="5264" y="6798"/>
                    <a:pt x="4790" y="7766"/>
                    <a:pt x="4213" y="8668"/>
                  </a:cubicBezTo>
                  <a:cubicBezTo>
                    <a:pt x="3934" y="9105"/>
                    <a:pt x="3618" y="9532"/>
                    <a:pt x="3209" y="9849"/>
                  </a:cubicBezTo>
                  <a:cubicBezTo>
                    <a:pt x="2316" y="10527"/>
                    <a:pt x="1116" y="10574"/>
                    <a:pt x="0" y="10593"/>
                  </a:cubicBezTo>
                </a:path>
              </a:pathLst>
            </a:custGeom>
            <a:noFill/>
            <a:ln w="9525" cap="flat" cmpd="sng">
              <a:solidFill>
                <a:srgbClr val="D2593E"/>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3"/>
            <p:cNvSpPr/>
            <p:nvPr/>
          </p:nvSpPr>
          <p:spPr>
            <a:xfrm>
              <a:off x="2406000" y="1586538"/>
              <a:ext cx="911571" cy="1184998"/>
            </a:xfrm>
            <a:custGeom>
              <a:avLst/>
              <a:gdLst/>
              <a:ahLst/>
              <a:cxnLst/>
              <a:rect l="l" t="t" r="r" b="b"/>
              <a:pathLst>
                <a:path w="10295" h="13383" fill="none" extrusionOk="0">
                  <a:moveTo>
                    <a:pt x="10295" y="2325"/>
                  </a:moveTo>
                  <a:cubicBezTo>
                    <a:pt x="10295" y="2325"/>
                    <a:pt x="8937" y="0"/>
                    <a:pt x="5738" y="586"/>
                  </a:cubicBezTo>
                  <a:cubicBezTo>
                    <a:pt x="2539" y="1172"/>
                    <a:pt x="140" y="2353"/>
                    <a:pt x="75" y="5701"/>
                  </a:cubicBezTo>
                  <a:cubicBezTo>
                    <a:pt x="0" y="9058"/>
                    <a:pt x="335" y="11429"/>
                    <a:pt x="1721" y="12313"/>
                  </a:cubicBezTo>
                  <a:cubicBezTo>
                    <a:pt x="2585" y="12852"/>
                    <a:pt x="3543" y="13215"/>
                    <a:pt x="4548" y="13382"/>
                  </a:cubicBezTo>
                </a:path>
              </a:pathLst>
            </a:custGeom>
            <a:noFill/>
            <a:ln w="9525" cap="flat" cmpd="sng">
              <a:solidFill>
                <a:srgbClr val="D2593E"/>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3"/>
            <p:cNvSpPr/>
            <p:nvPr/>
          </p:nvSpPr>
          <p:spPr>
            <a:xfrm>
              <a:off x="3379284" y="2362101"/>
              <a:ext cx="331867" cy="318054"/>
            </a:xfrm>
            <a:custGeom>
              <a:avLst/>
              <a:gdLst/>
              <a:ahLst/>
              <a:cxnLst/>
              <a:rect l="l" t="t" r="r" b="b"/>
              <a:pathLst>
                <a:path w="3748" h="3592" extrusionOk="0">
                  <a:moveTo>
                    <a:pt x="1887" y="1"/>
                  </a:moveTo>
                  <a:cubicBezTo>
                    <a:pt x="1826" y="1"/>
                    <a:pt x="1764" y="4"/>
                    <a:pt x="1702" y="11"/>
                  </a:cubicBezTo>
                  <a:cubicBezTo>
                    <a:pt x="716" y="104"/>
                    <a:pt x="0" y="978"/>
                    <a:pt x="93" y="1973"/>
                  </a:cubicBezTo>
                  <a:cubicBezTo>
                    <a:pt x="189" y="2896"/>
                    <a:pt x="962" y="3591"/>
                    <a:pt x="1862" y="3591"/>
                  </a:cubicBezTo>
                  <a:cubicBezTo>
                    <a:pt x="1923" y="3591"/>
                    <a:pt x="1984" y="3588"/>
                    <a:pt x="2046" y="3581"/>
                  </a:cubicBezTo>
                  <a:cubicBezTo>
                    <a:pt x="3032" y="3488"/>
                    <a:pt x="3748" y="2614"/>
                    <a:pt x="3655" y="1619"/>
                  </a:cubicBezTo>
                  <a:cubicBezTo>
                    <a:pt x="3568" y="696"/>
                    <a:pt x="2795" y="1"/>
                    <a:pt x="1887" y="1"/>
                  </a:cubicBezTo>
                  <a:close/>
                </a:path>
              </a:pathLst>
            </a:custGeom>
            <a:solidFill>
              <a:srgbClr val="DAA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3"/>
            <p:cNvSpPr/>
            <p:nvPr/>
          </p:nvSpPr>
          <p:spPr>
            <a:xfrm>
              <a:off x="3404785" y="2470303"/>
              <a:ext cx="275906" cy="70747"/>
            </a:xfrm>
            <a:custGeom>
              <a:avLst/>
              <a:gdLst/>
              <a:ahLst/>
              <a:cxnLst/>
              <a:rect l="l" t="t" r="r" b="b"/>
              <a:pathLst>
                <a:path w="3116" h="799" extrusionOk="0">
                  <a:moveTo>
                    <a:pt x="1416" y="1"/>
                  </a:moveTo>
                  <a:cubicBezTo>
                    <a:pt x="1334" y="1"/>
                    <a:pt x="1250" y="5"/>
                    <a:pt x="1163" y="16"/>
                  </a:cubicBezTo>
                  <a:lnTo>
                    <a:pt x="958" y="63"/>
                  </a:lnTo>
                  <a:cubicBezTo>
                    <a:pt x="893" y="81"/>
                    <a:pt x="819" y="100"/>
                    <a:pt x="754" y="128"/>
                  </a:cubicBezTo>
                  <a:cubicBezTo>
                    <a:pt x="623" y="174"/>
                    <a:pt x="493" y="230"/>
                    <a:pt x="372" y="304"/>
                  </a:cubicBezTo>
                  <a:cubicBezTo>
                    <a:pt x="316" y="342"/>
                    <a:pt x="251" y="379"/>
                    <a:pt x="196" y="425"/>
                  </a:cubicBezTo>
                  <a:lnTo>
                    <a:pt x="28" y="537"/>
                  </a:lnTo>
                  <a:cubicBezTo>
                    <a:pt x="10" y="555"/>
                    <a:pt x="0" y="593"/>
                    <a:pt x="19" y="621"/>
                  </a:cubicBezTo>
                  <a:cubicBezTo>
                    <a:pt x="31" y="638"/>
                    <a:pt x="50" y="645"/>
                    <a:pt x="67" y="645"/>
                  </a:cubicBezTo>
                  <a:cubicBezTo>
                    <a:pt x="77" y="645"/>
                    <a:pt x="86" y="643"/>
                    <a:pt x="93" y="639"/>
                  </a:cubicBezTo>
                  <a:lnTo>
                    <a:pt x="103" y="639"/>
                  </a:lnTo>
                  <a:lnTo>
                    <a:pt x="270" y="528"/>
                  </a:lnTo>
                  <a:cubicBezTo>
                    <a:pt x="326" y="490"/>
                    <a:pt x="382" y="453"/>
                    <a:pt x="437" y="425"/>
                  </a:cubicBezTo>
                  <a:cubicBezTo>
                    <a:pt x="558" y="360"/>
                    <a:pt x="679" y="304"/>
                    <a:pt x="809" y="267"/>
                  </a:cubicBezTo>
                  <a:cubicBezTo>
                    <a:pt x="998" y="202"/>
                    <a:pt x="1203" y="165"/>
                    <a:pt x="1407" y="165"/>
                  </a:cubicBezTo>
                  <a:cubicBezTo>
                    <a:pt x="1465" y="165"/>
                    <a:pt x="1524" y="168"/>
                    <a:pt x="1581" y="174"/>
                  </a:cubicBezTo>
                  <a:cubicBezTo>
                    <a:pt x="1842" y="193"/>
                    <a:pt x="2102" y="258"/>
                    <a:pt x="2344" y="369"/>
                  </a:cubicBezTo>
                  <a:cubicBezTo>
                    <a:pt x="2576" y="481"/>
                    <a:pt x="2809" y="621"/>
                    <a:pt x="3013" y="788"/>
                  </a:cubicBezTo>
                  <a:cubicBezTo>
                    <a:pt x="3024" y="795"/>
                    <a:pt x="3036" y="798"/>
                    <a:pt x="3048" y="798"/>
                  </a:cubicBezTo>
                  <a:cubicBezTo>
                    <a:pt x="3067" y="798"/>
                    <a:pt x="3085" y="790"/>
                    <a:pt x="3097" y="779"/>
                  </a:cubicBezTo>
                  <a:cubicBezTo>
                    <a:pt x="3116" y="751"/>
                    <a:pt x="3106" y="723"/>
                    <a:pt x="3097" y="704"/>
                  </a:cubicBezTo>
                  <a:cubicBezTo>
                    <a:pt x="2995" y="602"/>
                    <a:pt x="2892" y="509"/>
                    <a:pt x="2771" y="435"/>
                  </a:cubicBezTo>
                  <a:cubicBezTo>
                    <a:pt x="2660" y="351"/>
                    <a:pt x="2530" y="276"/>
                    <a:pt x="2409" y="221"/>
                  </a:cubicBezTo>
                  <a:cubicBezTo>
                    <a:pt x="2148" y="100"/>
                    <a:pt x="1879" y="25"/>
                    <a:pt x="1590" y="7"/>
                  </a:cubicBezTo>
                  <a:cubicBezTo>
                    <a:pt x="1533" y="3"/>
                    <a:pt x="1475" y="1"/>
                    <a:pt x="1416" y="1"/>
                  </a:cubicBezTo>
                  <a:close/>
                </a:path>
              </a:pathLst>
            </a:custGeom>
            <a:solidFill>
              <a:srgbClr val="843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3"/>
            <p:cNvSpPr/>
            <p:nvPr/>
          </p:nvSpPr>
          <p:spPr>
            <a:xfrm>
              <a:off x="3356971" y="2525467"/>
              <a:ext cx="214190" cy="56315"/>
            </a:xfrm>
            <a:custGeom>
              <a:avLst/>
              <a:gdLst/>
              <a:ahLst/>
              <a:cxnLst/>
              <a:rect l="l" t="t" r="r" b="b"/>
              <a:pathLst>
                <a:path w="2419" h="636" extrusionOk="0">
                  <a:moveTo>
                    <a:pt x="1099" y="1"/>
                  </a:moveTo>
                  <a:cubicBezTo>
                    <a:pt x="1034" y="1"/>
                    <a:pt x="968" y="5"/>
                    <a:pt x="903" y="16"/>
                  </a:cubicBezTo>
                  <a:cubicBezTo>
                    <a:pt x="791" y="35"/>
                    <a:pt x="689" y="63"/>
                    <a:pt x="587" y="100"/>
                  </a:cubicBezTo>
                  <a:cubicBezTo>
                    <a:pt x="485" y="137"/>
                    <a:pt x="382" y="184"/>
                    <a:pt x="289" y="249"/>
                  </a:cubicBezTo>
                  <a:cubicBezTo>
                    <a:pt x="196" y="304"/>
                    <a:pt x="113" y="379"/>
                    <a:pt x="29" y="435"/>
                  </a:cubicBezTo>
                  <a:cubicBezTo>
                    <a:pt x="1" y="453"/>
                    <a:pt x="1" y="481"/>
                    <a:pt x="20" y="500"/>
                  </a:cubicBezTo>
                  <a:cubicBezTo>
                    <a:pt x="25" y="511"/>
                    <a:pt x="38" y="519"/>
                    <a:pt x="52" y="519"/>
                  </a:cubicBezTo>
                  <a:cubicBezTo>
                    <a:pt x="60" y="519"/>
                    <a:pt x="68" y="516"/>
                    <a:pt x="75" y="509"/>
                  </a:cubicBezTo>
                  <a:lnTo>
                    <a:pt x="85" y="509"/>
                  </a:lnTo>
                  <a:cubicBezTo>
                    <a:pt x="168" y="462"/>
                    <a:pt x="252" y="397"/>
                    <a:pt x="345" y="351"/>
                  </a:cubicBezTo>
                  <a:cubicBezTo>
                    <a:pt x="438" y="304"/>
                    <a:pt x="531" y="267"/>
                    <a:pt x="633" y="239"/>
                  </a:cubicBezTo>
                  <a:cubicBezTo>
                    <a:pt x="781" y="188"/>
                    <a:pt x="941" y="159"/>
                    <a:pt x="1103" y="159"/>
                  </a:cubicBezTo>
                  <a:cubicBezTo>
                    <a:pt x="1145" y="159"/>
                    <a:pt x="1187" y="161"/>
                    <a:pt x="1228" y="165"/>
                  </a:cubicBezTo>
                  <a:cubicBezTo>
                    <a:pt x="1424" y="184"/>
                    <a:pt x="1628" y="239"/>
                    <a:pt x="1805" y="323"/>
                  </a:cubicBezTo>
                  <a:cubicBezTo>
                    <a:pt x="1991" y="407"/>
                    <a:pt x="2177" y="509"/>
                    <a:pt x="2344" y="630"/>
                  </a:cubicBezTo>
                  <a:cubicBezTo>
                    <a:pt x="2352" y="634"/>
                    <a:pt x="2361" y="636"/>
                    <a:pt x="2371" y="636"/>
                  </a:cubicBezTo>
                  <a:cubicBezTo>
                    <a:pt x="2384" y="636"/>
                    <a:pt x="2399" y="631"/>
                    <a:pt x="2409" y="621"/>
                  </a:cubicBezTo>
                  <a:cubicBezTo>
                    <a:pt x="2419" y="602"/>
                    <a:pt x="2419" y="574"/>
                    <a:pt x="2409" y="565"/>
                  </a:cubicBezTo>
                  <a:cubicBezTo>
                    <a:pt x="2261" y="397"/>
                    <a:pt x="2084" y="258"/>
                    <a:pt x="1879" y="165"/>
                  </a:cubicBezTo>
                  <a:cubicBezTo>
                    <a:pt x="1675" y="72"/>
                    <a:pt x="1461" y="16"/>
                    <a:pt x="1238" y="7"/>
                  </a:cubicBezTo>
                  <a:cubicBezTo>
                    <a:pt x="1192" y="3"/>
                    <a:pt x="1145" y="1"/>
                    <a:pt x="1099" y="1"/>
                  </a:cubicBezTo>
                  <a:close/>
                </a:path>
              </a:pathLst>
            </a:custGeom>
            <a:solidFill>
              <a:srgbClr val="843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3"/>
            <p:cNvSpPr/>
            <p:nvPr/>
          </p:nvSpPr>
          <p:spPr>
            <a:xfrm>
              <a:off x="2285756" y="2256290"/>
              <a:ext cx="355774" cy="318851"/>
            </a:xfrm>
            <a:custGeom>
              <a:avLst/>
              <a:gdLst/>
              <a:ahLst/>
              <a:cxnLst/>
              <a:rect l="l" t="t" r="r" b="b"/>
              <a:pathLst>
                <a:path w="4018" h="3601" extrusionOk="0">
                  <a:moveTo>
                    <a:pt x="2020" y="1"/>
                  </a:moveTo>
                  <a:cubicBezTo>
                    <a:pt x="1266" y="1"/>
                    <a:pt x="562" y="481"/>
                    <a:pt x="307" y="1243"/>
                  </a:cubicBezTo>
                  <a:cubicBezTo>
                    <a:pt x="1" y="2182"/>
                    <a:pt x="512" y="3196"/>
                    <a:pt x="1442" y="3512"/>
                  </a:cubicBezTo>
                  <a:cubicBezTo>
                    <a:pt x="1627" y="3572"/>
                    <a:pt x="1814" y="3601"/>
                    <a:pt x="1998" y="3601"/>
                  </a:cubicBezTo>
                  <a:cubicBezTo>
                    <a:pt x="2752" y="3601"/>
                    <a:pt x="3455" y="3121"/>
                    <a:pt x="3702" y="2359"/>
                  </a:cubicBezTo>
                  <a:cubicBezTo>
                    <a:pt x="4018" y="1419"/>
                    <a:pt x="3506" y="406"/>
                    <a:pt x="2576" y="90"/>
                  </a:cubicBezTo>
                  <a:cubicBezTo>
                    <a:pt x="2392" y="29"/>
                    <a:pt x="2205" y="1"/>
                    <a:pt x="2020" y="1"/>
                  </a:cubicBezTo>
                  <a:close/>
                </a:path>
              </a:pathLst>
            </a:custGeom>
            <a:solidFill>
              <a:srgbClr val="DAA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3"/>
            <p:cNvSpPr/>
            <p:nvPr/>
          </p:nvSpPr>
          <p:spPr>
            <a:xfrm>
              <a:off x="2327726" y="2362898"/>
              <a:ext cx="272719" cy="88014"/>
            </a:xfrm>
            <a:custGeom>
              <a:avLst/>
              <a:gdLst/>
              <a:ahLst/>
              <a:cxnLst/>
              <a:rect l="l" t="t" r="r" b="b"/>
              <a:pathLst>
                <a:path w="3080" h="994" extrusionOk="0">
                  <a:moveTo>
                    <a:pt x="1295" y="0"/>
                  </a:moveTo>
                  <a:cubicBezTo>
                    <a:pt x="1129" y="0"/>
                    <a:pt x="963" y="19"/>
                    <a:pt x="801" y="57"/>
                  </a:cubicBezTo>
                  <a:cubicBezTo>
                    <a:pt x="661" y="85"/>
                    <a:pt x="531" y="132"/>
                    <a:pt x="401" y="188"/>
                  </a:cubicBezTo>
                  <a:cubicBezTo>
                    <a:pt x="271" y="234"/>
                    <a:pt x="140" y="299"/>
                    <a:pt x="29" y="383"/>
                  </a:cubicBezTo>
                  <a:cubicBezTo>
                    <a:pt x="1" y="401"/>
                    <a:pt x="1" y="429"/>
                    <a:pt x="10" y="457"/>
                  </a:cubicBezTo>
                  <a:cubicBezTo>
                    <a:pt x="24" y="478"/>
                    <a:pt x="49" y="489"/>
                    <a:pt x="72" y="489"/>
                  </a:cubicBezTo>
                  <a:cubicBezTo>
                    <a:pt x="79" y="489"/>
                    <a:pt x="87" y="487"/>
                    <a:pt x="94" y="485"/>
                  </a:cubicBezTo>
                  <a:cubicBezTo>
                    <a:pt x="326" y="364"/>
                    <a:pt x="587" y="281"/>
                    <a:pt x="847" y="225"/>
                  </a:cubicBezTo>
                  <a:cubicBezTo>
                    <a:pt x="998" y="191"/>
                    <a:pt x="1155" y="175"/>
                    <a:pt x="1313" y="175"/>
                  </a:cubicBezTo>
                  <a:cubicBezTo>
                    <a:pt x="1418" y="175"/>
                    <a:pt x="1524" y="182"/>
                    <a:pt x="1628" y="197"/>
                  </a:cubicBezTo>
                  <a:cubicBezTo>
                    <a:pt x="1889" y="234"/>
                    <a:pt x="2140" y="327"/>
                    <a:pt x="2363" y="467"/>
                  </a:cubicBezTo>
                  <a:cubicBezTo>
                    <a:pt x="2474" y="532"/>
                    <a:pt x="2577" y="606"/>
                    <a:pt x="2679" y="699"/>
                  </a:cubicBezTo>
                  <a:cubicBezTo>
                    <a:pt x="2735" y="736"/>
                    <a:pt x="2781" y="783"/>
                    <a:pt x="2828" y="839"/>
                  </a:cubicBezTo>
                  <a:lnTo>
                    <a:pt x="2967" y="978"/>
                  </a:lnTo>
                  <a:cubicBezTo>
                    <a:pt x="2978" y="989"/>
                    <a:pt x="2991" y="994"/>
                    <a:pt x="3004" y="994"/>
                  </a:cubicBezTo>
                  <a:cubicBezTo>
                    <a:pt x="3043" y="994"/>
                    <a:pt x="3079" y="946"/>
                    <a:pt x="3051" y="904"/>
                  </a:cubicBezTo>
                  <a:lnTo>
                    <a:pt x="2912" y="746"/>
                  </a:lnTo>
                  <a:cubicBezTo>
                    <a:pt x="2865" y="690"/>
                    <a:pt x="2819" y="634"/>
                    <a:pt x="2772" y="587"/>
                  </a:cubicBezTo>
                  <a:cubicBezTo>
                    <a:pt x="2660" y="494"/>
                    <a:pt x="2549" y="411"/>
                    <a:pt x="2437" y="336"/>
                  </a:cubicBezTo>
                  <a:cubicBezTo>
                    <a:pt x="2372" y="290"/>
                    <a:pt x="2316" y="253"/>
                    <a:pt x="2251" y="225"/>
                  </a:cubicBezTo>
                  <a:lnTo>
                    <a:pt x="2056" y="141"/>
                  </a:lnTo>
                  <a:cubicBezTo>
                    <a:pt x="1926" y="85"/>
                    <a:pt x="1786" y="48"/>
                    <a:pt x="1647" y="29"/>
                  </a:cubicBezTo>
                  <a:cubicBezTo>
                    <a:pt x="1531" y="10"/>
                    <a:pt x="1413" y="0"/>
                    <a:pt x="1295" y="0"/>
                  </a:cubicBezTo>
                  <a:close/>
                </a:path>
              </a:pathLst>
            </a:custGeom>
            <a:solidFill>
              <a:srgbClr val="843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3"/>
            <p:cNvSpPr/>
            <p:nvPr/>
          </p:nvSpPr>
          <p:spPr>
            <a:xfrm>
              <a:off x="2424948" y="2434265"/>
              <a:ext cx="212508" cy="70216"/>
            </a:xfrm>
            <a:custGeom>
              <a:avLst/>
              <a:gdLst/>
              <a:ahLst/>
              <a:cxnLst/>
              <a:rect l="l" t="t" r="r" b="b"/>
              <a:pathLst>
                <a:path w="2400" h="793" extrusionOk="0">
                  <a:moveTo>
                    <a:pt x="1005" y="0"/>
                  </a:moveTo>
                  <a:cubicBezTo>
                    <a:pt x="876" y="0"/>
                    <a:pt x="748" y="15"/>
                    <a:pt x="623" y="42"/>
                  </a:cubicBezTo>
                  <a:cubicBezTo>
                    <a:pt x="409" y="88"/>
                    <a:pt x="205" y="181"/>
                    <a:pt x="19" y="311"/>
                  </a:cubicBezTo>
                  <a:cubicBezTo>
                    <a:pt x="9" y="321"/>
                    <a:pt x="0" y="349"/>
                    <a:pt x="19" y="367"/>
                  </a:cubicBezTo>
                  <a:cubicBezTo>
                    <a:pt x="26" y="382"/>
                    <a:pt x="40" y="398"/>
                    <a:pt x="60" y="398"/>
                  </a:cubicBezTo>
                  <a:cubicBezTo>
                    <a:pt x="65" y="398"/>
                    <a:pt x="69" y="397"/>
                    <a:pt x="75" y="395"/>
                  </a:cubicBezTo>
                  <a:cubicBezTo>
                    <a:pt x="261" y="311"/>
                    <a:pt x="465" y="256"/>
                    <a:pt x="660" y="209"/>
                  </a:cubicBezTo>
                  <a:cubicBezTo>
                    <a:pt x="779" y="187"/>
                    <a:pt x="900" y="174"/>
                    <a:pt x="1023" y="174"/>
                  </a:cubicBezTo>
                  <a:cubicBezTo>
                    <a:pt x="1103" y="174"/>
                    <a:pt x="1184" y="180"/>
                    <a:pt x="1265" y="191"/>
                  </a:cubicBezTo>
                  <a:cubicBezTo>
                    <a:pt x="1460" y="218"/>
                    <a:pt x="1655" y="284"/>
                    <a:pt x="1832" y="386"/>
                  </a:cubicBezTo>
                  <a:cubicBezTo>
                    <a:pt x="1916" y="442"/>
                    <a:pt x="2000" y="497"/>
                    <a:pt x="2083" y="563"/>
                  </a:cubicBezTo>
                  <a:cubicBezTo>
                    <a:pt x="2158" y="628"/>
                    <a:pt x="2232" y="702"/>
                    <a:pt x="2306" y="776"/>
                  </a:cubicBezTo>
                  <a:cubicBezTo>
                    <a:pt x="2315" y="788"/>
                    <a:pt x="2326" y="792"/>
                    <a:pt x="2337" y="792"/>
                  </a:cubicBezTo>
                  <a:cubicBezTo>
                    <a:pt x="2369" y="792"/>
                    <a:pt x="2400" y="747"/>
                    <a:pt x="2371" y="711"/>
                  </a:cubicBezTo>
                  <a:cubicBezTo>
                    <a:pt x="2306" y="628"/>
                    <a:pt x="2232" y="544"/>
                    <a:pt x="2158" y="470"/>
                  </a:cubicBezTo>
                  <a:cubicBezTo>
                    <a:pt x="2074" y="395"/>
                    <a:pt x="1990" y="321"/>
                    <a:pt x="1897" y="265"/>
                  </a:cubicBezTo>
                  <a:cubicBezTo>
                    <a:pt x="1804" y="200"/>
                    <a:pt x="1711" y="153"/>
                    <a:pt x="1609" y="107"/>
                  </a:cubicBezTo>
                  <a:cubicBezTo>
                    <a:pt x="1497" y="70"/>
                    <a:pt x="1395" y="42"/>
                    <a:pt x="1283" y="23"/>
                  </a:cubicBezTo>
                  <a:cubicBezTo>
                    <a:pt x="1190" y="8"/>
                    <a:pt x="1097" y="0"/>
                    <a:pt x="1005" y="0"/>
                  </a:cubicBezTo>
                  <a:close/>
                </a:path>
              </a:pathLst>
            </a:custGeom>
            <a:solidFill>
              <a:srgbClr val="843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3"/>
            <p:cNvSpPr/>
            <p:nvPr/>
          </p:nvSpPr>
          <p:spPr>
            <a:xfrm>
              <a:off x="2474356" y="1769028"/>
              <a:ext cx="1040846" cy="1060769"/>
            </a:xfrm>
            <a:custGeom>
              <a:avLst/>
              <a:gdLst/>
              <a:ahLst/>
              <a:cxnLst/>
              <a:rect l="l" t="t" r="r" b="b"/>
              <a:pathLst>
                <a:path w="11755" h="11980" extrusionOk="0">
                  <a:moveTo>
                    <a:pt x="5857" y="0"/>
                  </a:moveTo>
                  <a:cubicBezTo>
                    <a:pt x="5790" y="0"/>
                    <a:pt x="5722" y="1"/>
                    <a:pt x="5654" y="4"/>
                  </a:cubicBezTo>
                  <a:cubicBezTo>
                    <a:pt x="2474" y="125"/>
                    <a:pt x="0" y="2849"/>
                    <a:pt x="121" y="6095"/>
                  </a:cubicBezTo>
                  <a:cubicBezTo>
                    <a:pt x="229" y="9239"/>
                    <a:pt x="1953" y="11979"/>
                    <a:pt x="5701" y="11979"/>
                  </a:cubicBezTo>
                  <a:cubicBezTo>
                    <a:pt x="5810" y="11979"/>
                    <a:pt x="5922" y="11977"/>
                    <a:pt x="6035" y="11972"/>
                  </a:cubicBezTo>
                  <a:cubicBezTo>
                    <a:pt x="9755" y="11814"/>
                    <a:pt x="11754" y="8903"/>
                    <a:pt x="11634" y="5667"/>
                  </a:cubicBezTo>
                  <a:cubicBezTo>
                    <a:pt x="11515" y="2491"/>
                    <a:pt x="8956" y="0"/>
                    <a:pt x="5857" y="0"/>
                  </a:cubicBezTo>
                  <a:close/>
                </a:path>
              </a:pathLst>
            </a:custGeom>
            <a:solidFill>
              <a:srgbClr val="EAB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3"/>
            <p:cNvSpPr/>
            <p:nvPr/>
          </p:nvSpPr>
          <p:spPr>
            <a:xfrm>
              <a:off x="3303490" y="1686328"/>
              <a:ext cx="119447" cy="194268"/>
            </a:xfrm>
            <a:custGeom>
              <a:avLst/>
              <a:gdLst/>
              <a:ahLst/>
              <a:cxnLst/>
              <a:rect l="l" t="t" r="r" b="b"/>
              <a:pathLst>
                <a:path w="1349" h="2194" extrusionOk="0">
                  <a:moveTo>
                    <a:pt x="236" y="1"/>
                  </a:moveTo>
                  <a:cubicBezTo>
                    <a:pt x="149" y="1"/>
                    <a:pt x="63" y="55"/>
                    <a:pt x="38" y="157"/>
                  </a:cubicBezTo>
                  <a:cubicBezTo>
                    <a:pt x="10" y="240"/>
                    <a:pt x="0" y="324"/>
                    <a:pt x="10" y="408"/>
                  </a:cubicBezTo>
                  <a:cubicBezTo>
                    <a:pt x="28" y="994"/>
                    <a:pt x="131" y="1570"/>
                    <a:pt x="326" y="2119"/>
                  </a:cubicBezTo>
                  <a:lnTo>
                    <a:pt x="549" y="2193"/>
                  </a:lnTo>
                  <a:cubicBezTo>
                    <a:pt x="875" y="1849"/>
                    <a:pt x="1135" y="1431"/>
                    <a:pt x="1302" y="984"/>
                  </a:cubicBezTo>
                  <a:cubicBezTo>
                    <a:pt x="1330" y="910"/>
                    <a:pt x="1349" y="826"/>
                    <a:pt x="1340" y="742"/>
                  </a:cubicBezTo>
                  <a:cubicBezTo>
                    <a:pt x="1330" y="659"/>
                    <a:pt x="1265" y="584"/>
                    <a:pt x="1181" y="575"/>
                  </a:cubicBezTo>
                  <a:cubicBezTo>
                    <a:pt x="1070" y="575"/>
                    <a:pt x="996" y="696"/>
                    <a:pt x="949" y="808"/>
                  </a:cubicBezTo>
                  <a:lnTo>
                    <a:pt x="512" y="1979"/>
                  </a:lnTo>
                  <a:cubicBezTo>
                    <a:pt x="596" y="1440"/>
                    <a:pt x="586" y="891"/>
                    <a:pt x="493" y="352"/>
                  </a:cubicBezTo>
                  <a:cubicBezTo>
                    <a:pt x="484" y="268"/>
                    <a:pt x="456" y="185"/>
                    <a:pt x="419" y="119"/>
                  </a:cubicBezTo>
                  <a:cubicBezTo>
                    <a:pt x="381" y="39"/>
                    <a:pt x="308" y="1"/>
                    <a:pt x="236" y="1"/>
                  </a:cubicBezTo>
                  <a:close/>
                </a:path>
              </a:pathLst>
            </a:custGeom>
            <a:solidFill>
              <a:srgbClr val="D25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3"/>
            <p:cNvSpPr/>
            <p:nvPr/>
          </p:nvSpPr>
          <p:spPr>
            <a:xfrm>
              <a:off x="2433183" y="1661446"/>
              <a:ext cx="1213155" cy="716860"/>
            </a:xfrm>
            <a:custGeom>
              <a:avLst/>
              <a:gdLst/>
              <a:ahLst/>
              <a:cxnLst/>
              <a:rect l="l" t="t" r="r" b="b"/>
              <a:pathLst>
                <a:path w="13701" h="8096" extrusionOk="0">
                  <a:moveTo>
                    <a:pt x="6143" y="0"/>
                  </a:moveTo>
                  <a:cubicBezTo>
                    <a:pt x="5657" y="0"/>
                    <a:pt x="5126" y="56"/>
                    <a:pt x="4548" y="187"/>
                  </a:cubicBezTo>
                  <a:cubicBezTo>
                    <a:pt x="633" y="1070"/>
                    <a:pt x="0" y="3953"/>
                    <a:pt x="540" y="6491"/>
                  </a:cubicBezTo>
                  <a:cubicBezTo>
                    <a:pt x="540" y="6491"/>
                    <a:pt x="2818" y="6101"/>
                    <a:pt x="4278" y="4632"/>
                  </a:cubicBezTo>
                  <a:cubicBezTo>
                    <a:pt x="4291" y="4619"/>
                    <a:pt x="4303" y="4613"/>
                    <a:pt x="4313" y="4613"/>
                  </a:cubicBezTo>
                  <a:cubicBezTo>
                    <a:pt x="4442" y="4613"/>
                    <a:pt x="4369" y="5555"/>
                    <a:pt x="5452" y="5555"/>
                  </a:cubicBezTo>
                  <a:cubicBezTo>
                    <a:pt x="5649" y="5555"/>
                    <a:pt x="5884" y="5524"/>
                    <a:pt x="6166" y="5450"/>
                  </a:cubicBezTo>
                  <a:cubicBezTo>
                    <a:pt x="7495" y="5097"/>
                    <a:pt x="8156" y="4715"/>
                    <a:pt x="9792" y="4055"/>
                  </a:cubicBezTo>
                  <a:cubicBezTo>
                    <a:pt x="9792" y="4055"/>
                    <a:pt x="10815" y="7672"/>
                    <a:pt x="11987" y="8063"/>
                  </a:cubicBezTo>
                  <a:cubicBezTo>
                    <a:pt x="12051" y="8085"/>
                    <a:pt x="12113" y="8095"/>
                    <a:pt x="12174" y="8095"/>
                  </a:cubicBezTo>
                  <a:cubicBezTo>
                    <a:pt x="13227" y="8095"/>
                    <a:pt x="13701" y="4931"/>
                    <a:pt x="12777" y="3172"/>
                  </a:cubicBezTo>
                  <a:cubicBezTo>
                    <a:pt x="12153" y="1995"/>
                    <a:pt x="11299" y="1778"/>
                    <a:pt x="10755" y="1778"/>
                  </a:cubicBezTo>
                  <a:cubicBezTo>
                    <a:pt x="10440" y="1778"/>
                    <a:pt x="10229" y="1851"/>
                    <a:pt x="10229" y="1851"/>
                  </a:cubicBezTo>
                  <a:cubicBezTo>
                    <a:pt x="10229" y="1851"/>
                    <a:pt x="8946" y="0"/>
                    <a:pt x="6143" y="0"/>
                  </a:cubicBezTo>
                  <a:close/>
                </a:path>
              </a:pathLst>
            </a:custGeom>
            <a:solidFill>
              <a:srgbClr val="D25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3"/>
            <p:cNvSpPr/>
            <p:nvPr/>
          </p:nvSpPr>
          <p:spPr>
            <a:xfrm>
              <a:off x="2785591" y="1985875"/>
              <a:ext cx="518785" cy="180455"/>
            </a:xfrm>
            <a:custGeom>
              <a:avLst/>
              <a:gdLst/>
              <a:ahLst/>
              <a:cxnLst/>
              <a:rect l="l" t="t" r="r" b="b"/>
              <a:pathLst>
                <a:path w="5859" h="2038" fill="none" extrusionOk="0">
                  <a:moveTo>
                    <a:pt x="103" y="1005"/>
                  </a:moveTo>
                  <a:cubicBezTo>
                    <a:pt x="0" y="1358"/>
                    <a:pt x="270" y="1749"/>
                    <a:pt x="614" y="1888"/>
                  </a:cubicBezTo>
                  <a:cubicBezTo>
                    <a:pt x="949" y="2037"/>
                    <a:pt x="1349" y="1991"/>
                    <a:pt x="1711" y="1925"/>
                  </a:cubicBezTo>
                  <a:cubicBezTo>
                    <a:pt x="3236" y="1656"/>
                    <a:pt x="4668" y="986"/>
                    <a:pt x="5859" y="0"/>
                  </a:cubicBezTo>
                </a:path>
              </a:pathLst>
            </a:custGeom>
            <a:noFill/>
            <a:ln w="9525" cap="flat" cmpd="sng">
              <a:solidFill>
                <a:srgbClr val="D2593E"/>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3"/>
            <p:cNvSpPr/>
            <p:nvPr/>
          </p:nvSpPr>
          <p:spPr>
            <a:xfrm>
              <a:off x="3299328" y="1983395"/>
              <a:ext cx="281750" cy="407661"/>
            </a:xfrm>
            <a:custGeom>
              <a:avLst/>
              <a:gdLst/>
              <a:ahLst/>
              <a:cxnLst/>
              <a:rect l="l" t="t" r="r" b="b"/>
              <a:pathLst>
                <a:path w="3182" h="4604" fill="none" extrusionOk="0">
                  <a:moveTo>
                    <a:pt x="1" y="1"/>
                  </a:moveTo>
                  <a:cubicBezTo>
                    <a:pt x="10" y="1358"/>
                    <a:pt x="466" y="2669"/>
                    <a:pt x="1294" y="3739"/>
                  </a:cubicBezTo>
                  <a:cubicBezTo>
                    <a:pt x="1526" y="4036"/>
                    <a:pt x="1796" y="4325"/>
                    <a:pt x="2149" y="4464"/>
                  </a:cubicBezTo>
                  <a:cubicBezTo>
                    <a:pt x="2493" y="4604"/>
                    <a:pt x="2940" y="4557"/>
                    <a:pt x="3181" y="4260"/>
                  </a:cubicBezTo>
                </a:path>
              </a:pathLst>
            </a:custGeom>
            <a:noFill/>
            <a:ln w="9525" cap="flat" cmpd="sng">
              <a:solidFill>
                <a:srgbClr val="D2593E"/>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3"/>
            <p:cNvSpPr/>
            <p:nvPr/>
          </p:nvSpPr>
          <p:spPr>
            <a:xfrm>
              <a:off x="2896715" y="1873865"/>
              <a:ext cx="494967" cy="211711"/>
            </a:xfrm>
            <a:custGeom>
              <a:avLst/>
              <a:gdLst/>
              <a:ahLst/>
              <a:cxnLst/>
              <a:rect l="l" t="t" r="r" b="b"/>
              <a:pathLst>
                <a:path w="5590" h="2391" fill="none" extrusionOk="0">
                  <a:moveTo>
                    <a:pt x="94" y="1554"/>
                  </a:moveTo>
                  <a:cubicBezTo>
                    <a:pt x="1" y="1879"/>
                    <a:pt x="298" y="2223"/>
                    <a:pt x="624" y="2307"/>
                  </a:cubicBezTo>
                  <a:cubicBezTo>
                    <a:pt x="958" y="2391"/>
                    <a:pt x="1303" y="2298"/>
                    <a:pt x="1628" y="2186"/>
                  </a:cubicBezTo>
                  <a:cubicBezTo>
                    <a:pt x="3069" y="1703"/>
                    <a:pt x="4409" y="959"/>
                    <a:pt x="5590" y="1"/>
                  </a:cubicBezTo>
                </a:path>
              </a:pathLst>
            </a:custGeom>
            <a:noFill/>
            <a:ln w="9525" cap="flat" cmpd="sng">
              <a:solidFill>
                <a:srgbClr val="DB7D6D"/>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3"/>
            <p:cNvSpPr/>
            <p:nvPr/>
          </p:nvSpPr>
          <p:spPr>
            <a:xfrm>
              <a:off x="2500654" y="1724844"/>
              <a:ext cx="689323" cy="418375"/>
            </a:xfrm>
            <a:custGeom>
              <a:avLst/>
              <a:gdLst/>
              <a:ahLst/>
              <a:cxnLst/>
              <a:rect l="l" t="t" r="r" b="b"/>
              <a:pathLst>
                <a:path w="7785" h="4725" fill="none" extrusionOk="0">
                  <a:moveTo>
                    <a:pt x="7784" y="559"/>
                  </a:moveTo>
                  <a:cubicBezTo>
                    <a:pt x="6650" y="1"/>
                    <a:pt x="5311" y="10"/>
                    <a:pt x="4083" y="298"/>
                  </a:cubicBezTo>
                  <a:cubicBezTo>
                    <a:pt x="3023" y="549"/>
                    <a:pt x="2000" y="1014"/>
                    <a:pt x="1238" y="1786"/>
                  </a:cubicBezTo>
                  <a:cubicBezTo>
                    <a:pt x="475" y="2549"/>
                    <a:pt x="1" y="3646"/>
                    <a:pt x="131" y="4725"/>
                  </a:cubicBezTo>
                </a:path>
              </a:pathLst>
            </a:custGeom>
            <a:noFill/>
            <a:ln w="9525" cap="flat" cmpd="sng">
              <a:solidFill>
                <a:srgbClr val="DB7D6D"/>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3"/>
            <p:cNvSpPr/>
            <p:nvPr/>
          </p:nvSpPr>
          <p:spPr>
            <a:xfrm>
              <a:off x="3497846" y="1900252"/>
              <a:ext cx="138396" cy="407661"/>
            </a:xfrm>
            <a:custGeom>
              <a:avLst/>
              <a:gdLst/>
              <a:ahLst/>
              <a:cxnLst/>
              <a:rect l="l" t="t" r="r" b="b"/>
              <a:pathLst>
                <a:path w="1563" h="4604" fill="none" extrusionOk="0">
                  <a:moveTo>
                    <a:pt x="0" y="0"/>
                  </a:moveTo>
                  <a:cubicBezTo>
                    <a:pt x="1107" y="1256"/>
                    <a:pt x="1562" y="2958"/>
                    <a:pt x="1228" y="4604"/>
                  </a:cubicBezTo>
                </a:path>
              </a:pathLst>
            </a:custGeom>
            <a:noFill/>
            <a:ln w="9525" cap="flat" cmpd="sng">
              <a:solidFill>
                <a:srgbClr val="DB7D6D"/>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3"/>
            <p:cNvSpPr/>
            <p:nvPr/>
          </p:nvSpPr>
          <p:spPr>
            <a:xfrm>
              <a:off x="3444276" y="1985078"/>
              <a:ext cx="107139" cy="268468"/>
            </a:xfrm>
            <a:custGeom>
              <a:avLst/>
              <a:gdLst/>
              <a:ahLst/>
              <a:cxnLst/>
              <a:rect l="l" t="t" r="r" b="b"/>
              <a:pathLst>
                <a:path w="1210" h="3032" fill="none" extrusionOk="0">
                  <a:moveTo>
                    <a:pt x="66" y="0"/>
                  </a:moveTo>
                  <a:cubicBezTo>
                    <a:pt x="1" y="874"/>
                    <a:pt x="94" y="1748"/>
                    <a:pt x="363" y="2576"/>
                  </a:cubicBezTo>
                  <a:cubicBezTo>
                    <a:pt x="428" y="2781"/>
                    <a:pt x="559" y="3032"/>
                    <a:pt x="782" y="3032"/>
                  </a:cubicBezTo>
                  <a:cubicBezTo>
                    <a:pt x="912" y="3022"/>
                    <a:pt x="1033" y="2948"/>
                    <a:pt x="1098" y="2827"/>
                  </a:cubicBezTo>
                  <a:cubicBezTo>
                    <a:pt x="1154" y="2706"/>
                    <a:pt x="1200" y="2585"/>
                    <a:pt x="1210" y="2446"/>
                  </a:cubicBezTo>
                </a:path>
              </a:pathLst>
            </a:custGeom>
            <a:noFill/>
            <a:ln w="9525" cap="flat" cmpd="sng">
              <a:solidFill>
                <a:srgbClr val="DB7D6D"/>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3"/>
            <p:cNvSpPr/>
            <p:nvPr/>
          </p:nvSpPr>
          <p:spPr>
            <a:xfrm>
              <a:off x="3513429" y="1985875"/>
              <a:ext cx="43741" cy="162303"/>
            </a:xfrm>
            <a:custGeom>
              <a:avLst/>
              <a:gdLst/>
              <a:ahLst/>
              <a:cxnLst/>
              <a:rect l="l" t="t" r="r" b="b"/>
              <a:pathLst>
                <a:path w="494" h="1833" fill="none" extrusionOk="0">
                  <a:moveTo>
                    <a:pt x="1" y="0"/>
                  </a:moveTo>
                  <a:cubicBezTo>
                    <a:pt x="336" y="549"/>
                    <a:pt x="494" y="1191"/>
                    <a:pt x="429" y="1832"/>
                  </a:cubicBezTo>
                </a:path>
              </a:pathLst>
            </a:custGeom>
            <a:noFill/>
            <a:ln w="9525" cap="flat" cmpd="sng">
              <a:solidFill>
                <a:srgbClr val="DB7D6D"/>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3"/>
            <p:cNvSpPr/>
            <p:nvPr/>
          </p:nvSpPr>
          <p:spPr>
            <a:xfrm>
              <a:off x="2610184" y="1870589"/>
              <a:ext cx="172220" cy="200200"/>
            </a:xfrm>
            <a:custGeom>
              <a:avLst/>
              <a:gdLst/>
              <a:ahLst/>
              <a:cxnLst/>
              <a:rect l="l" t="t" r="r" b="b"/>
              <a:pathLst>
                <a:path w="1945" h="2261" fill="none" extrusionOk="0">
                  <a:moveTo>
                    <a:pt x="1" y="2260"/>
                  </a:moveTo>
                  <a:cubicBezTo>
                    <a:pt x="214" y="1228"/>
                    <a:pt x="949" y="373"/>
                    <a:pt x="1944" y="1"/>
                  </a:cubicBezTo>
                </a:path>
              </a:pathLst>
            </a:custGeom>
            <a:noFill/>
            <a:ln w="9525" cap="flat" cmpd="sng">
              <a:solidFill>
                <a:srgbClr val="DB7D6D"/>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3"/>
            <p:cNvSpPr/>
            <p:nvPr/>
          </p:nvSpPr>
          <p:spPr>
            <a:xfrm>
              <a:off x="3069643" y="1868907"/>
              <a:ext cx="181252" cy="94035"/>
            </a:xfrm>
            <a:custGeom>
              <a:avLst/>
              <a:gdLst/>
              <a:ahLst/>
              <a:cxnLst/>
              <a:rect l="l" t="t" r="r" b="b"/>
              <a:pathLst>
                <a:path w="2047" h="1062" fill="none" extrusionOk="0">
                  <a:moveTo>
                    <a:pt x="0" y="1061"/>
                  </a:moveTo>
                  <a:cubicBezTo>
                    <a:pt x="754" y="875"/>
                    <a:pt x="1460" y="512"/>
                    <a:pt x="2046" y="1"/>
                  </a:cubicBezTo>
                </a:path>
              </a:pathLst>
            </a:custGeom>
            <a:noFill/>
            <a:ln w="9525" cap="flat" cmpd="sng">
              <a:solidFill>
                <a:srgbClr val="DB7D6D"/>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3"/>
            <p:cNvSpPr/>
            <p:nvPr/>
          </p:nvSpPr>
          <p:spPr>
            <a:xfrm>
              <a:off x="2882725" y="2582844"/>
              <a:ext cx="159824" cy="68003"/>
            </a:xfrm>
            <a:custGeom>
              <a:avLst/>
              <a:gdLst/>
              <a:ahLst/>
              <a:cxnLst/>
              <a:rect l="l" t="t" r="r" b="b"/>
              <a:pathLst>
                <a:path w="1805" h="768" extrusionOk="0">
                  <a:moveTo>
                    <a:pt x="528" y="1"/>
                  </a:moveTo>
                  <a:cubicBezTo>
                    <a:pt x="224" y="1"/>
                    <a:pt x="1" y="75"/>
                    <a:pt x="1" y="75"/>
                  </a:cubicBezTo>
                  <a:cubicBezTo>
                    <a:pt x="193" y="442"/>
                    <a:pt x="549" y="767"/>
                    <a:pt x="1238" y="767"/>
                  </a:cubicBezTo>
                  <a:cubicBezTo>
                    <a:pt x="1283" y="767"/>
                    <a:pt x="1329" y="766"/>
                    <a:pt x="1377" y="763"/>
                  </a:cubicBezTo>
                  <a:cubicBezTo>
                    <a:pt x="1516" y="754"/>
                    <a:pt x="1665" y="726"/>
                    <a:pt x="1805" y="698"/>
                  </a:cubicBezTo>
                  <a:cubicBezTo>
                    <a:pt x="1453" y="125"/>
                    <a:pt x="923" y="1"/>
                    <a:pt x="528" y="1"/>
                  </a:cubicBezTo>
                  <a:close/>
                </a:path>
              </a:pathLst>
            </a:custGeom>
            <a:solidFill>
              <a:srgbClr val="B76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3"/>
            <p:cNvSpPr/>
            <p:nvPr/>
          </p:nvSpPr>
          <p:spPr>
            <a:xfrm>
              <a:off x="3100102" y="2269041"/>
              <a:ext cx="81638" cy="103952"/>
            </a:xfrm>
            <a:custGeom>
              <a:avLst/>
              <a:gdLst/>
              <a:ahLst/>
              <a:cxnLst/>
              <a:rect l="l" t="t" r="r" b="b"/>
              <a:pathLst>
                <a:path w="922" h="1174" extrusionOk="0">
                  <a:moveTo>
                    <a:pt x="454" y="0"/>
                  </a:moveTo>
                  <a:cubicBezTo>
                    <a:pt x="445" y="0"/>
                    <a:pt x="437" y="1"/>
                    <a:pt x="428" y="1"/>
                  </a:cubicBezTo>
                  <a:cubicBezTo>
                    <a:pt x="187" y="11"/>
                    <a:pt x="1" y="290"/>
                    <a:pt x="28" y="615"/>
                  </a:cubicBezTo>
                  <a:cubicBezTo>
                    <a:pt x="47" y="935"/>
                    <a:pt x="253" y="1173"/>
                    <a:pt x="489" y="1173"/>
                  </a:cubicBezTo>
                  <a:cubicBezTo>
                    <a:pt x="494" y="1173"/>
                    <a:pt x="498" y="1173"/>
                    <a:pt x="503" y="1173"/>
                  </a:cubicBezTo>
                  <a:cubicBezTo>
                    <a:pt x="745" y="1155"/>
                    <a:pt x="921" y="876"/>
                    <a:pt x="903" y="559"/>
                  </a:cubicBezTo>
                  <a:cubicBezTo>
                    <a:pt x="876" y="245"/>
                    <a:pt x="684" y="0"/>
                    <a:pt x="454" y="0"/>
                  </a:cubicBezTo>
                  <a:close/>
                </a:path>
              </a:pathLst>
            </a:custGeom>
            <a:solidFill>
              <a:srgbClr val="2A2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3"/>
            <p:cNvSpPr/>
            <p:nvPr/>
          </p:nvSpPr>
          <p:spPr>
            <a:xfrm>
              <a:off x="2996328" y="2513690"/>
              <a:ext cx="144240" cy="46220"/>
            </a:xfrm>
            <a:custGeom>
              <a:avLst/>
              <a:gdLst/>
              <a:ahLst/>
              <a:cxnLst/>
              <a:rect l="l" t="t" r="r" b="b"/>
              <a:pathLst>
                <a:path w="1629" h="522" extrusionOk="0">
                  <a:moveTo>
                    <a:pt x="1" y="0"/>
                  </a:moveTo>
                  <a:lnTo>
                    <a:pt x="57" y="502"/>
                  </a:lnTo>
                  <a:lnTo>
                    <a:pt x="1554" y="521"/>
                  </a:lnTo>
                  <a:cubicBezTo>
                    <a:pt x="1591" y="410"/>
                    <a:pt x="1610" y="298"/>
                    <a:pt x="1619" y="177"/>
                  </a:cubicBezTo>
                  <a:cubicBezTo>
                    <a:pt x="1628" y="93"/>
                    <a:pt x="1572" y="19"/>
                    <a:pt x="1489" y="10"/>
                  </a:cubicBezTo>
                  <a:lnTo>
                    <a:pt x="1461" y="1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3"/>
            <p:cNvSpPr/>
            <p:nvPr/>
          </p:nvSpPr>
          <p:spPr>
            <a:xfrm>
              <a:off x="2871214" y="2513690"/>
              <a:ext cx="262713" cy="130161"/>
            </a:xfrm>
            <a:custGeom>
              <a:avLst/>
              <a:gdLst/>
              <a:ahLst/>
              <a:cxnLst/>
              <a:rect l="l" t="t" r="r" b="b"/>
              <a:pathLst>
                <a:path w="2967" h="1470" extrusionOk="0">
                  <a:moveTo>
                    <a:pt x="1116" y="0"/>
                  </a:moveTo>
                  <a:lnTo>
                    <a:pt x="958" y="530"/>
                  </a:lnTo>
                  <a:lnTo>
                    <a:pt x="0" y="502"/>
                  </a:lnTo>
                  <a:lnTo>
                    <a:pt x="0" y="502"/>
                  </a:lnTo>
                  <a:cubicBezTo>
                    <a:pt x="28" y="623"/>
                    <a:pt x="75" y="744"/>
                    <a:pt x="131" y="856"/>
                  </a:cubicBezTo>
                  <a:cubicBezTo>
                    <a:pt x="131" y="856"/>
                    <a:pt x="357" y="781"/>
                    <a:pt x="663" y="781"/>
                  </a:cubicBezTo>
                  <a:cubicBezTo>
                    <a:pt x="1057" y="781"/>
                    <a:pt x="1584" y="905"/>
                    <a:pt x="1935" y="1470"/>
                  </a:cubicBezTo>
                  <a:cubicBezTo>
                    <a:pt x="2427" y="1367"/>
                    <a:pt x="2827" y="995"/>
                    <a:pt x="2967" y="512"/>
                  </a:cubicBezTo>
                  <a:lnTo>
                    <a:pt x="1470" y="502"/>
                  </a:lnTo>
                  <a:lnTo>
                    <a:pt x="1414" y="0"/>
                  </a:lnTo>
                  <a:close/>
                </a:path>
              </a:pathLst>
            </a:custGeom>
            <a:solidFill>
              <a:srgbClr val="2A2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3"/>
            <p:cNvSpPr/>
            <p:nvPr/>
          </p:nvSpPr>
          <p:spPr>
            <a:xfrm>
              <a:off x="2793826" y="2250446"/>
              <a:ext cx="86508" cy="103155"/>
            </a:xfrm>
            <a:custGeom>
              <a:avLst/>
              <a:gdLst/>
              <a:ahLst/>
              <a:cxnLst/>
              <a:rect l="l" t="t" r="r" b="b"/>
              <a:pathLst>
                <a:path w="977" h="1165" extrusionOk="0">
                  <a:moveTo>
                    <a:pt x="531" y="1"/>
                  </a:moveTo>
                  <a:cubicBezTo>
                    <a:pt x="320" y="1"/>
                    <a:pt x="115" y="204"/>
                    <a:pt x="56" y="500"/>
                  </a:cubicBezTo>
                  <a:cubicBezTo>
                    <a:pt x="0" y="816"/>
                    <a:pt x="140" y="1113"/>
                    <a:pt x="382" y="1160"/>
                  </a:cubicBezTo>
                  <a:cubicBezTo>
                    <a:pt x="399" y="1163"/>
                    <a:pt x="416" y="1164"/>
                    <a:pt x="433" y="1164"/>
                  </a:cubicBezTo>
                  <a:cubicBezTo>
                    <a:pt x="648" y="1164"/>
                    <a:pt x="861" y="951"/>
                    <a:pt x="921" y="658"/>
                  </a:cubicBezTo>
                  <a:cubicBezTo>
                    <a:pt x="977" y="342"/>
                    <a:pt x="828" y="44"/>
                    <a:pt x="595" y="7"/>
                  </a:cubicBezTo>
                  <a:cubicBezTo>
                    <a:pt x="574" y="3"/>
                    <a:pt x="553" y="1"/>
                    <a:pt x="531" y="1"/>
                  </a:cubicBezTo>
                  <a:close/>
                </a:path>
              </a:pathLst>
            </a:custGeom>
            <a:solidFill>
              <a:srgbClr val="2A2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3"/>
            <p:cNvSpPr/>
            <p:nvPr/>
          </p:nvSpPr>
          <p:spPr>
            <a:xfrm>
              <a:off x="2863776" y="2512893"/>
              <a:ext cx="106343" cy="47814"/>
            </a:xfrm>
            <a:custGeom>
              <a:avLst/>
              <a:gdLst/>
              <a:ahLst/>
              <a:cxnLst/>
              <a:rect l="l" t="t" r="r" b="b"/>
              <a:pathLst>
                <a:path w="1201" h="540" extrusionOk="0">
                  <a:moveTo>
                    <a:pt x="280" y="0"/>
                  </a:moveTo>
                  <a:cubicBezTo>
                    <a:pt x="131" y="0"/>
                    <a:pt x="1" y="74"/>
                    <a:pt x="29" y="260"/>
                  </a:cubicBezTo>
                  <a:cubicBezTo>
                    <a:pt x="38" y="344"/>
                    <a:pt x="56" y="428"/>
                    <a:pt x="84" y="511"/>
                  </a:cubicBezTo>
                  <a:lnTo>
                    <a:pt x="1042" y="539"/>
                  </a:lnTo>
                  <a:lnTo>
                    <a:pt x="1200" y="9"/>
                  </a:lnTo>
                  <a:lnTo>
                    <a:pt x="2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3"/>
            <p:cNvSpPr/>
            <p:nvPr/>
          </p:nvSpPr>
          <p:spPr>
            <a:xfrm>
              <a:off x="2593715" y="2378394"/>
              <a:ext cx="246952" cy="209497"/>
            </a:xfrm>
            <a:custGeom>
              <a:avLst/>
              <a:gdLst/>
              <a:ahLst/>
              <a:cxnLst/>
              <a:rect l="l" t="t" r="r" b="b"/>
              <a:pathLst>
                <a:path w="2789" h="2366" extrusionOk="0">
                  <a:moveTo>
                    <a:pt x="1234" y="0"/>
                  </a:moveTo>
                  <a:cubicBezTo>
                    <a:pt x="1205" y="0"/>
                    <a:pt x="1175" y="1"/>
                    <a:pt x="1144" y="3"/>
                  </a:cubicBezTo>
                  <a:cubicBezTo>
                    <a:pt x="493" y="40"/>
                    <a:pt x="1" y="608"/>
                    <a:pt x="38" y="1259"/>
                  </a:cubicBezTo>
                  <a:cubicBezTo>
                    <a:pt x="86" y="1939"/>
                    <a:pt x="648" y="2365"/>
                    <a:pt x="1228" y="2365"/>
                  </a:cubicBezTo>
                  <a:cubicBezTo>
                    <a:pt x="1544" y="2365"/>
                    <a:pt x="1865" y="2238"/>
                    <a:pt x="2111" y="1956"/>
                  </a:cubicBezTo>
                  <a:cubicBezTo>
                    <a:pt x="2789" y="1189"/>
                    <a:pt x="2230" y="0"/>
                    <a:pt x="1234"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3"/>
            <p:cNvSpPr/>
            <p:nvPr/>
          </p:nvSpPr>
          <p:spPr>
            <a:xfrm>
              <a:off x="2960910" y="2352981"/>
              <a:ext cx="126088" cy="98462"/>
            </a:xfrm>
            <a:custGeom>
              <a:avLst/>
              <a:gdLst/>
              <a:ahLst/>
              <a:cxnLst/>
              <a:rect l="l" t="t" r="r" b="b"/>
              <a:pathLst>
                <a:path w="1424" h="1112" extrusionOk="0">
                  <a:moveTo>
                    <a:pt x="1043" y="1"/>
                  </a:moveTo>
                  <a:cubicBezTo>
                    <a:pt x="932" y="1"/>
                    <a:pt x="824" y="32"/>
                    <a:pt x="726" y="95"/>
                  </a:cubicBezTo>
                  <a:cubicBezTo>
                    <a:pt x="502" y="202"/>
                    <a:pt x="287" y="319"/>
                    <a:pt x="30" y="319"/>
                  </a:cubicBezTo>
                  <a:cubicBezTo>
                    <a:pt x="21" y="319"/>
                    <a:pt x="11" y="318"/>
                    <a:pt x="1" y="318"/>
                  </a:cubicBezTo>
                  <a:lnTo>
                    <a:pt x="1" y="318"/>
                  </a:lnTo>
                  <a:cubicBezTo>
                    <a:pt x="75" y="339"/>
                    <a:pt x="151" y="349"/>
                    <a:pt x="227" y="349"/>
                  </a:cubicBezTo>
                  <a:cubicBezTo>
                    <a:pt x="418" y="349"/>
                    <a:pt x="609" y="292"/>
                    <a:pt x="782" y="225"/>
                  </a:cubicBezTo>
                  <a:cubicBezTo>
                    <a:pt x="853" y="186"/>
                    <a:pt x="929" y="170"/>
                    <a:pt x="1007" y="170"/>
                  </a:cubicBezTo>
                  <a:cubicBezTo>
                    <a:pt x="1040" y="170"/>
                    <a:pt x="1074" y="173"/>
                    <a:pt x="1108" y="179"/>
                  </a:cubicBezTo>
                  <a:cubicBezTo>
                    <a:pt x="1191" y="216"/>
                    <a:pt x="1256" y="300"/>
                    <a:pt x="1247" y="402"/>
                  </a:cubicBezTo>
                  <a:cubicBezTo>
                    <a:pt x="1247" y="513"/>
                    <a:pt x="1210" y="616"/>
                    <a:pt x="1136" y="699"/>
                  </a:cubicBezTo>
                  <a:cubicBezTo>
                    <a:pt x="1061" y="783"/>
                    <a:pt x="959" y="858"/>
                    <a:pt x="857" y="923"/>
                  </a:cubicBezTo>
                  <a:cubicBezTo>
                    <a:pt x="702" y="1000"/>
                    <a:pt x="531" y="1041"/>
                    <a:pt x="356" y="1041"/>
                  </a:cubicBezTo>
                  <a:cubicBezTo>
                    <a:pt x="278" y="1041"/>
                    <a:pt x="200" y="1033"/>
                    <a:pt x="122" y="1016"/>
                  </a:cubicBezTo>
                  <a:lnTo>
                    <a:pt x="122" y="1016"/>
                  </a:lnTo>
                  <a:cubicBezTo>
                    <a:pt x="258" y="1080"/>
                    <a:pt x="401" y="1111"/>
                    <a:pt x="543" y="1111"/>
                  </a:cubicBezTo>
                  <a:cubicBezTo>
                    <a:pt x="809" y="1111"/>
                    <a:pt x="1068" y="1002"/>
                    <a:pt x="1256" y="802"/>
                  </a:cubicBezTo>
                  <a:cubicBezTo>
                    <a:pt x="1359" y="690"/>
                    <a:pt x="1424" y="541"/>
                    <a:pt x="1424" y="393"/>
                  </a:cubicBezTo>
                  <a:cubicBezTo>
                    <a:pt x="1424" y="309"/>
                    <a:pt x="1396" y="234"/>
                    <a:pt x="1349" y="160"/>
                  </a:cubicBezTo>
                  <a:cubicBezTo>
                    <a:pt x="1303" y="86"/>
                    <a:pt x="1238" y="39"/>
                    <a:pt x="1154" y="11"/>
                  </a:cubicBezTo>
                  <a:cubicBezTo>
                    <a:pt x="1117" y="4"/>
                    <a:pt x="1080" y="1"/>
                    <a:pt x="1043" y="1"/>
                  </a:cubicBezTo>
                  <a:close/>
                </a:path>
              </a:pathLst>
            </a:custGeom>
            <a:solidFill>
              <a:srgbClr val="1E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3"/>
            <p:cNvSpPr/>
            <p:nvPr/>
          </p:nvSpPr>
          <p:spPr>
            <a:xfrm>
              <a:off x="3186522" y="2364315"/>
              <a:ext cx="247041" cy="209763"/>
            </a:xfrm>
            <a:custGeom>
              <a:avLst/>
              <a:gdLst/>
              <a:ahLst/>
              <a:cxnLst/>
              <a:rect l="l" t="t" r="r" b="b"/>
              <a:pathLst>
                <a:path w="2790" h="2369" extrusionOk="0">
                  <a:moveTo>
                    <a:pt x="1235" y="1"/>
                  </a:moveTo>
                  <a:cubicBezTo>
                    <a:pt x="1205" y="1"/>
                    <a:pt x="1175" y="2"/>
                    <a:pt x="1145" y="4"/>
                  </a:cubicBezTo>
                  <a:cubicBezTo>
                    <a:pt x="494" y="41"/>
                    <a:pt x="1" y="609"/>
                    <a:pt x="38" y="1260"/>
                  </a:cubicBezTo>
                  <a:cubicBezTo>
                    <a:pt x="86" y="1941"/>
                    <a:pt x="652" y="2369"/>
                    <a:pt x="1233" y="2369"/>
                  </a:cubicBezTo>
                  <a:cubicBezTo>
                    <a:pt x="1548" y="2369"/>
                    <a:pt x="1867" y="2244"/>
                    <a:pt x="2112" y="1966"/>
                  </a:cubicBezTo>
                  <a:cubicBezTo>
                    <a:pt x="2789" y="1190"/>
                    <a:pt x="2230" y="1"/>
                    <a:pt x="1235" y="1"/>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7" name="Google Shape;1917;p53"/>
          <p:cNvGrpSpPr/>
          <p:nvPr/>
        </p:nvGrpSpPr>
        <p:grpSpPr>
          <a:xfrm>
            <a:off x="6007038" y="25594"/>
            <a:ext cx="1492778" cy="1342340"/>
            <a:chOff x="5399166" y="1630854"/>
            <a:chExt cx="1492778" cy="1342340"/>
          </a:xfrm>
        </p:grpSpPr>
        <p:sp>
          <p:nvSpPr>
            <p:cNvPr id="1918" name="Google Shape;1918;p53"/>
            <p:cNvSpPr/>
            <p:nvPr/>
          </p:nvSpPr>
          <p:spPr>
            <a:xfrm>
              <a:off x="5407400" y="2563674"/>
              <a:ext cx="448038" cy="376228"/>
            </a:xfrm>
            <a:custGeom>
              <a:avLst/>
              <a:gdLst/>
              <a:ahLst/>
              <a:cxnLst/>
              <a:rect l="l" t="t" r="r" b="b"/>
              <a:pathLst>
                <a:path w="5060" h="4249" extrusionOk="0">
                  <a:moveTo>
                    <a:pt x="1909" y="0"/>
                  </a:moveTo>
                  <a:cubicBezTo>
                    <a:pt x="1701" y="0"/>
                    <a:pt x="1492" y="41"/>
                    <a:pt x="1293" y="123"/>
                  </a:cubicBezTo>
                  <a:cubicBezTo>
                    <a:pt x="1116" y="179"/>
                    <a:pt x="977" y="309"/>
                    <a:pt x="893" y="467"/>
                  </a:cubicBezTo>
                  <a:cubicBezTo>
                    <a:pt x="828" y="635"/>
                    <a:pt x="912" y="867"/>
                    <a:pt x="1088" y="904"/>
                  </a:cubicBezTo>
                  <a:cubicBezTo>
                    <a:pt x="800" y="1090"/>
                    <a:pt x="540" y="1323"/>
                    <a:pt x="317" y="1583"/>
                  </a:cubicBezTo>
                  <a:cubicBezTo>
                    <a:pt x="112" y="1862"/>
                    <a:pt x="0" y="2225"/>
                    <a:pt x="103" y="2550"/>
                  </a:cubicBezTo>
                  <a:cubicBezTo>
                    <a:pt x="188" y="2822"/>
                    <a:pt x="462" y="3042"/>
                    <a:pt x="739" y="3042"/>
                  </a:cubicBezTo>
                  <a:cubicBezTo>
                    <a:pt x="794" y="3042"/>
                    <a:pt x="849" y="3034"/>
                    <a:pt x="902" y="3015"/>
                  </a:cubicBezTo>
                  <a:lnTo>
                    <a:pt x="902" y="3015"/>
                  </a:lnTo>
                  <a:cubicBezTo>
                    <a:pt x="633" y="3378"/>
                    <a:pt x="744" y="3889"/>
                    <a:pt x="1144" y="4094"/>
                  </a:cubicBezTo>
                  <a:cubicBezTo>
                    <a:pt x="1251" y="4149"/>
                    <a:pt x="1364" y="4174"/>
                    <a:pt x="1474" y="4174"/>
                  </a:cubicBezTo>
                  <a:cubicBezTo>
                    <a:pt x="1778" y="4174"/>
                    <a:pt x="2065" y="3982"/>
                    <a:pt x="2167" y="3676"/>
                  </a:cubicBezTo>
                  <a:cubicBezTo>
                    <a:pt x="2218" y="4009"/>
                    <a:pt x="2506" y="4248"/>
                    <a:pt x="2841" y="4248"/>
                  </a:cubicBezTo>
                  <a:cubicBezTo>
                    <a:pt x="2870" y="4248"/>
                    <a:pt x="2900" y="4247"/>
                    <a:pt x="2930" y="4243"/>
                  </a:cubicBezTo>
                  <a:cubicBezTo>
                    <a:pt x="3292" y="4206"/>
                    <a:pt x="3562" y="3880"/>
                    <a:pt x="3543" y="3518"/>
                  </a:cubicBezTo>
                  <a:lnTo>
                    <a:pt x="3543" y="3518"/>
                  </a:lnTo>
                  <a:cubicBezTo>
                    <a:pt x="3624" y="3659"/>
                    <a:pt x="3786" y="3728"/>
                    <a:pt x="3951" y="3728"/>
                  </a:cubicBezTo>
                  <a:cubicBezTo>
                    <a:pt x="4035" y="3728"/>
                    <a:pt x="4119" y="3710"/>
                    <a:pt x="4194" y="3676"/>
                  </a:cubicBezTo>
                  <a:cubicBezTo>
                    <a:pt x="4408" y="3555"/>
                    <a:pt x="4576" y="3350"/>
                    <a:pt x="4650" y="3108"/>
                  </a:cubicBezTo>
                  <a:cubicBezTo>
                    <a:pt x="5059" y="2030"/>
                    <a:pt x="4455" y="830"/>
                    <a:pt x="3339" y="514"/>
                  </a:cubicBezTo>
                  <a:lnTo>
                    <a:pt x="2958" y="384"/>
                  </a:lnTo>
                  <a:cubicBezTo>
                    <a:pt x="2658" y="132"/>
                    <a:pt x="2285" y="0"/>
                    <a:pt x="1909" y="0"/>
                  </a:cubicBezTo>
                  <a:close/>
                </a:path>
              </a:pathLst>
            </a:custGeom>
            <a:solidFill>
              <a:srgbClr val="46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3"/>
            <p:cNvSpPr/>
            <p:nvPr/>
          </p:nvSpPr>
          <p:spPr>
            <a:xfrm>
              <a:off x="5399166" y="2546585"/>
              <a:ext cx="440600" cy="401020"/>
            </a:xfrm>
            <a:custGeom>
              <a:avLst/>
              <a:gdLst/>
              <a:ahLst/>
              <a:cxnLst/>
              <a:rect l="l" t="t" r="r" b="b"/>
              <a:pathLst>
                <a:path w="4976" h="4529" fill="none" extrusionOk="0">
                  <a:moveTo>
                    <a:pt x="2065" y="37"/>
                  </a:moveTo>
                  <a:cubicBezTo>
                    <a:pt x="1711" y="0"/>
                    <a:pt x="1358" y="102"/>
                    <a:pt x="1079" y="326"/>
                  </a:cubicBezTo>
                  <a:cubicBezTo>
                    <a:pt x="912" y="465"/>
                    <a:pt x="772" y="670"/>
                    <a:pt x="791" y="884"/>
                  </a:cubicBezTo>
                  <a:cubicBezTo>
                    <a:pt x="819" y="1107"/>
                    <a:pt x="1079" y="1293"/>
                    <a:pt x="1256" y="1181"/>
                  </a:cubicBezTo>
                  <a:cubicBezTo>
                    <a:pt x="670" y="1218"/>
                    <a:pt x="186" y="1637"/>
                    <a:pt x="66" y="2204"/>
                  </a:cubicBezTo>
                  <a:cubicBezTo>
                    <a:pt x="0" y="2530"/>
                    <a:pt x="84" y="2901"/>
                    <a:pt x="354" y="3097"/>
                  </a:cubicBezTo>
                  <a:cubicBezTo>
                    <a:pt x="623" y="3292"/>
                    <a:pt x="1070" y="3208"/>
                    <a:pt x="1191" y="2911"/>
                  </a:cubicBezTo>
                  <a:cubicBezTo>
                    <a:pt x="1033" y="3153"/>
                    <a:pt x="865" y="3413"/>
                    <a:pt x="828" y="3711"/>
                  </a:cubicBezTo>
                  <a:cubicBezTo>
                    <a:pt x="791" y="3999"/>
                    <a:pt x="930" y="4334"/>
                    <a:pt x="1209" y="4436"/>
                  </a:cubicBezTo>
                  <a:cubicBezTo>
                    <a:pt x="1488" y="4529"/>
                    <a:pt x="1786" y="4352"/>
                    <a:pt x="1944" y="4101"/>
                  </a:cubicBezTo>
                  <a:cubicBezTo>
                    <a:pt x="2102" y="3859"/>
                    <a:pt x="2139" y="3562"/>
                    <a:pt x="2167" y="3273"/>
                  </a:cubicBezTo>
                  <a:cubicBezTo>
                    <a:pt x="1981" y="3618"/>
                    <a:pt x="2158" y="4101"/>
                    <a:pt x="2511" y="4287"/>
                  </a:cubicBezTo>
                  <a:cubicBezTo>
                    <a:pt x="2883" y="4464"/>
                    <a:pt x="3320" y="4380"/>
                    <a:pt x="3609" y="4073"/>
                  </a:cubicBezTo>
                  <a:cubicBezTo>
                    <a:pt x="3878" y="3776"/>
                    <a:pt x="3981" y="3357"/>
                    <a:pt x="3878" y="2967"/>
                  </a:cubicBezTo>
                  <a:cubicBezTo>
                    <a:pt x="3832" y="3143"/>
                    <a:pt x="3822" y="3329"/>
                    <a:pt x="3850" y="3515"/>
                  </a:cubicBezTo>
                  <a:cubicBezTo>
                    <a:pt x="3878" y="3711"/>
                    <a:pt x="4018" y="3859"/>
                    <a:pt x="4194" y="3915"/>
                  </a:cubicBezTo>
                  <a:cubicBezTo>
                    <a:pt x="4362" y="3943"/>
                    <a:pt x="4529" y="3878"/>
                    <a:pt x="4631" y="3748"/>
                  </a:cubicBezTo>
                  <a:cubicBezTo>
                    <a:pt x="4734" y="3618"/>
                    <a:pt x="4808" y="3469"/>
                    <a:pt x="4836" y="3301"/>
                  </a:cubicBezTo>
                  <a:cubicBezTo>
                    <a:pt x="4976" y="2771"/>
                    <a:pt x="4966" y="2204"/>
                    <a:pt x="4817" y="1674"/>
                  </a:cubicBezTo>
                </a:path>
              </a:pathLst>
            </a:custGeom>
            <a:noFill/>
            <a:ln w="9525" cap="flat" cmpd="sng">
              <a:solidFill>
                <a:srgbClr val="46312E"/>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3"/>
            <p:cNvSpPr/>
            <p:nvPr/>
          </p:nvSpPr>
          <p:spPr>
            <a:xfrm>
              <a:off x="6467901" y="2551809"/>
              <a:ext cx="424042" cy="400932"/>
            </a:xfrm>
            <a:custGeom>
              <a:avLst/>
              <a:gdLst/>
              <a:ahLst/>
              <a:cxnLst/>
              <a:rect l="l" t="t" r="r" b="b"/>
              <a:pathLst>
                <a:path w="4789" h="4528" extrusionOk="0">
                  <a:moveTo>
                    <a:pt x="2713" y="0"/>
                  </a:moveTo>
                  <a:cubicBezTo>
                    <a:pt x="2135" y="0"/>
                    <a:pt x="1561" y="252"/>
                    <a:pt x="1173" y="741"/>
                  </a:cubicBezTo>
                  <a:lnTo>
                    <a:pt x="903" y="1048"/>
                  </a:lnTo>
                  <a:cubicBezTo>
                    <a:pt x="354" y="1327"/>
                    <a:pt x="19" y="1875"/>
                    <a:pt x="19" y="2480"/>
                  </a:cubicBezTo>
                  <a:cubicBezTo>
                    <a:pt x="1" y="2666"/>
                    <a:pt x="66" y="2852"/>
                    <a:pt x="187" y="2982"/>
                  </a:cubicBezTo>
                  <a:cubicBezTo>
                    <a:pt x="252" y="3047"/>
                    <a:pt x="347" y="3082"/>
                    <a:pt x="439" y="3082"/>
                  </a:cubicBezTo>
                  <a:cubicBezTo>
                    <a:pt x="531" y="3082"/>
                    <a:pt x="619" y="3047"/>
                    <a:pt x="670" y="2973"/>
                  </a:cubicBezTo>
                  <a:cubicBezTo>
                    <a:pt x="726" y="3317"/>
                    <a:pt x="838" y="3642"/>
                    <a:pt x="996" y="3949"/>
                  </a:cubicBezTo>
                  <a:cubicBezTo>
                    <a:pt x="1173" y="4247"/>
                    <a:pt x="1461" y="4498"/>
                    <a:pt x="1805" y="4526"/>
                  </a:cubicBezTo>
                  <a:cubicBezTo>
                    <a:pt x="1824" y="4527"/>
                    <a:pt x="1842" y="4528"/>
                    <a:pt x="1861" y="4528"/>
                  </a:cubicBezTo>
                  <a:cubicBezTo>
                    <a:pt x="2196" y="4528"/>
                    <a:pt x="2522" y="4294"/>
                    <a:pt x="2549" y="3968"/>
                  </a:cubicBezTo>
                  <a:cubicBezTo>
                    <a:pt x="2683" y="4197"/>
                    <a:pt x="2926" y="4323"/>
                    <a:pt x="3173" y="4323"/>
                  </a:cubicBezTo>
                  <a:cubicBezTo>
                    <a:pt x="3336" y="4323"/>
                    <a:pt x="3500" y="4268"/>
                    <a:pt x="3637" y="4154"/>
                  </a:cubicBezTo>
                  <a:cubicBezTo>
                    <a:pt x="3972" y="3865"/>
                    <a:pt x="3981" y="3345"/>
                    <a:pt x="3637" y="3056"/>
                  </a:cubicBezTo>
                  <a:lnTo>
                    <a:pt x="3637" y="3056"/>
                  </a:lnTo>
                  <a:cubicBezTo>
                    <a:pt x="3697" y="3069"/>
                    <a:pt x="3754" y="3075"/>
                    <a:pt x="3809" y="3075"/>
                  </a:cubicBezTo>
                  <a:cubicBezTo>
                    <a:pt x="4536" y="3075"/>
                    <a:pt x="4789" y="1994"/>
                    <a:pt x="4027" y="1717"/>
                  </a:cubicBezTo>
                  <a:cubicBezTo>
                    <a:pt x="4269" y="1689"/>
                    <a:pt x="4437" y="1429"/>
                    <a:pt x="4427" y="1178"/>
                  </a:cubicBezTo>
                  <a:cubicBezTo>
                    <a:pt x="4390" y="927"/>
                    <a:pt x="4269" y="704"/>
                    <a:pt x="4074" y="546"/>
                  </a:cubicBezTo>
                  <a:cubicBezTo>
                    <a:pt x="3691" y="179"/>
                    <a:pt x="3201" y="0"/>
                    <a:pt x="2713" y="0"/>
                  </a:cubicBezTo>
                  <a:close/>
                </a:path>
              </a:pathLst>
            </a:custGeom>
            <a:solidFill>
              <a:srgbClr val="46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3"/>
            <p:cNvSpPr/>
            <p:nvPr/>
          </p:nvSpPr>
          <p:spPr>
            <a:xfrm>
              <a:off x="6444083" y="2524360"/>
              <a:ext cx="410937" cy="448835"/>
            </a:xfrm>
            <a:custGeom>
              <a:avLst/>
              <a:gdLst/>
              <a:ahLst/>
              <a:cxnLst/>
              <a:rect l="l" t="t" r="r" b="b"/>
              <a:pathLst>
                <a:path w="4641" h="5069" fill="none" extrusionOk="0">
                  <a:moveTo>
                    <a:pt x="214" y="2520"/>
                  </a:moveTo>
                  <a:cubicBezTo>
                    <a:pt x="102" y="2697"/>
                    <a:pt x="28" y="2911"/>
                    <a:pt x="9" y="3125"/>
                  </a:cubicBezTo>
                  <a:cubicBezTo>
                    <a:pt x="0" y="3329"/>
                    <a:pt x="121" y="3571"/>
                    <a:pt x="326" y="3617"/>
                  </a:cubicBezTo>
                  <a:cubicBezTo>
                    <a:pt x="586" y="3664"/>
                    <a:pt x="809" y="3413"/>
                    <a:pt x="744" y="3152"/>
                  </a:cubicBezTo>
                  <a:cubicBezTo>
                    <a:pt x="744" y="3497"/>
                    <a:pt x="781" y="3831"/>
                    <a:pt x="874" y="4157"/>
                  </a:cubicBezTo>
                  <a:cubicBezTo>
                    <a:pt x="967" y="4482"/>
                    <a:pt x="1190" y="4761"/>
                    <a:pt x="1488" y="4929"/>
                  </a:cubicBezTo>
                  <a:cubicBezTo>
                    <a:pt x="1795" y="5068"/>
                    <a:pt x="2204" y="5022"/>
                    <a:pt x="2409" y="4761"/>
                  </a:cubicBezTo>
                  <a:cubicBezTo>
                    <a:pt x="2613" y="4492"/>
                    <a:pt x="2576" y="4092"/>
                    <a:pt x="2520" y="3757"/>
                  </a:cubicBezTo>
                  <a:cubicBezTo>
                    <a:pt x="2548" y="4175"/>
                    <a:pt x="2855" y="4529"/>
                    <a:pt x="3274" y="4622"/>
                  </a:cubicBezTo>
                  <a:cubicBezTo>
                    <a:pt x="3683" y="4687"/>
                    <a:pt x="4101" y="4454"/>
                    <a:pt x="4259" y="4064"/>
                  </a:cubicBezTo>
                  <a:cubicBezTo>
                    <a:pt x="4399" y="3664"/>
                    <a:pt x="4213" y="3218"/>
                    <a:pt x="3841" y="3022"/>
                  </a:cubicBezTo>
                  <a:cubicBezTo>
                    <a:pt x="3924" y="3264"/>
                    <a:pt x="4306" y="3292"/>
                    <a:pt x="4473" y="3106"/>
                  </a:cubicBezTo>
                  <a:cubicBezTo>
                    <a:pt x="4641" y="2911"/>
                    <a:pt x="4631" y="2613"/>
                    <a:pt x="4510" y="2381"/>
                  </a:cubicBezTo>
                  <a:cubicBezTo>
                    <a:pt x="4371" y="2167"/>
                    <a:pt x="4185" y="1981"/>
                    <a:pt x="3971" y="1841"/>
                  </a:cubicBezTo>
                  <a:cubicBezTo>
                    <a:pt x="4092" y="2037"/>
                    <a:pt x="4427" y="1953"/>
                    <a:pt x="4520" y="1758"/>
                  </a:cubicBezTo>
                  <a:cubicBezTo>
                    <a:pt x="4622" y="1562"/>
                    <a:pt x="4548" y="1311"/>
                    <a:pt x="4445" y="1107"/>
                  </a:cubicBezTo>
                  <a:cubicBezTo>
                    <a:pt x="4083" y="428"/>
                    <a:pt x="3367" y="0"/>
                    <a:pt x="2585" y="9"/>
                  </a:cubicBezTo>
                </a:path>
              </a:pathLst>
            </a:custGeom>
            <a:noFill/>
            <a:ln w="9525" cap="flat" cmpd="sng">
              <a:solidFill>
                <a:srgbClr val="46312E"/>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3"/>
            <p:cNvSpPr/>
            <p:nvPr/>
          </p:nvSpPr>
          <p:spPr>
            <a:xfrm>
              <a:off x="5429625" y="1765177"/>
              <a:ext cx="419172" cy="676927"/>
            </a:xfrm>
            <a:custGeom>
              <a:avLst/>
              <a:gdLst/>
              <a:ahLst/>
              <a:cxnLst/>
              <a:rect l="l" t="t" r="r" b="b"/>
              <a:pathLst>
                <a:path w="4734" h="7645" fill="none" extrusionOk="0">
                  <a:moveTo>
                    <a:pt x="4734" y="149"/>
                  </a:moveTo>
                  <a:cubicBezTo>
                    <a:pt x="4343" y="0"/>
                    <a:pt x="3906" y="19"/>
                    <a:pt x="3534" y="186"/>
                  </a:cubicBezTo>
                  <a:cubicBezTo>
                    <a:pt x="3153" y="363"/>
                    <a:pt x="2809" y="586"/>
                    <a:pt x="2502" y="865"/>
                  </a:cubicBezTo>
                  <a:cubicBezTo>
                    <a:pt x="1944" y="1330"/>
                    <a:pt x="1405" y="1851"/>
                    <a:pt x="1033" y="2474"/>
                  </a:cubicBezTo>
                  <a:cubicBezTo>
                    <a:pt x="0" y="4250"/>
                    <a:pt x="540" y="6528"/>
                    <a:pt x="2260" y="7644"/>
                  </a:cubicBezTo>
                </a:path>
              </a:pathLst>
            </a:custGeom>
            <a:noFill/>
            <a:ln w="9525" cap="flat" cmpd="sng">
              <a:solidFill>
                <a:srgbClr val="46312E"/>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3"/>
            <p:cNvSpPr/>
            <p:nvPr/>
          </p:nvSpPr>
          <p:spPr>
            <a:xfrm>
              <a:off x="5915470" y="1665475"/>
              <a:ext cx="965937" cy="704110"/>
            </a:xfrm>
            <a:custGeom>
              <a:avLst/>
              <a:gdLst/>
              <a:ahLst/>
              <a:cxnLst/>
              <a:rect l="l" t="t" r="r" b="b"/>
              <a:pathLst>
                <a:path w="10909" h="7952" fill="none" extrusionOk="0">
                  <a:moveTo>
                    <a:pt x="0" y="819"/>
                  </a:moveTo>
                  <a:cubicBezTo>
                    <a:pt x="1423" y="252"/>
                    <a:pt x="2948" y="1"/>
                    <a:pt x="4482" y="75"/>
                  </a:cubicBezTo>
                  <a:cubicBezTo>
                    <a:pt x="5208" y="94"/>
                    <a:pt x="5924" y="224"/>
                    <a:pt x="6612" y="466"/>
                  </a:cubicBezTo>
                  <a:cubicBezTo>
                    <a:pt x="9625" y="1591"/>
                    <a:pt x="10908" y="5171"/>
                    <a:pt x="9281" y="7952"/>
                  </a:cubicBezTo>
                </a:path>
              </a:pathLst>
            </a:custGeom>
            <a:noFill/>
            <a:ln w="9525" cap="flat" cmpd="sng">
              <a:solidFill>
                <a:srgbClr val="46312E"/>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3"/>
            <p:cNvSpPr/>
            <p:nvPr/>
          </p:nvSpPr>
          <p:spPr>
            <a:xfrm>
              <a:off x="5495591" y="1657063"/>
              <a:ext cx="1280361" cy="1167023"/>
            </a:xfrm>
            <a:custGeom>
              <a:avLst/>
              <a:gdLst/>
              <a:ahLst/>
              <a:cxnLst/>
              <a:rect l="l" t="t" r="r" b="b"/>
              <a:pathLst>
                <a:path w="14460" h="13180" extrusionOk="0">
                  <a:moveTo>
                    <a:pt x="8287" y="0"/>
                  </a:moveTo>
                  <a:cubicBezTo>
                    <a:pt x="6771" y="0"/>
                    <a:pt x="5258" y="472"/>
                    <a:pt x="3980" y="1407"/>
                  </a:cubicBezTo>
                  <a:lnTo>
                    <a:pt x="3794" y="1333"/>
                  </a:lnTo>
                  <a:cubicBezTo>
                    <a:pt x="3745" y="1313"/>
                    <a:pt x="3685" y="1303"/>
                    <a:pt x="3615" y="1303"/>
                  </a:cubicBezTo>
                  <a:cubicBezTo>
                    <a:pt x="2680" y="1303"/>
                    <a:pt x="0" y="3065"/>
                    <a:pt x="9" y="5834"/>
                  </a:cubicBezTo>
                  <a:cubicBezTo>
                    <a:pt x="9" y="6847"/>
                    <a:pt x="288" y="7675"/>
                    <a:pt x="474" y="8670"/>
                  </a:cubicBezTo>
                  <a:cubicBezTo>
                    <a:pt x="660" y="9665"/>
                    <a:pt x="1060" y="10641"/>
                    <a:pt x="1748" y="11404"/>
                  </a:cubicBezTo>
                  <a:cubicBezTo>
                    <a:pt x="2845" y="12621"/>
                    <a:pt x="4574" y="13171"/>
                    <a:pt x="6244" y="13171"/>
                  </a:cubicBezTo>
                  <a:cubicBezTo>
                    <a:pt x="6258" y="13171"/>
                    <a:pt x="6272" y="13171"/>
                    <a:pt x="6286" y="13171"/>
                  </a:cubicBezTo>
                  <a:cubicBezTo>
                    <a:pt x="6379" y="13170"/>
                    <a:pt x="6471" y="13169"/>
                    <a:pt x="6562" y="13169"/>
                  </a:cubicBezTo>
                  <a:cubicBezTo>
                    <a:pt x="7013" y="13169"/>
                    <a:pt x="7429" y="13180"/>
                    <a:pt x="7826" y="13180"/>
                  </a:cubicBezTo>
                  <a:cubicBezTo>
                    <a:pt x="8781" y="13180"/>
                    <a:pt x="9637" y="13118"/>
                    <a:pt x="10666" y="12696"/>
                  </a:cubicBezTo>
                  <a:cubicBezTo>
                    <a:pt x="11224" y="12464"/>
                    <a:pt x="12274" y="11506"/>
                    <a:pt x="12721" y="11106"/>
                  </a:cubicBezTo>
                  <a:cubicBezTo>
                    <a:pt x="13586" y="10325"/>
                    <a:pt x="13883" y="9135"/>
                    <a:pt x="14097" y="8010"/>
                  </a:cubicBezTo>
                  <a:cubicBezTo>
                    <a:pt x="14283" y="7108"/>
                    <a:pt x="14460" y="6196"/>
                    <a:pt x="14450" y="5266"/>
                  </a:cubicBezTo>
                  <a:cubicBezTo>
                    <a:pt x="14441" y="4346"/>
                    <a:pt x="14255" y="3406"/>
                    <a:pt x="13753" y="2625"/>
                  </a:cubicBezTo>
                  <a:cubicBezTo>
                    <a:pt x="13353" y="2030"/>
                    <a:pt x="12823" y="1519"/>
                    <a:pt x="12209" y="1147"/>
                  </a:cubicBezTo>
                  <a:cubicBezTo>
                    <a:pt x="11012" y="381"/>
                    <a:pt x="9648" y="0"/>
                    <a:pt x="8287" y="0"/>
                  </a:cubicBezTo>
                  <a:close/>
                </a:path>
              </a:pathLst>
            </a:custGeom>
            <a:solidFill>
              <a:srgbClr val="46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3"/>
            <p:cNvSpPr/>
            <p:nvPr/>
          </p:nvSpPr>
          <p:spPr>
            <a:xfrm>
              <a:off x="5773799" y="1630854"/>
              <a:ext cx="121926" cy="192054"/>
            </a:xfrm>
            <a:custGeom>
              <a:avLst/>
              <a:gdLst/>
              <a:ahLst/>
              <a:cxnLst/>
              <a:rect l="l" t="t" r="r" b="b"/>
              <a:pathLst>
                <a:path w="1377" h="2169" extrusionOk="0">
                  <a:moveTo>
                    <a:pt x="1142" y="0"/>
                  </a:moveTo>
                  <a:cubicBezTo>
                    <a:pt x="1074" y="0"/>
                    <a:pt x="1007" y="33"/>
                    <a:pt x="968" y="104"/>
                  </a:cubicBezTo>
                  <a:cubicBezTo>
                    <a:pt x="921" y="178"/>
                    <a:pt x="893" y="252"/>
                    <a:pt x="884" y="336"/>
                  </a:cubicBezTo>
                  <a:cubicBezTo>
                    <a:pt x="754" y="866"/>
                    <a:pt x="717" y="1415"/>
                    <a:pt x="763" y="1954"/>
                  </a:cubicBezTo>
                  <a:cubicBezTo>
                    <a:pt x="642" y="1564"/>
                    <a:pt x="512" y="1164"/>
                    <a:pt x="391" y="764"/>
                  </a:cubicBezTo>
                  <a:cubicBezTo>
                    <a:pt x="354" y="652"/>
                    <a:pt x="289" y="513"/>
                    <a:pt x="177" y="513"/>
                  </a:cubicBezTo>
                  <a:cubicBezTo>
                    <a:pt x="94" y="522"/>
                    <a:pt x="19" y="587"/>
                    <a:pt x="10" y="671"/>
                  </a:cubicBezTo>
                  <a:cubicBezTo>
                    <a:pt x="1" y="755"/>
                    <a:pt x="10" y="838"/>
                    <a:pt x="38" y="922"/>
                  </a:cubicBezTo>
                  <a:cubicBezTo>
                    <a:pt x="177" y="1378"/>
                    <a:pt x="410" y="1805"/>
                    <a:pt x="707" y="2168"/>
                  </a:cubicBezTo>
                  <a:lnTo>
                    <a:pt x="949" y="2112"/>
                  </a:lnTo>
                  <a:cubicBezTo>
                    <a:pt x="1163" y="1573"/>
                    <a:pt x="1302" y="996"/>
                    <a:pt x="1358" y="420"/>
                  </a:cubicBezTo>
                  <a:cubicBezTo>
                    <a:pt x="1377" y="336"/>
                    <a:pt x="1368" y="252"/>
                    <a:pt x="1349" y="169"/>
                  </a:cubicBezTo>
                  <a:cubicBezTo>
                    <a:pt x="1327" y="61"/>
                    <a:pt x="1235" y="0"/>
                    <a:pt x="1142" y="0"/>
                  </a:cubicBezTo>
                  <a:close/>
                </a:path>
              </a:pathLst>
            </a:custGeom>
            <a:solidFill>
              <a:srgbClr val="46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3"/>
            <p:cNvSpPr/>
            <p:nvPr/>
          </p:nvSpPr>
          <p:spPr>
            <a:xfrm>
              <a:off x="5415635" y="2305211"/>
              <a:ext cx="343466" cy="318408"/>
            </a:xfrm>
            <a:custGeom>
              <a:avLst/>
              <a:gdLst/>
              <a:ahLst/>
              <a:cxnLst/>
              <a:rect l="l" t="t" r="r" b="b"/>
              <a:pathLst>
                <a:path w="3879" h="3596" extrusionOk="0">
                  <a:moveTo>
                    <a:pt x="1948" y="0"/>
                  </a:moveTo>
                  <a:cubicBezTo>
                    <a:pt x="1102" y="0"/>
                    <a:pt x="342" y="603"/>
                    <a:pt x="177" y="1471"/>
                  </a:cubicBezTo>
                  <a:cubicBezTo>
                    <a:pt x="0" y="2447"/>
                    <a:pt x="633" y="3386"/>
                    <a:pt x="1600" y="3563"/>
                  </a:cubicBezTo>
                  <a:cubicBezTo>
                    <a:pt x="1714" y="3585"/>
                    <a:pt x="1827" y="3595"/>
                    <a:pt x="1938" y="3595"/>
                  </a:cubicBezTo>
                  <a:cubicBezTo>
                    <a:pt x="2783" y="3595"/>
                    <a:pt x="3528" y="2994"/>
                    <a:pt x="3692" y="2131"/>
                  </a:cubicBezTo>
                  <a:cubicBezTo>
                    <a:pt x="3878" y="1155"/>
                    <a:pt x="3237" y="215"/>
                    <a:pt x="2269" y="29"/>
                  </a:cubicBezTo>
                  <a:cubicBezTo>
                    <a:pt x="2161" y="10"/>
                    <a:pt x="2054" y="0"/>
                    <a:pt x="1948" y="0"/>
                  </a:cubicBezTo>
                  <a:close/>
                </a:path>
              </a:pathLst>
            </a:custGeom>
            <a:solidFill>
              <a:srgbClr val="7249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3"/>
            <p:cNvSpPr/>
            <p:nvPr/>
          </p:nvSpPr>
          <p:spPr>
            <a:xfrm>
              <a:off x="5450167" y="2413856"/>
              <a:ext cx="276792" cy="68977"/>
            </a:xfrm>
            <a:custGeom>
              <a:avLst/>
              <a:gdLst/>
              <a:ahLst/>
              <a:cxnLst/>
              <a:rect l="l" t="t" r="r" b="b"/>
              <a:pathLst>
                <a:path w="3126" h="779" extrusionOk="0">
                  <a:moveTo>
                    <a:pt x="1521" y="1"/>
                  </a:moveTo>
                  <a:cubicBezTo>
                    <a:pt x="1264" y="1"/>
                    <a:pt x="1002" y="48"/>
                    <a:pt x="764" y="141"/>
                  </a:cubicBezTo>
                  <a:cubicBezTo>
                    <a:pt x="633" y="188"/>
                    <a:pt x="503" y="244"/>
                    <a:pt x="382" y="318"/>
                  </a:cubicBezTo>
                  <a:cubicBezTo>
                    <a:pt x="252" y="383"/>
                    <a:pt x="140" y="467"/>
                    <a:pt x="29" y="560"/>
                  </a:cubicBezTo>
                  <a:cubicBezTo>
                    <a:pt x="10" y="578"/>
                    <a:pt x="1" y="616"/>
                    <a:pt x="20" y="634"/>
                  </a:cubicBezTo>
                  <a:cubicBezTo>
                    <a:pt x="32" y="652"/>
                    <a:pt x="51" y="663"/>
                    <a:pt x="71" y="663"/>
                  </a:cubicBezTo>
                  <a:cubicBezTo>
                    <a:pt x="82" y="663"/>
                    <a:pt x="93" y="659"/>
                    <a:pt x="103" y="653"/>
                  </a:cubicBezTo>
                  <a:cubicBezTo>
                    <a:pt x="326" y="504"/>
                    <a:pt x="559" y="392"/>
                    <a:pt x="810" y="309"/>
                  </a:cubicBezTo>
                  <a:cubicBezTo>
                    <a:pt x="1061" y="216"/>
                    <a:pt x="1321" y="169"/>
                    <a:pt x="1582" y="169"/>
                  </a:cubicBezTo>
                  <a:cubicBezTo>
                    <a:pt x="1852" y="179"/>
                    <a:pt x="2112" y="234"/>
                    <a:pt x="2354" y="337"/>
                  </a:cubicBezTo>
                  <a:cubicBezTo>
                    <a:pt x="2475" y="392"/>
                    <a:pt x="2586" y="458"/>
                    <a:pt x="2698" y="532"/>
                  </a:cubicBezTo>
                  <a:cubicBezTo>
                    <a:pt x="2754" y="560"/>
                    <a:pt x="2809" y="597"/>
                    <a:pt x="2856" y="644"/>
                  </a:cubicBezTo>
                  <a:lnTo>
                    <a:pt x="3014" y="764"/>
                  </a:lnTo>
                  <a:lnTo>
                    <a:pt x="3023" y="764"/>
                  </a:lnTo>
                  <a:cubicBezTo>
                    <a:pt x="3033" y="774"/>
                    <a:pt x="3046" y="778"/>
                    <a:pt x="3060" y="778"/>
                  </a:cubicBezTo>
                  <a:cubicBezTo>
                    <a:pt x="3074" y="778"/>
                    <a:pt x="3088" y="774"/>
                    <a:pt x="3098" y="764"/>
                  </a:cubicBezTo>
                  <a:cubicBezTo>
                    <a:pt x="3126" y="737"/>
                    <a:pt x="3126" y="699"/>
                    <a:pt x="3098" y="681"/>
                  </a:cubicBezTo>
                  <a:lnTo>
                    <a:pt x="2940" y="541"/>
                  </a:lnTo>
                  <a:cubicBezTo>
                    <a:pt x="2893" y="495"/>
                    <a:pt x="2837" y="448"/>
                    <a:pt x="2781" y="411"/>
                  </a:cubicBezTo>
                  <a:cubicBezTo>
                    <a:pt x="2670" y="327"/>
                    <a:pt x="2549" y="253"/>
                    <a:pt x="2419" y="197"/>
                  </a:cubicBezTo>
                  <a:cubicBezTo>
                    <a:pt x="2354" y="160"/>
                    <a:pt x="2289" y="132"/>
                    <a:pt x="2224" y="114"/>
                  </a:cubicBezTo>
                  <a:lnTo>
                    <a:pt x="2019" y="48"/>
                  </a:lnTo>
                  <a:cubicBezTo>
                    <a:pt x="1879" y="21"/>
                    <a:pt x="1740" y="2"/>
                    <a:pt x="1591" y="2"/>
                  </a:cubicBezTo>
                  <a:cubicBezTo>
                    <a:pt x="1568" y="1"/>
                    <a:pt x="1545" y="1"/>
                    <a:pt x="1521" y="1"/>
                  </a:cubicBezTo>
                  <a:close/>
                </a:path>
              </a:pathLst>
            </a:custGeom>
            <a:solidFill>
              <a:srgbClr val="5D3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3"/>
            <p:cNvSpPr/>
            <p:nvPr/>
          </p:nvSpPr>
          <p:spPr>
            <a:xfrm>
              <a:off x="5555624" y="2474775"/>
              <a:ext cx="214190" cy="55075"/>
            </a:xfrm>
            <a:custGeom>
              <a:avLst/>
              <a:gdLst/>
              <a:ahLst/>
              <a:cxnLst/>
              <a:rect l="l" t="t" r="r" b="b"/>
              <a:pathLst>
                <a:path w="2419" h="622" extrusionOk="0">
                  <a:moveTo>
                    <a:pt x="1169" y="1"/>
                  </a:moveTo>
                  <a:cubicBezTo>
                    <a:pt x="969" y="1"/>
                    <a:pt x="770" y="37"/>
                    <a:pt x="586" y="104"/>
                  </a:cubicBezTo>
                  <a:cubicBezTo>
                    <a:pt x="372" y="188"/>
                    <a:pt x="186" y="300"/>
                    <a:pt x="19" y="458"/>
                  </a:cubicBezTo>
                  <a:cubicBezTo>
                    <a:pt x="10" y="476"/>
                    <a:pt x="0" y="495"/>
                    <a:pt x="19" y="514"/>
                  </a:cubicBezTo>
                  <a:cubicBezTo>
                    <a:pt x="26" y="527"/>
                    <a:pt x="42" y="536"/>
                    <a:pt x="58" y="536"/>
                  </a:cubicBezTo>
                  <a:cubicBezTo>
                    <a:pt x="64" y="536"/>
                    <a:pt x="70" y="535"/>
                    <a:pt x="75" y="532"/>
                  </a:cubicBezTo>
                  <a:cubicBezTo>
                    <a:pt x="251" y="430"/>
                    <a:pt x="437" y="346"/>
                    <a:pt x="633" y="281"/>
                  </a:cubicBezTo>
                  <a:cubicBezTo>
                    <a:pt x="808" y="214"/>
                    <a:pt x="984" y="177"/>
                    <a:pt x="1166" y="177"/>
                  </a:cubicBezTo>
                  <a:cubicBezTo>
                    <a:pt x="1187" y="177"/>
                    <a:pt x="1207" y="178"/>
                    <a:pt x="1228" y="179"/>
                  </a:cubicBezTo>
                  <a:cubicBezTo>
                    <a:pt x="1245" y="178"/>
                    <a:pt x="1263" y="178"/>
                    <a:pt x="1280" y="178"/>
                  </a:cubicBezTo>
                  <a:cubicBezTo>
                    <a:pt x="1466" y="178"/>
                    <a:pt x="1643" y="222"/>
                    <a:pt x="1814" y="290"/>
                  </a:cubicBezTo>
                  <a:cubicBezTo>
                    <a:pt x="1907" y="328"/>
                    <a:pt x="2000" y="374"/>
                    <a:pt x="2083" y="430"/>
                  </a:cubicBezTo>
                  <a:cubicBezTo>
                    <a:pt x="2176" y="486"/>
                    <a:pt x="2251" y="560"/>
                    <a:pt x="2334" y="616"/>
                  </a:cubicBezTo>
                  <a:lnTo>
                    <a:pt x="2344" y="616"/>
                  </a:lnTo>
                  <a:cubicBezTo>
                    <a:pt x="2351" y="620"/>
                    <a:pt x="2361" y="622"/>
                    <a:pt x="2370" y="622"/>
                  </a:cubicBezTo>
                  <a:cubicBezTo>
                    <a:pt x="2382" y="622"/>
                    <a:pt x="2394" y="617"/>
                    <a:pt x="2399" y="607"/>
                  </a:cubicBezTo>
                  <a:cubicBezTo>
                    <a:pt x="2418" y="588"/>
                    <a:pt x="2418" y="560"/>
                    <a:pt x="2399" y="541"/>
                  </a:cubicBezTo>
                  <a:cubicBezTo>
                    <a:pt x="2325" y="476"/>
                    <a:pt x="2251" y="393"/>
                    <a:pt x="2158" y="328"/>
                  </a:cubicBezTo>
                  <a:cubicBezTo>
                    <a:pt x="2074" y="262"/>
                    <a:pt x="1981" y="207"/>
                    <a:pt x="1879" y="160"/>
                  </a:cubicBezTo>
                  <a:cubicBezTo>
                    <a:pt x="1776" y="114"/>
                    <a:pt x="1674" y="67"/>
                    <a:pt x="1563" y="39"/>
                  </a:cubicBezTo>
                  <a:cubicBezTo>
                    <a:pt x="1460" y="21"/>
                    <a:pt x="1349" y="2"/>
                    <a:pt x="1237" y="2"/>
                  </a:cubicBezTo>
                  <a:cubicBezTo>
                    <a:pt x="1215" y="1"/>
                    <a:pt x="1192" y="1"/>
                    <a:pt x="1169" y="1"/>
                  </a:cubicBezTo>
                  <a:close/>
                </a:path>
              </a:pathLst>
            </a:custGeom>
            <a:solidFill>
              <a:srgbClr val="5D3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3"/>
            <p:cNvSpPr/>
            <p:nvPr/>
          </p:nvSpPr>
          <p:spPr>
            <a:xfrm>
              <a:off x="6500840" y="2296711"/>
              <a:ext cx="375254" cy="316637"/>
            </a:xfrm>
            <a:custGeom>
              <a:avLst/>
              <a:gdLst/>
              <a:ahLst/>
              <a:cxnLst/>
              <a:rect l="l" t="t" r="r" b="b"/>
              <a:pathLst>
                <a:path w="4238" h="3576" extrusionOk="0">
                  <a:moveTo>
                    <a:pt x="1987" y="1"/>
                  </a:moveTo>
                  <a:cubicBezTo>
                    <a:pt x="1850" y="1"/>
                    <a:pt x="1708" y="17"/>
                    <a:pt x="1563" y="51"/>
                  </a:cubicBezTo>
                  <a:cubicBezTo>
                    <a:pt x="596" y="274"/>
                    <a:pt x="1" y="1241"/>
                    <a:pt x="224" y="2199"/>
                  </a:cubicBezTo>
                  <a:cubicBezTo>
                    <a:pt x="437" y="3089"/>
                    <a:pt x="1203" y="3576"/>
                    <a:pt x="1973" y="3576"/>
                  </a:cubicBezTo>
                  <a:cubicBezTo>
                    <a:pt x="2548" y="3576"/>
                    <a:pt x="3125" y="3305"/>
                    <a:pt x="3479" y="2729"/>
                  </a:cubicBezTo>
                  <a:cubicBezTo>
                    <a:pt x="4237" y="1499"/>
                    <a:pt x="3315" y="1"/>
                    <a:pt x="1987" y="1"/>
                  </a:cubicBezTo>
                  <a:close/>
                </a:path>
              </a:pathLst>
            </a:custGeom>
            <a:solidFill>
              <a:srgbClr val="7249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3"/>
            <p:cNvSpPr/>
            <p:nvPr/>
          </p:nvSpPr>
          <p:spPr>
            <a:xfrm>
              <a:off x="6536258" y="2404470"/>
              <a:ext cx="276172" cy="75086"/>
            </a:xfrm>
            <a:custGeom>
              <a:avLst/>
              <a:gdLst/>
              <a:ahLst/>
              <a:cxnLst/>
              <a:rect l="l" t="t" r="r" b="b"/>
              <a:pathLst>
                <a:path w="3119" h="848" extrusionOk="0">
                  <a:moveTo>
                    <a:pt x="1638" y="1"/>
                  </a:moveTo>
                  <a:cubicBezTo>
                    <a:pt x="1591" y="1"/>
                    <a:pt x="1544" y="3"/>
                    <a:pt x="1498" y="6"/>
                  </a:cubicBezTo>
                  <a:cubicBezTo>
                    <a:pt x="1349" y="15"/>
                    <a:pt x="1210" y="43"/>
                    <a:pt x="1070" y="80"/>
                  </a:cubicBezTo>
                  <a:lnTo>
                    <a:pt x="875" y="145"/>
                  </a:lnTo>
                  <a:cubicBezTo>
                    <a:pt x="810" y="173"/>
                    <a:pt x="745" y="201"/>
                    <a:pt x="680" y="238"/>
                  </a:cubicBezTo>
                  <a:cubicBezTo>
                    <a:pt x="559" y="303"/>
                    <a:pt x="438" y="378"/>
                    <a:pt x="335" y="471"/>
                  </a:cubicBezTo>
                  <a:cubicBezTo>
                    <a:pt x="280" y="508"/>
                    <a:pt x="224" y="554"/>
                    <a:pt x="177" y="610"/>
                  </a:cubicBezTo>
                  <a:lnTo>
                    <a:pt x="19" y="750"/>
                  </a:lnTo>
                  <a:cubicBezTo>
                    <a:pt x="1" y="777"/>
                    <a:pt x="1" y="815"/>
                    <a:pt x="19" y="833"/>
                  </a:cubicBezTo>
                  <a:cubicBezTo>
                    <a:pt x="33" y="843"/>
                    <a:pt x="47" y="847"/>
                    <a:pt x="61" y="847"/>
                  </a:cubicBezTo>
                  <a:cubicBezTo>
                    <a:pt x="75" y="847"/>
                    <a:pt x="89" y="843"/>
                    <a:pt x="103" y="833"/>
                  </a:cubicBezTo>
                  <a:lnTo>
                    <a:pt x="252" y="703"/>
                  </a:lnTo>
                  <a:cubicBezTo>
                    <a:pt x="298" y="657"/>
                    <a:pt x="354" y="619"/>
                    <a:pt x="410" y="582"/>
                  </a:cubicBezTo>
                  <a:cubicBezTo>
                    <a:pt x="521" y="498"/>
                    <a:pt x="633" y="433"/>
                    <a:pt x="754" y="378"/>
                  </a:cubicBezTo>
                  <a:cubicBezTo>
                    <a:pt x="986" y="257"/>
                    <a:pt x="1247" y="192"/>
                    <a:pt x="1507" y="182"/>
                  </a:cubicBezTo>
                  <a:cubicBezTo>
                    <a:pt x="1552" y="179"/>
                    <a:pt x="1597" y="178"/>
                    <a:pt x="1641" y="178"/>
                  </a:cubicBezTo>
                  <a:cubicBezTo>
                    <a:pt x="1857" y="178"/>
                    <a:pt x="2073" y="214"/>
                    <a:pt x="2288" y="275"/>
                  </a:cubicBezTo>
                  <a:cubicBezTo>
                    <a:pt x="2539" y="359"/>
                    <a:pt x="2781" y="461"/>
                    <a:pt x="3014" y="601"/>
                  </a:cubicBezTo>
                  <a:cubicBezTo>
                    <a:pt x="3022" y="605"/>
                    <a:pt x="3031" y="607"/>
                    <a:pt x="3039" y="607"/>
                  </a:cubicBezTo>
                  <a:cubicBezTo>
                    <a:pt x="3084" y="607"/>
                    <a:pt x="3118" y="547"/>
                    <a:pt x="3079" y="508"/>
                  </a:cubicBezTo>
                  <a:cubicBezTo>
                    <a:pt x="2967" y="415"/>
                    <a:pt x="2846" y="340"/>
                    <a:pt x="2725" y="275"/>
                  </a:cubicBezTo>
                  <a:cubicBezTo>
                    <a:pt x="2595" y="210"/>
                    <a:pt x="2465" y="154"/>
                    <a:pt x="2335" y="117"/>
                  </a:cubicBezTo>
                  <a:cubicBezTo>
                    <a:pt x="2110" y="40"/>
                    <a:pt x="1872" y="1"/>
                    <a:pt x="1638" y="1"/>
                  </a:cubicBezTo>
                  <a:close/>
                </a:path>
              </a:pathLst>
            </a:custGeom>
            <a:solidFill>
              <a:srgbClr val="5D3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3"/>
            <p:cNvSpPr/>
            <p:nvPr/>
          </p:nvSpPr>
          <p:spPr>
            <a:xfrm>
              <a:off x="6494288" y="2469462"/>
              <a:ext cx="213305" cy="59679"/>
            </a:xfrm>
            <a:custGeom>
              <a:avLst/>
              <a:gdLst/>
              <a:ahLst/>
              <a:cxnLst/>
              <a:rect l="l" t="t" r="r" b="b"/>
              <a:pathLst>
                <a:path w="2409" h="674" extrusionOk="0">
                  <a:moveTo>
                    <a:pt x="1297" y="1"/>
                  </a:moveTo>
                  <a:cubicBezTo>
                    <a:pt x="1252" y="1"/>
                    <a:pt x="1207" y="3"/>
                    <a:pt x="1163" y="6"/>
                  </a:cubicBezTo>
                  <a:cubicBezTo>
                    <a:pt x="1051" y="16"/>
                    <a:pt x="940" y="34"/>
                    <a:pt x="837" y="62"/>
                  </a:cubicBezTo>
                  <a:cubicBezTo>
                    <a:pt x="726" y="99"/>
                    <a:pt x="623" y="136"/>
                    <a:pt x="531" y="192"/>
                  </a:cubicBezTo>
                  <a:cubicBezTo>
                    <a:pt x="428" y="239"/>
                    <a:pt x="335" y="304"/>
                    <a:pt x="252" y="378"/>
                  </a:cubicBezTo>
                  <a:cubicBezTo>
                    <a:pt x="168" y="443"/>
                    <a:pt x="93" y="527"/>
                    <a:pt x="19" y="601"/>
                  </a:cubicBezTo>
                  <a:cubicBezTo>
                    <a:pt x="0" y="620"/>
                    <a:pt x="0" y="648"/>
                    <a:pt x="19" y="667"/>
                  </a:cubicBezTo>
                  <a:cubicBezTo>
                    <a:pt x="28" y="671"/>
                    <a:pt x="40" y="673"/>
                    <a:pt x="52" y="673"/>
                  </a:cubicBezTo>
                  <a:cubicBezTo>
                    <a:pt x="63" y="673"/>
                    <a:pt x="75" y="671"/>
                    <a:pt x="84" y="667"/>
                  </a:cubicBezTo>
                  <a:cubicBezTo>
                    <a:pt x="168" y="601"/>
                    <a:pt x="242" y="527"/>
                    <a:pt x="326" y="471"/>
                  </a:cubicBezTo>
                  <a:cubicBezTo>
                    <a:pt x="410" y="415"/>
                    <a:pt x="503" y="360"/>
                    <a:pt x="596" y="313"/>
                  </a:cubicBezTo>
                  <a:cubicBezTo>
                    <a:pt x="772" y="229"/>
                    <a:pt x="977" y="174"/>
                    <a:pt x="1172" y="174"/>
                  </a:cubicBezTo>
                  <a:cubicBezTo>
                    <a:pt x="1205" y="172"/>
                    <a:pt x="1237" y="171"/>
                    <a:pt x="1269" y="171"/>
                  </a:cubicBezTo>
                  <a:cubicBezTo>
                    <a:pt x="1441" y="171"/>
                    <a:pt x="1612" y="193"/>
                    <a:pt x="1777" y="248"/>
                  </a:cubicBezTo>
                  <a:cubicBezTo>
                    <a:pt x="1972" y="304"/>
                    <a:pt x="2158" y="388"/>
                    <a:pt x="2344" y="481"/>
                  </a:cubicBezTo>
                  <a:cubicBezTo>
                    <a:pt x="2349" y="483"/>
                    <a:pt x="2354" y="484"/>
                    <a:pt x="2360" y="484"/>
                  </a:cubicBezTo>
                  <a:cubicBezTo>
                    <a:pt x="2377" y="484"/>
                    <a:pt x="2395" y="476"/>
                    <a:pt x="2409" y="462"/>
                  </a:cubicBezTo>
                  <a:cubicBezTo>
                    <a:pt x="2409" y="443"/>
                    <a:pt x="2409" y="425"/>
                    <a:pt x="2390" y="406"/>
                  </a:cubicBezTo>
                  <a:cubicBezTo>
                    <a:pt x="2223" y="267"/>
                    <a:pt x="2028" y="155"/>
                    <a:pt x="1823" y="90"/>
                  </a:cubicBezTo>
                  <a:cubicBezTo>
                    <a:pt x="1652" y="30"/>
                    <a:pt x="1475" y="1"/>
                    <a:pt x="1297" y="1"/>
                  </a:cubicBezTo>
                  <a:close/>
                </a:path>
              </a:pathLst>
            </a:custGeom>
            <a:solidFill>
              <a:srgbClr val="5D3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3"/>
            <p:cNvSpPr/>
            <p:nvPr/>
          </p:nvSpPr>
          <p:spPr>
            <a:xfrm>
              <a:off x="5605032" y="1761281"/>
              <a:ext cx="1070509" cy="1062186"/>
            </a:xfrm>
            <a:custGeom>
              <a:avLst/>
              <a:gdLst/>
              <a:ahLst/>
              <a:cxnLst/>
              <a:rect l="l" t="t" r="r" b="b"/>
              <a:pathLst>
                <a:path w="12090" h="11996" extrusionOk="0">
                  <a:moveTo>
                    <a:pt x="6058" y="0"/>
                  </a:moveTo>
                  <a:cubicBezTo>
                    <a:pt x="3119" y="0"/>
                    <a:pt x="597" y="2283"/>
                    <a:pt x="307" y="5326"/>
                  </a:cubicBezTo>
                  <a:cubicBezTo>
                    <a:pt x="0" y="8562"/>
                    <a:pt x="1832" y="11584"/>
                    <a:pt x="5533" y="11956"/>
                  </a:cubicBezTo>
                  <a:cubicBezTo>
                    <a:pt x="5796" y="11983"/>
                    <a:pt x="6049" y="11996"/>
                    <a:pt x="6294" y="11996"/>
                  </a:cubicBezTo>
                  <a:cubicBezTo>
                    <a:pt x="9750" y="11996"/>
                    <a:pt x="11496" y="9437"/>
                    <a:pt x="11782" y="6423"/>
                  </a:cubicBezTo>
                  <a:cubicBezTo>
                    <a:pt x="12089" y="3197"/>
                    <a:pt x="9764" y="332"/>
                    <a:pt x="6593" y="25"/>
                  </a:cubicBezTo>
                  <a:cubicBezTo>
                    <a:pt x="6414" y="9"/>
                    <a:pt x="6235" y="0"/>
                    <a:pt x="6058" y="0"/>
                  </a:cubicBezTo>
                  <a:close/>
                </a:path>
              </a:pathLst>
            </a:custGeom>
            <a:solidFill>
              <a:srgbClr val="805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3"/>
            <p:cNvSpPr/>
            <p:nvPr/>
          </p:nvSpPr>
          <p:spPr>
            <a:xfrm>
              <a:off x="6080075" y="2554199"/>
              <a:ext cx="134943" cy="46043"/>
            </a:xfrm>
            <a:custGeom>
              <a:avLst/>
              <a:gdLst/>
              <a:ahLst/>
              <a:cxnLst/>
              <a:rect l="l" t="t" r="r" b="b"/>
              <a:pathLst>
                <a:path w="1524" h="520" extrusionOk="0">
                  <a:moveTo>
                    <a:pt x="29" y="0"/>
                  </a:moveTo>
                  <a:cubicBezTo>
                    <a:pt x="22" y="0"/>
                    <a:pt x="15" y="2"/>
                    <a:pt x="10" y="7"/>
                  </a:cubicBezTo>
                  <a:cubicBezTo>
                    <a:pt x="1" y="16"/>
                    <a:pt x="1" y="35"/>
                    <a:pt x="10" y="44"/>
                  </a:cubicBezTo>
                  <a:cubicBezTo>
                    <a:pt x="85" y="156"/>
                    <a:pt x="187" y="258"/>
                    <a:pt x="308" y="333"/>
                  </a:cubicBezTo>
                  <a:cubicBezTo>
                    <a:pt x="419" y="407"/>
                    <a:pt x="550" y="463"/>
                    <a:pt x="689" y="491"/>
                  </a:cubicBezTo>
                  <a:cubicBezTo>
                    <a:pt x="764" y="511"/>
                    <a:pt x="839" y="520"/>
                    <a:pt x="913" y="520"/>
                  </a:cubicBezTo>
                  <a:cubicBezTo>
                    <a:pt x="978" y="520"/>
                    <a:pt x="1043" y="513"/>
                    <a:pt x="1108" y="500"/>
                  </a:cubicBezTo>
                  <a:cubicBezTo>
                    <a:pt x="1238" y="481"/>
                    <a:pt x="1368" y="435"/>
                    <a:pt x="1498" y="370"/>
                  </a:cubicBezTo>
                  <a:cubicBezTo>
                    <a:pt x="1524" y="353"/>
                    <a:pt x="1510" y="313"/>
                    <a:pt x="1480" y="313"/>
                  </a:cubicBezTo>
                  <a:cubicBezTo>
                    <a:pt x="1477" y="313"/>
                    <a:pt x="1474" y="313"/>
                    <a:pt x="1470" y="314"/>
                  </a:cubicBezTo>
                  <a:cubicBezTo>
                    <a:pt x="1349" y="360"/>
                    <a:pt x="1228" y="388"/>
                    <a:pt x="1098" y="407"/>
                  </a:cubicBezTo>
                  <a:cubicBezTo>
                    <a:pt x="1066" y="409"/>
                    <a:pt x="1033" y="410"/>
                    <a:pt x="1001" y="410"/>
                  </a:cubicBezTo>
                  <a:cubicBezTo>
                    <a:pt x="904" y="410"/>
                    <a:pt x="808" y="400"/>
                    <a:pt x="717" y="379"/>
                  </a:cubicBezTo>
                  <a:cubicBezTo>
                    <a:pt x="466" y="314"/>
                    <a:pt x="243" y="184"/>
                    <a:pt x="57" y="7"/>
                  </a:cubicBezTo>
                  <a:lnTo>
                    <a:pt x="47" y="7"/>
                  </a:lnTo>
                  <a:cubicBezTo>
                    <a:pt x="43" y="2"/>
                    <a:pt x="36" y="0"/>
                    <a:pt x="29" y="0"/>
                  </a:cubicBezTo>
                  <a:close/>
                </a:path>
              </a:pathLst>
            </a:custGeom>
            <a:solidFill>
              <a:srgbClr val="5D3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3"/>
            <p:cNvSpPr/>
            <p:nvPr/>
          </p:nvSpPr>
          <p:spPr>
            <a:xfrm>
              <a:off x="6107258" y="2599446"/>
              <a:ext cx="72607" cy="21871"/>
            </a:xfrm>
            <a:custGeom>
              <a:avLst/>
              <a:gdLst/>
              <a:ahLst/>
              <a:cxnLst/>
              <a:rect l="l" t="t" r="r" b="b"/>
              <a:pathLst>
                <a:path w="820" h="247" extrusionOk="0">
                  <a:moveTo>
                    <a:pt x="24" y="1"/>
                  </a:moveTo>
                  <a:cubicBezTo>
                    <a:pt x="19" y="1"/>
                    <a:pt x="15" y="3"/>
                    <a:pt x="10" y="8"/>
                  </a:cubicBezTo>
                  <a:cubicBezTo>
                    <a:pt x="1" y="8"/>
                    <a:pt x="1" y="26"/>
                    <a:pt x="10" y="35"/>
                  </a:cubicBezTo>
                  <a:cubicBezTo>
                    <a:pt x="112" y="138"/>
                    <a:pt x="233" y="203"/>
                    <a:pt x="382" y="231"/>
                  </a:cubicBezTo>
                  <a:cubicBezTo>
                    <a:pt x="431" y="241"/>
                    <a:pt x="482" y="246"/>
                    <a:pt x="534" y="246"/>
                  </a:cubicBezTo>
                  <a:cubicBezTo>
                    <a:pt x="621" y="246"/>
                    <a:pt x="710" y="232"/>
                    <a:pt x="791" y="203"/>
                  </a:cubicBezTo>
                  <a:cubicBezTo>
                    <a:pt x="819" y="194"/>
                    <a:pt x="801" y="166"/>
                    <a:pt x="782" y="166"/>
                  </a:cubicBezTo>
                  <a:cubicBezTo>
                    <a:pt x="712" y="186"/>
                    <a:pt x="642" y="195"/>
                    <a:pt x="573" y="195"/>
                  </a:cubicBezTo>
                  <a:cubicBezTo>
                    <a:pt x="512" y="195"/>
                    <a:pt x="452" y="188"/>
                    <a:pt x="391" y="175"/>
                  </a:cubicBezTo>
                  <a:cubicBezTo>
                    <a:pt x="261" y="147"/>
                    <a:pt x="140" y="82"/>
                    <a:pt x="38" y="8"/>
                  </a:cubicBezTo>
                  <a:cubicBezTo>
                    <a:pt x="33" y="3"/>
                    <a:pt x="29" y="1"/>
                    <a:pt x="24" y="1"/>
                  </a:cubicBezTo>
                  <a:close/>
                </a:path>
              </a:pathLst>
            </a:custGeom>
            <a:solidFill>
              <a:srgbClr val="5D3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3"/>
            <p:cNvSpPr/>
            <p:nvPr/>
          </p:nvSpPr>
          <p:spPr>
            <a:xfrm>
              <a:off x="5604944" y="1725509"/>
              <a:ext cx="1077947" cy="573506"/>
            </a:xfrm>
            <a:custGeom>
              <a:avLst/>
              <a:gdLst/>
              <a:ahLst/>
              <a:cxnLst/>
              <a:rect l="l" t="t" r="r" b="b"/>
              <a:pathLst>
                <a:path w="12174" h="6477" extrusionOk="0">
                  <a:moveTo>
                    <a:pt x="6008" y="1"/>
                  </a:moveTo>
                  <a:cubicBezTo>
                    <a:pt x="5413" y="1"/>
                    <a:pt x="4836" y="93"/>
                    <a:pt x="4316" y="309"/>
                  </a:cubicBezTo>
                  <a:cubicBezTo>
                    <a:pt x="2187" y="1183"/>
                    <a:pt x="392" y="2652"/>
                    <a:pt x="169" y="4707"/>
                  </a:cubicBezTo>
                  <a:cubicBezTo>
                    <a:pt x="0" y="6266"/>
                    <a:pt x="128" y="6457"/>
                    <a:pt x="201" y="6457"/>
                  </a:cubicBezTo>
                  <a:cubicBezTo>
                    <a:pt x="225" y="6457"/>
                    <a:pt x="243" y="6437"/>
                    <a:pt x="243" y="6437"/>
                  </a:cubicBezTo>
                  <a:cubicBezTo>
                    <a:pt x="243" y="6437"/>
                    <a:pt x="318" y="6452"/>
                    <a:pt x="446" y="6452"/>
                  </a:cubicBezTo>
                  <a:cubicBezTo>
                    <a:pt x="1028" y="6452"/>
                    <a:pt x="2718" y="6139"/>
                    <a:pt x="3526" y="2671"/>
                  </a:cubicBezTo>
                  <a:cubicBezTo>
                    <a:pt x="3526" y="2671"/>
                    <a:pt x="5088" y="5302"/>
                    <a:pt x="6148" y="5442"/>
                  </a:cubicBezTo>
                  <a:cubicBezTo>
                    <a:pt x="6227" y="5453"/>
                    <a:pt x="6300" y="5458"/>
                    <a:pt x="6370" y="5458"/>
                  </a:cubicBezTo>
                  <a:cubicBezTo>
                    <a:pt x="7246" y="5458"/>
                    <a:pt x="7422" y="4651"/>
                    <a:pt x="7422" y="4651"/>
                  </a:cubicBezTo>
                  <a:cubicBezTo>
                    <a:pt x="7422" y="4651"/>
                    <a:pt x="7946" y="5797"/>
                    <a:pt x="8742" y="5797"/>
                  </a:cubicBezTo>
                  <a:cubicBezTo>
                    <a:pt x="8761" y="5797"/>
                    <a:pt x="8780" y="5796"/>
                    <a:pt x="8798" y="5795"/>
                  </a:cubicBezTo>
                  <a:cubicBezTo>
                    <a:pt x="9617" y="5739"/>
                    <a:pt x="9672" y="5061"/>
                    <a:pt x="9672" y="5061"/>
                  </a:cubicBezTo>
                  <a:cubicBezTo>
                    <a:pt x="9672" y="5061"/>
                    <a:pt x="10434" y="6476"/>
                    <a:pt x="11409" y="6476"/>
                  </a:cubicBezTo>
                  <a:cubicBezTo>
                    <a:pt x="11548" y="6476"/>
                    <a:pt x="11692" y="6447"/>
                    <a:pt x="11839" y="6381"/>
                  </a:cubicBezTo>
                  <a:cubicBezTo>
                    <a:pt x="11839" y="6381"/>
                    <a:pt x="12174" y="2782"/>
                    <a:pt x="10853" y="1703"/>
                  </a:cubicBezTo>
                  <a:cubicBezTo>
                    <a:pt x="9849" y="881"/>
                    <a:pt x="7845" y="1"/>
                    <a:pt x="6008" y="1"/>
                  </a:cubicBezTo>
                  <a:close/>
                </a:path>
              </a:pathLst>
            </a:custGeom>
            <a:solidFill>
              <a:srgbClr val="46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3"/>
            <p:cNvSpPr/>
            <p:nvPr/>
          </p:nvSpPr>
          <p:spPr>
            <a:xfrm>
              <a:off x="5910512" y="1966085"/>
              <a:ext cx="739439" cy="352498"/>
            </a:xfrm>
            <a:custGeom>
              <a:avLst/>
              <a:gdLst/>
              <a:ahLst/>
              <a:cxnLst/>
              <a:rect l="l" t="t" r="r" b="b"/>
              <a:pathLst>
                <a:path w="8351" h="3981" fill="none" extrusionOk="0">
                  <a:moveTo>
                    <a:pt x="0" y="0"/>
                  </a:moveTo>
                  <a:cubicBezTo>
                    <a:pt x="326" y="679"/>
                    <a:pt x="735" y="1321"/>
                    <a:pt x="1209" y="1916"/>
                  </a:cubicBezTo>
                  <a:cubicBezTo>
                    <a:pt x="1507" y="2278"/>
                    <a:pt x="1832" y="2632"/>
                    <a:pt x="2260" y="2846"/>
                  </a:cubicBezTo>
                  <a:cubicBezTo>
                    <a:pt x="2678" y="3060"/>
                    <a:pt x="3199" y="3097"/>
                    <a:pt x="3608" y="2855"/>
                  </a:cubicBezTo>
                  <a:cubicBezTo>
                    <a:pt x="4008" y="2613"/>
                    <a:pt x="4204" y="2037"/>
                    <a:pt x="3943" y="1637"/>
                  </a:cubicBezTo>
                  <a:cubicBezTo>
                    <a:pt x="4008" y="2055"/>
                    <a:pt x="4185" y="2446"/>
                    <a:pt x="4473" y="2753"/>
                  </a:cubicBezTo>
                  <a:cubicBezTo>
                    <a:pt x="4641" y="2939"/>
                    <a:pt x="4873" y="3106"/>
                    <a:pt x="5124" y="3078"/>
                  </a:cubicBezTo>
                  <a:cubicBezTo>
                    <a:pt x="5375" y="3060"/>
                    <a:pt x="5589" y="2743"/>
                    <a:pt x="5440" y="2539"/>
                  </a:cubicBezTo>
                  <a:cubicBezTo>
                    <a:pt x="5543" y="2939"/>
                    <a:pt x="5831" y="3273"/>
                    <a:pt x="6221" y="3432"/>
                  </a:cubicBezTo>
                  <a:cubicBezTo>
                    <a:pt x="6417" y="3534"/>
                    <a:pt x="6649" y="3534"/>
                    <a:pt x="6854" y="3432"/>
                  </a:cubicBezTo>
                  <a:cubicBezTo>
                    <a:pt x="7040" y="3320"/>
                    <a:pt x="7124" y="3032"/>
                    <a:pt x="6965" y="2874"/>
                  </a:cubicBezTo>
                  <a:cubicBezTo>
                    <a:pt x="7040" y="3143"/>
                    <a:pt x="7151" y="3394"/>
                    <a:pt x="7319" y="3618"/>
                  </a:cubicBezTo>
                  <a:cubicBezTo>
                    <a:pt x="7495" y="3831"/>
                    <a:pt x="7774" y="3980"/>
                    <a:pt x="8044" y="3915"/>
                  </a:cubicBezTo>
                  <a:cubicBezTo>
                    <a:pt x="8165" y="3897"/>
                    <a:pt x="8267" y="3804"/>
                    <a:pt x="8314" y="3692"/>
                  </a:cubicBezTo>
                  <a:cubicBezTo>
                    <a:pt x="8351" y="3571"/>
                    <a:pt x="8267" y="3441"/>
                    <a:pt x="8137" y="3422"/>
                  </a:cubicBezTo>
                </a:path>
              </a:pathLst>
            </a:custGeom>
            <a:noFill/>
            <a:ln w="9525" cap="flat" cmpd="sng">
              <a:solidFill>
                <a:srgbClr val="46312E"/>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3"/>
            <p:cNvSpPr/>
            <p:nvPr/>
          </p:nvSpPr>
          <p:spPr>
            <a:xfrm>
              <a:off x="6068564" y="1879576"/>
              <a:ext cx="359935" cy="224904"/>
            </a:xfrm>
            <a:custGeom>
              <a:avLst/>
              <a:gdLst/>
              <a:ahLst/>
              <a:cxnLst/>
              <a:rect l="l" t="t" r="r" b="b"/>
              <a:pathLst>
                <a:path w="4065" h="2540" extrusionOk="0">
                  <a:moveTo>
                    <a:pt x="10" y="1"/>
                  </a:moveTo>
                  <a:cubicBezTo>
                    <a:pt x="10" y="1"/>
                    <a:pt x="1" y="10"/>
                    <a:pt x="1" y="19"/>
                  </a:cubicBezTo>
                  <a:cubicBezTo>
                    <a:pt x="94" y="317"/>
                    <a:pt x="215" y="614"/>
                    <a:pt x="354" y="893"/>
                  </a:cubicBezTo>
                  <a:cubicBezTo>
                    <a:pt x="494" y="1182"/>
                    <a:pt x="661" y="1451"/>
                    <a:pt x="856" y="1702"/>
                  </a:cubicBezTo>
                  <a:cubicBezTo>
                    <a:pt x="959" y="1823"/>
                    <a:pt x="1079" y="1926"/>
                    <a:pt x="1219" y="2009"/>
                  </a:cubicBezTo>
                  <a:cubicBezTo>
                    <a:pt x="1358" y="2093"/>
                    <a:pt x="1517" y="2130"/>
                    <a:pt x="1684" y="2130"/>
                  </a:cubicBezTo>
                  <a:cubicBezTo>
                    <a:pt x="1851" y="2121"/>
                    <a:pt x="2000" y="2037"/>
                    <a:pt x="2112" y="1907"/>
                  </a:cubicBezTo>
                  <a:cubicBezTo>
                    <a:pt x="2172" y="1831"/>
                    <a:pt x="2209" y="1738"/>
                    <a:pt x="2221" y="1643"/>
                  </a:cubicBezTo>
                  <a:lnTo>
                    <a:pt x="2221" y="1643"/>
                  </a:lnTo>
                  <a:cubicBezTo>
                    <a:pt x="2418" y="2064"/>
                    <a:pt x="2788" y="2381"/>
                    <a:pt x="3237" y="2511"/>
                  </a:cubicBezTo>
                  <a:cubicBezTo>
                    <a:pt x="3302" y="2530"/>
                    <a:pt x="3367" y="2539"/>
                    <a:pt x="3432" y="2539"/>
                  </a:cubicBezTo>
                  <a:cubicBezTo>
                    <a:pt x="3497" y="2539"/>
                    <a:pt x="3562" y="2530"/>
                    <a:pt x="3627" y="2511"/>
                  </a:cubicBezTo>
                  <a:cubicBezTo>
                    <a:pt x="3758" y="2474"/>
                    <a:pt x="3869" y="2391"/>
                    <a:pt x="3934" y="2270"/>
                  </a:cubicBezTo>
                  <a:cubicBezTo>
                    <a:pt x="4009" y="2158"/>
                    <a:pt x="4046" y="2028"/>
                    <a:pt x="4055" y="1898"/>
                  </a:cubicBezTo>
                  <a:cubicBezTo>
                    <a:pt x="4065" y="1768"/>
                    <a:pt x="4065" y="1637"/>
                    <a:pt x="4055" y="1507"/>
                  </a:cubicBezTo>
                  <a:cubicBezTo>
                    <a:pt x="4055" y="1498"/>
                    <a:pt x="4046" y="1489"/>
                    <a:pt x="4037" y="1489"/>
                  </a:cubicBezTo>
                  <a:cubicBezTo>
                    <a:pt x="4037" y="1489"/>
                    <a:pt x="4027" y="1498"/>
                    <a:pt x="4027" y="1507"/>
                  </a:cubicBezTo>
                  <a:cubicBezTo>
                    <a:pt x="4037" y="1758"/>
                    <a:pt x="4046" y="2028"/>
                    <a:pt x="3906" y="2251"/>
                  </a:cubicBezTo>
                  <a:cubicBezTo>
                    <a:pt x="3841" y="2353"/>
                    <a:pt x="3739" y="2437"/>
                    <a:pt x="3618" y="2474"/>
                  </a:cubicBezTo>
                  <a:cubicBezTo>
                    <a:pt x="3558" y="2488"/>
                    <a:pt x="3495" y="2495"/>
                    <a:pt x="3432" y="2495"/>
                  </a:cubicBezTo>
                  <a:cubicBezTo>
                    <a:pt x="3369" y="2495"/>
                    <a:pt x="3307" y="2488"/>
                    <a:pt x="3246" y="2474"/>
                  </a:cubicBezTo>
                  <a:cubicBezTo>
                    <a:pt x="2995" y="2400"/>
                    <a:pt x="2772" y="2270"/>
                    <a:pt x="2595" y="2093"/>
                  </a:cubicBezTo>
                  <a:cubicBezTo>
                    <a:pt x="2417" y="1915"/>
                    <a:pt x="2291" y="1712"/>
                    <a:pt x="2215" y="1483"/>
                  </a:cubicBezTo>
                  <a:lnTo>
                    <a:pt x="2215" y="1483"/>
                  </a:lnTo>
                  <a:cubicBezTo>
                    <a:pt x="2212" y="1469"/>
                    <a:pt x="2209" y="1456"/>
                    <a:pt x="2205" y="1442"/>
                  </a:cubicBezTo>
                  <a:cubicBezTo>
                    <a:pt x="2195" y="1433"/>
                    <a:pt x="2186" y="1423"/>
                    <a:pt x="2167" y="1423"/>
                  </a:cubicBezTo>
                  <a:cubicBezTo>
                    <a:pt x="2158" y="1433"/>
                    <a:pt x="2149" y="1442"/>
                    <a:pt x="2149" y="1461"/>
                  </a:cubicBezTo>
                  <a:cubicBezTo>
                    <a:pt x="2149" y="1461"/>
                    <a:pt x="2149" y="1461"/>
                    <a:pt x="2149" y="1461"/>
                  </a:cubicBezTo>
                  <a:lnTo>
                    <a:pt x="2149" y="1461"/>
                  </a:lnTo>
                  <a:cubicBezTo>
                    <a:pt x="2195" y="1609"/>
                    <a:pt x="2158" y="1768"/>
                    <a:pt x="2065" y="1879"/>
                  </a:cubicBezTo>
                  <a:cubicBezTo>
                    <a:pt x="1972" y="2000"/>
                    <a:pt x="1823" y="2065"/>
                    <a:pt x="1675" y="2074"/>
                  </a:cubicBezTo>
                  <a:cubicBezTo>
                    <a:pt x="1660" y="2075"/>
                    <a:pt x="1644" y="2076"/>
                    <a:pt x="1629" y="2076"/>
                  </a:cubicBezTo>
                  <a:cubicBezTo>
                    <a:pt x="1494" y="2076"/>
                    <a:pt x="1355" y="2039"/>
                    <a:pt x="1238" y="1972"/>
                  </a:cubicBezTo>
                  <a:cubicBezTo>
                    <a:pt x="1107" y="1888"/>
                    <a:pt x="986" y="1795"/>
                    <a:pt x="893" y="1675"/>
                  </a:cubicBezTo>
                  <a:cubicBezTo>
                    <a:pt x="698" y="1423"/>
                    <a:pt x="531" y="1163"/>
                    <a:pt x="391" y="884"/>
                  </a:cubicBezTo>
                  <a:cubicBezTo>
                    <a:pt x="252" y="605"/>
                    <a:pt x="131" y="317"/>
                    <a:pt x="29" y="19"/>
                  </a:cubicBezTo>
                  <a:cubicBezTo>
                    <a:pt x="38" y="10"/>
                    <a:pt x="29" y="1"/>
                    <a:pt x="10" y="1"/>
                  </a:cubicBezTo>
                  <a:close/>
                </a:path>
              </a:pathLst>
            </a:custGeom>
            <a:solidFill>
              <a:srgbClr val="5D3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3"/>
            <p:cNvSpPr/>
            <p:nvPr/>
          </p:nvSpPr>
          <p:spPr>
            <a:xfrm>
              <a:off x="6534664" y="2031962"/>
              <a:ext cx="199315" cy="155396"/>
            </a:xfrm>
            <a:custGeom>
              <a:avLst/>
              <a:gdLst/>
              <a:ahLst/>
              <a:cxnLst/>
              <a:rect l="l" t="t" r="r" b="b"/>
              <a:pathLst>
                <a:path w="2251" h="1755" extrusionOk="0">
                  <a:moveTo>
                    <a:pt x="1888" y="0"/>
                  </a:moveTo>
                  <a:cubicBezTo>
                    <a:pt x="1879" y="9"/>
                    <a:pt x="1879" y="19"/>
                    <a:pt x="1888" y="19"/>
                  </a:cubicBezTo>
                  <a:cubicBezTo>
                    <a:pt x="2009" y="251"/>
                    <a:pt x="2092" y="493"/>
                    <a:pt x="2158" y="744"/>
                  </a:cubicBezTo>
                  <a:cubicBezTo>
                    <a:pt x="2204" y="986"/>
                    <a:pt x="2158" y="1246"/>
                    <a:pt x="2018" y="1460"/>
                  </a:cubicBezTo>
                  <a:cubicBezTo>
                    <a:pt x="1944" y="1553"/>
                    <a:pt x="1841" y="1627"/>
                    <a:pt x="1730" y="1674"/>
                  </a:cubicBezTo>
                  <a:cubicBezTo>
                    <a:pt x="1673" y="1691"/>
                    <a:pt x="1614" y="1701"/>
                    <a:pt x="1555" y="1701"/>
                  </a:cubicBezTo>
                  <a:cubicBezTo>
                    <a:pt x="1490" y="1701"/>
                    <a:pt x="1426" y="1689"/>
                    <a:pt x="1367" y="1665"/>
                  </a:cubicBezTo>
                  <a:cubicBezTo>
                    <a:pt x="1256" y="1609"/>
                    <a:pt x="1163" y="1525"/>
                    <a:pt x="1097" y="1414"/>
                  </a:cubicBezTo>
                  <a:cubicBezTo>
                    <a:pt x="1023" y="1311"/>
                    <a:pt x="977" y="1190"/>
                    <a:pt x="949" y="1069"/>
                  </a:cubicBezTo>
                  <a:cubicBezTo>
                    <a:pt x="942" y="1056"/>
                    <a:pt x="935" y="1047"/>
                    <a:pt x="925" y="1047"/>
                  </a:cubicBezTo>
                  <a:cubicBezTo>
                    <a:pt x="921" y="1047"/>
                    <a:pt x="916" y="1048"/>
                    <a:pt x="911" y="1051"/>
                  </a:cubicBezTo>
                  <a:cubicBezTo>
                    <a:pt x="893" y="1051"/>
                    <a:pt x="884" y="1069"/>
                    <a:pt x="893" y="1079"/>
                  </a:cubicBezTo>
                  <a:cubicBezTo>
                    <a:pt x="893" y="1081"/>
                    <a:pt x="893" y="1084"/>
                    <a:pt x="894" y="1086"/>
                  </a:cubicBezTo>
                  <a:lnTo>
                    <a:pt x="894" y="1086"/>
                  </a:lnTo>
                  <a:lnTo>
                    <a:pt x="884" y="1088"/>
                  </a:lnTo>
                  <a:cubicBezTo>
                    <a:pt x="889" y="1112"/>
                    <a:pt x="894" y="1135"/>
                    <a:pt x="901" y="1157"/>
                  </a:cubicBezTo>
                  <a:lnTo>
                    <a:pt x="901" y="1157"/>
                  </a:lnTo>
                  <a:cubicBezTo>
                    <a:pt x="907" y="1216"/>
                    <a:pt x="911" y="1275"/>
                    <a:pt x="911" y="1339"/>
                  </a:cubicBezTo>
                  <a:cubicBezTo>
                    <a:pt x="911" y="1414"/>
                    <a:pt x="884" y="1497"/>
                    <a:pt x="828" y="1562"/>
                  </a:cubicBezTo>
                  <a:cubicBezTo>
                    <a:pt x="783" y="1614"/>
                    <a:pt x="727" y="1642"/>
                    <a:pt x="664" y="1642"/>
                  </a:cubicBezTo>
                  <a:cubicBezTo>
                    <a:pt x="648" y="1642"/>
                    <a:pt x="631" y="1641"/>
                    <a:pt x="614" y="1637"/>
                  </a:cubicBezTo>
                  <a:cubicBezTo>
                    <a:pt x="539" y="1618"/>
                    <a:pt x="465" y="1581"/>
                    <a:pt x="400" y="1525"/>
                  </a:cubicBezTo>
                  <a:cubicBezTo>
                    <a:pt x="288" y="1395"/>
                    <a:pt x="195" y="1246"/>
                    <a:pt x="140" y="1088"/>
                  </a:cubicBezTo>
                  <a:cubicBezTo>
                    <a:pt x="75" y="930"/>
                    <a:pt x="37" y="753"/>
                    <a:pt x="28" y="586"/>
                  </a:cubicBezTo>
                  <a:cubicBezTo>
                    <a:pt x="28" y="577"/>
                    <a:pt x="19" y="567"/>
                    <a:pt x="9" y="567"/>
                  </a:cubicBezTo>
                  <a:cubicBezTo>
                    <a:pt x="0" y="567"/>
                    <a:pt x="0" y="577"/>
                    <a:pt x="0" y="586"/>
                  </a:cubicBezTo>
                  <a:cubicBezTo>
                    <a:pt x="0" y="763"/>
                    <a:pt x="28" y="939"/>
                    <a:pt x="93" y="1107"/>
                  </a:cubicBezTo>
                  <a:cubicBezTo>
                    <a:pt x="158" y="1274"/>
                    <a:pt x="251" y="1423"/>
                    <a:pt x="372" y="1562"/>
                  </a:cubicBezTo>
                  <a:cubicBezTo>
                    <a:pt x="428" y="1627"/>
                    <a:pt x="512" y="1674"/>
                    <a:pt x="605" y="1693"/>
                  </a:cubicBezTo>
                  <a:cubicBezTo>
                    <a:pt x="621" y="1696"/>
                    <a:pt x="637" y="1697"/>
                    <a:pt x="653" y="1697"/>
                  </a:cubicBezTo>
                  <a:cubicBezTo>
                    <a:pt x="732" y="1697"/>
                    <a:pt x="811" y="1661"/>
                    <a:pt x="865" y="1600"/>
                  </a:cubicBezTo>
                  <a:cubicBezTo>
                    <a:pt x="921" y="1525"/>
                    <a:pt x="958" y="1441"/>
                    <a:pt x="958" y="1348"/>
                  </a:cubicBezTo>
                  <a:cubicBezTo>
                    <a:pt x="958" y="1334"/>
                    <a:pt x="958" y="1319"/>
                    <a:pt x="958" y="1304"/>
                  </a:cubicBezTo>
                  <a:lnTo>
                    <a:pt x="958" y="1304"/>
                  </a:lnTo>
                  <a:cubicBezTo>
                    <a:pt x="982" y="1355"/>
                    <a:pt x="1010" y="1403"/>
                    <a:pt x="1042" y="1451"/>
                  </a:cubicBezTo>
                  <a:cubicBezTo>
                    <a:pt x="1116" y="1562"/>
                    <a:pt x="1218" y="1655"/>
                    <a:pt x="1339" y="1711"/>
                  </a:cubicBezTo>
                  <a:cubicBezTo>
                    <a:pt x="1407" y="1740"/>
                    <a:pt x="1478" y="1754"/>
                    <a:pt x="1548" y="1754"/>
                  </a:cubicBezTo>
                  <a:cubicBezTo>
                    <a:pt x="1613" y="1754"/>
                    <a:pt x="1677" y="1743"/>
                    <a:pt x="1739" y="1720"/>
                  </a:cubicBezTo>
                  <a:cubicBezTo>
                    <a:pt x="1860" y="1674"/>
                    <a:pt x="1972" y="1600"/>
                    <a:pt x="2055" y="1488"/>
                  </a:cubicBezTo>
                  <a:cubicBezTo>
                    <a:pt x="2204" y="1265"/>
                    <a:pt x="2251" y="995"/>
                    <a:pt x="2185" y="735"/>
                  </a:cubicBezTo>
                  <a:cubicBezTo>
                    <a:pt x="2130" y="484"/>
                    <a:pt x="2027" y="233"/>
                    <a:pt x="1906" y="9"/>
                  </a:cubicBezTo>
                  <a:cubicBezTo>
                    <a:pt x="1897" y="0"/>
                    <a:pt x="1897" y="0"/>
                    <a:pt x="1888" y="0"/>
                  </a:cubicBezTo>
                  <a:close/>
                </a:path>
              </a:pathLst>
            </a:custGeom>
            <a:solidFill>
              <a:srgbClr val="5D3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3"/>
            <p:cNvSpPr/>
            <p:nvPr/>
          </p:nvSpPr>
          <p:spPr>
            <a:xfrm>
              <a:off x="6354564" y="1797761"/>
              <a:ext cx="177710" cy="111567"/>
            </a:xfrm>
            <a:custGeom>
              <a:avLst/>
              <a:gdLst/>
              <a:ahLst/>
              <a:cxnLst/>
              <a:rect l="l" t="t" r="r" b="b"/>
              <a:pathLst>
                <a:path w="2007" h="1260" extrusionOk="0">
                  <a:moveTo>
                    <a:pt x="8" y="0"/>
                  </a:moveTo>
                  <a:cubicBezTo>
                    <a:pt x="3" y="0"/>
                    <a:pt x="0" y="7"/>
                    <a:pt x="7" y="13"/>
                  </a:cubicBezTo>
                  <a:cubicBezTo>
                    <a:pt x="7" y="348"/>
                    <a:pt x="118" y="664"/>
                    <a:pt x="323" y="925"/>
                  </a:cubicBezTo>
                  <a:cubicBezTo>
                    <a:pt x="416" y="1064"/>
                    <a:pt x="565" y="1157"/>
                    <a:pt x="732" y="1176"/>
                  </a:cubicBezTo>
                  <a:cubicBezTo>
                    <a:pt x="742" y="1177"/>
                    <a:pt x="751" y="1177"/>
                    <a:pt x="761" y="1177"/>
                  </a:cubicBezTo>
                  <a:cubicBezTo>
                    <a:pt x="842" y="1177"/>
                    <a:pt x="916" y="1142"/>
                    <a:pt x="974" y="1092"/>
                  </a:cubicBezTo>
                  <a:cubicBezTo>
                    <a:pt x="1004" y="1070"/>
                    <a:pt x="1028" y="1041"/>
                    <a:pt x="1044" y="1010"/>
                  </a:cubicBezTo>
                  <a:lnTo>
                    <a:pt x="1044" y="1010"/>
                  </a:lnTo>
                  <a:cubicBezTo>
                    <a:pt x="1061" y="1048"/>
                    <a:pt x="1085" y="1082"/>
                    <a:pt x="1113" y="1111"/>
                  </a:cubicBezTo>
                  <a:cubicBezTo>
                    <a:pt x="1179" y="1176"/>
                    <a:pt x="1262" y="1232"/>
                    <a:pt x="1346" y="1250"/>
                  </a:cubicBezTo>
                  <a:cubicBezTo>
                    <a:pt x="1378" y="1256"/>
                    <a:pt x="1410" y="1260"/>
                    <a:pt x="1441" y="1260"/>
                  </a:cubicBezTo>
                  <a:cubicBezTo>
                    <a:pt x="1596" y="1260"/>
                    <a:pt x="1746" y="1186"/>
                    <a:pt x="1839" y="1055"/>
                  </a:cubicBezTo>
                  <a:cubicBezTo>
                    <a:pt x="1950" y="915"/>
                    <a:pt x="2006" y="729"/>
                    <a:pt x="1978" y="543"/>
                  </a:cubicBezTo>
                  <a:cubicBezTo>
                    <a:pt x="1950" y="367"/>
                    <a:pt x="1876" y="199"/>
                    <a:pt x="1774" y="60"/>
                  </a:cubicBezTo>
                  <a:cubicBezTo>
                    <a:pt x="1769" y="55"/>
                    <a:pt x="1764" y="53"/>
                    <a:pt x="1761" y="53"/>
                  </a:cubicBezTo>
                  <a:cubicBezTo>
                    <a:pt x="1757" y="53"/>
                    <a:pt x="1755" y="55"/>
                    <a:pt x="1755" y="60"/>
                  </a:cubicBezTo>
                  <a:cubicBezTo>
                    <a:pt x="1746" y="60"/>
                    <a:pt x="1746" y="69"/>
                    <a:pt x="1755" y="78"/>
                  </a:cubicBezTo>
                  <a:cubicBezTo>
                    <a:pt x="1857" y="218"/>
                    <a:pt x="1913" y="385"/>
                    <a:pt x="1941" y="553"/>
                  </a:cubicBezTo>
                  <a:cubicBezTo>
                    <a:pt x="1960" y="729"/>
                    <a:pt x="1913" y="897"/>
                    <a:pt x="1802" y="1036"/>
                  </a:cubicBezTo>
                  <a:cubicBezTo>
                    <a:pt x="1725" y="1144"/>
                    <a:pt x="1591" y="1213"/>
                    <a:pt x="1452" y="1213"/>
                  </a:cubicBezTo>
                  <a:cubicBezTo>
                    <a:pt x="1423" y="1213"/>
                    <a:pt x="1394" y="1210"/>
                    <a:pt x="1365" y="1204"/>
                  </a:cubicBezTo>
                  <a:cubicBezTo>
                    <a:pt x="1211" y="1170"/>
                    <a:pt x="1097" y="1050"/>
                    <a:pt x="1072" y="894"/>
                  </a:cubicBezTo>
                  <a:lnTo>
                    <a:pt x="1072" y="894"/>
                  </a:lnTo>
                  <a:cubicBezTo>
                    <a:pt x="1071" y="880"/>
                    <a:pt x="1070" y="865"/>
                    <a:pt x="1067" y="850"/>
                  </a:cubicBezTo>
                  <a:lnTo>
                    <a:pt x="1067" y="850"/>
                  </a:lnTo>
                  <a:cubicBezTo>
                    <a:pt x="1067" y="850"/>
                    <a:pt x="1067" y="850"/>
                    <a:pt x="1067" y="850"/>
                  </a:cubicBezTo>
                  <a:cubicBezTo>
                    <a:pt x="1067" y="841"/>
                    <a:pt x="1058" y="832"/>
                    <a:pt x="1039" y="822"/>
                  </a:cubicBezTo>
                  <a:cubicBezTo>
                    <a:pt x="1020" y="822"/>
                    <a:pt x="1011" y="841"/>
                    <a:pt x="1011" y="850"/>
                  </a:cubicBezTo>
                  <a:cubicBezTo>
                    <a:pt x="1011" y="850"/>
                    <a:pt x="1011" y="850"/>
                    <a:pt x="1011" y="850"/>
                  </a:cubicBezTo>
                  <a:lnTo>
                    <a:pt x="1011" y="850"/>
                  </a:lnTo>
                  <a:cubicBezTo>
                    <a:pt x="1011" y="866"/>
                    <a:pt x="1012" y="881"/>
                    <a:pt x="1014" y="896"/>
                  </a:cubicBezTo>
                  <a:lnTo>
                    <a:pt x="1014" y="896"/>
                  </a:lnTo>
                  <a:cubicBezTo>
                    <a:pt x="1004" y="1023"/>
                    <a:pt x="857" y="1120"/>
                    <a:pt x="732" y="1120"/>
                  </a:cubicBezTo>
                  <a:cubicBezTo>
                    <a:pt x="583" y="1101"/>
                    <a:pt x="444" y="1018"/>
                    <a:pt x="351" y="887"/>
                  </a:cubicBezTo>
                  <a:cubicBezTo>
                    <a:pt x="156" y="636"/>
                    <a:pt x="44" y="330"/>
                    <a:pt x="25" y="13"/>
                  </a:cubicBezTo>
                  <a:cubicBezTo>
                    <a:pt x="25" y="4"/>
                    <a:pt x="25" y="4"/>
                    <a:pt x="16" y="4"/>
                  </a:cubicBezTo>
                  <a:cubicBezTo>
                    <a:pt x="13" y="1"/>
                    <a:pt x="11" y="0"/>
                    <a:pt x="8" y="0"/>
                  </a:cubicBezTo>
                  <a:close/>
                </a:path>
              </a:pathLst>
            </a:custGeom>
            <a:solidFill>
              <a:srgbClr val="5D3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3"/>
            <p:cNvSpPr/>
            <p:nvPr/>
          </p:nvSpPr>
          <p:spPr>
            <a:xfrm>
              <a:off x="5592636" y="1926505"/>
              <a:ext cx="243853" cy="257400"/>
            </a:xfrm>
            <a:custGeom>
              <a:avLst/>
              <a:gdLst/>
              <a:ahLst/>
              <a:cxnLst/>
              <a:rect l="l" t="t" r="r" b="b"/>
              <a:pathLst>
                <a:path w="2754" h="2907" extrusionOk="0">
                  <a:moveTo>
                    <a:pt x="2595" y="1"/>
                  </a:moveTo>
                  <a:cubicBezTo>
                    <a:pt x="2586" y="1"/>
                    <a:pt x="2577" y="10"/>
                    <a:pt x="2586" y="19"/>
                  </a:cubicBezTo>
                  <a:cubicBezTo>
                    <a:pt x="2642" y="317"/>
                    <a:pt x="2688" y="633"/>
                    <a:pt x="2698" y="949"/>
                  </a:cubicBezTo>
                  <a:cubicBezTo>
                    <a:pt x="2707" y="1256"/>
                    <a:pt x="2651" y="1572"/>
                    <a:pt x="2539" y="1861"/>
                  </a:cubicBezTo>
                  <a:cubicBezTo>
                    <a:pt x="2484" y="2000"/>
                    <a:pt x="2400" y="2140"/>
                    <a:pt x="2298" y="2260"/>
                  </a:cubicBezTo>
                  <a:cubicBezTo>
                    <a:pt x="2195" y="2372"/>
                    <a:pt x="2074" y="2465"/>
                    <a:pt x="1926" y="2512"/>
                  </a:cubicBezTo>
                  <a:cubicBezTo>
                    <a:pt x="1871" y="2534"/>
                    <a:pt x="1813" y="2544"/>
                    <a:pt x="1755" y="2544"/>
                  </a:cubicBezTo>
                  <a:cubicBezTo>
                    <a:pt x="1666" y="2544"/>
                    <a:pt x="1577" y="2519"/>
                    <a:pt x="1498" y="2474"/>
                  </a:cubicBezTo>
                  <a:cubicBezTo>
                    <a:pt x="1368" y="2391"/>
                    <a:pt x="1303" y="2242"/>
                    <a:pt x="1321" y="2093"/>
                  </a:cubicBezTo>
                  <a:lnTo>
                    <a:pt x="1321" y="2093"/>
                  </a:lnTo>
                  <a:cubicBezTo>
                    <a:pt x="1321" y="2093"/>
                    <a:pt x="1321" y="2093"/>
                    <a:pt x="1321" y="2093"/>
                  </a:cubicBezTo>
                  <a:cubicBezTo>
                    <a:pt x="1321" y="2074"/>
                    <a:pt x="1312" y="2065"/>
                    <a:pt x="1303" y="2056"/>
                  </a:cubicBezTo>
                  <a:cubicBezTo>
                    <a:pt x="1284" y="2056"/>
                    <a:pt x="1265" y="2065"/>
                    <a:pt x="1265" y="2084"/>
                  </a:cubicBezTo>
                  <a:cubicBezTo>
                    <a:pt x="1262" y="2104"/>
                    <a:pt x="1260" y="2125"/>
                    <a:pt x="1260" y="2145"/>
                  </a:cubicBezTo>
                  <a:lnTo>
                    <a:pt x="1260" y="2145"/>
                  </a:lnTo>
                  <a:cubicBezTo>
                    <a:pt x="1221" y="2290"/>
                    <a:pt x="1161" y="2426"/>
                    <a:pt x="1079" y="2549"/>
                  </a:cubicBezTo>
                  <a:cubicBezTo>
                    <a:pt x="986" y="2698"/>
                    <a:pt x="838" y="2800"/>
                    <a:pt x="670" y="2837"/>
                  </a:cubicBezTo>
                  <a:cubicBezTo>
                    <a:pt x="625" y="2853"/>
                    <a:pt x="578" y="2861"/>
                    <a:pt x="531" y="2861"/>
                  </a:cubicBezTo>
                  <a:cubicBezTo>
                    <a:pt x="414" y="2861"/>
                    <a:pt x="298" y="2814"/>
                    <a:pt x="205" y="2735"/>
                  </a:cubicBezTo>
                  <a:cubicBezTo>
                    <a:pt x="75" y="2614"/>
                    <a:pt x="38" y="2428"/>
                    <a:pt x="103" y="2270"/>
                  </a:cubicBezTo>
                  <a:lnTo>
                    <a:pt x="84" y="2270"/>
                  </a:lnTo>
                  <a:cubicBezTo>
                    <a:pt x="84" y="2265"/>
                    <a:pt x="82" y="2263"/>
                    <a:pt x="80" y="2263"/>
                  </a:cubicBezTo>
                  <a:cubicBezTo>
                    <a:pt x="77" y="2263"/>
                    <a:pt x="75" y="2265"/>
                    <a:pt x="75" y="2270"/>
                  </a:cubicBezTo>
                  <a:cubicBezTo>
                    <a:pt x="1" y="2437"/>
                    <a:pt x="38" y="2642"/>
                    <a:pt x="177" y="2772"/>
                  </a:cubicBezTo>
                  <a:cubicBezTo>
                    <a:pt x="271" y="2859"/>
                    <a:pt x="397" y="2907"/>
                    <a:pt x="527" y="2907"/>
                  </a:cubicBezTo>
                  <a:cubicBezTo>
                    <a:pt x="578" y="2907"/>
                    <a:pt x="629" y="2899"/>
                    <a:pt x="680" y="2884"/>
                  </a:cubicBezTo>
                  <a:cubicBezTo>
                    <a:pt x="856" y="2837"/>
                    <a:pt x="1014" y="2735"/>
                    <a:pt x="1117" y="2586"/>
                  </a:cubicBezTo>
                  <a:cubicBezTo>
                    <a:pt x="1185" y="2487"/>
                    <a:pt x="1237" y="2379"/>
                    <a:pt x="1274" y="2266"/>
                  </a:cubicBezTo>
                  <a:lnTo>
                    <a:pt x="1274" y="2266"/>
                  </a:lnTo>
                  <a:cubicBezTo>
                    <a:pt x="1302" y="2369"/>
                    <a:pt x="1366" y="2462"/>
                    <a:pt x="1461" y="2521"/>
                  </a:cubicBezTo>
                  <a:cubicBezTo>
                    <a:pt x="1547" y="2572"/>
                    <a:pt x="1647" y="2599"/>
                    <a:pt x="1748" y="2599"/>
                  </a:cubicBezTo>
                  <a:cubicBezTo>
                    <a:pt x="1811" y="2599"/>
                    <a:pt x="1874" y="2589"/>
                    <a:pt x="1935" y="2567"/>
                  </a:cubicBezTo>
                  <a:cubicBezTo>
                    <a:pt x="2093" y="2512"/>
                    <a:pt x="2233" y="2419"/>
                    <a:pt x="2335" y="2288"/>
                  </a:cubicBezTo>
                  <a:cubicBezTo>
                    <a:pt x="2437" y="2167"/>
                    <a:pt x="2521" y="2028"/>
                    <a:pt x="2577" y="1879"/>
                  </a:cubicBezTo>
                  <a:cubicBezTo>
                    <a:pt x="2698" y="1582"/>
                    <a:pt x="2753" y="1265"/>
                    <a:pt x="2735" y="949"/>
                  </a:cubicBezTo>
                  <a:cubicBezTo>
                    <a:pt x="2716" y="633"/>
                    <a:pt x="2679" y="317"/>
                    <a:pt x="2605" y="10"/>
                  </a:cubicBezTo>
                  <a:cubicBezTo>
                    <a:pt x="2605" y="1"/>
                    <a:pt x="2595" y="1"/>
                    <a:pt x="2595" y="1"/>
                  </a:cubicBezTo>
                  <a:close/>
                </a:path>
              </a:pathLst>
            </a:custGeom>
            <a:solidFill>
              <a:srgbClr val="5D3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3"/>
            <p:cNvSpPr/>
            <p:nvPr/>
          </p:nvSpPr>
          <p:spPr>
            <a:xfrm>
              <a:off x="6546175" y="2701007"/>
              <a:ext cx="154865" cy="121041"/>
            </a:xfrm>
            <a:custGeom>
              <a:avLst/>
              <a:gdLst/>
              <a:ahLst/>
              <a:cxnLst/>
              <a:rect l="l" t="t" r="r" b="b"/>
              <a:pathLst>
                <a:path w="1749" h="1367" extrusionOk="0">
                  <a:moveTo>
                    <a:pt x="228" y="1"/>
                  </a:moveTo>
                  <a:cubicBezTo>
                    <a:pt x="225" y="1"/>
                    <a:pt x="223" y="2"/>
                    <a:pt x="223" y="4"/>
                  </a:cubicBezTo>
                  <a:cubicBezTo>
                    <a:pt x="130" y="153"/>
                    <a:pt x="65" y="321"/>
                    <a:pt x="37" y="488"/>
                  </a:cubicBezTo>
                  <a:cubicBezTo>
                    <a:pt x="0" y="665"/>
                    <a:pt x="65" y="841"/>
                    <a:pt x="196" y="962"/>
                  </a:cubicBezTo>
                  <a:cubicBezTo>
                    <a:pt x="261" y="1027"/>
                    <a:pt x="354" y="1064"/>
                    <a:pt x="447" y="1064"/>
                  </a:cubicBezTo>
                  <a:cubicBezTo>
                    <a:pt x="540" y="1055"/>
                    <a:pt x="623" y="1009"/>
                    <a:pt x="688" y="944"/>
                  </a:cubicBezTo>
                  <a:cubicBezTo>
                    <a:pt x="730" y="895"/>
                    <a:pt x="765" y="840"/>
                    <a:pt x="792" y="781"/>
                  </a:cubicBezTo>
                  <a:lnTo>
                    <a:pt x="792" y="781"/>
                  </a:lnTo>
                  <a:cubicBezTo>
                    <a:pt x="805" y="887"/>
                    <a:pt x="833" y="991"/>
                    <a:pt x="874" y="1092"/>
                  </a:cubicBezTo>
                  <a:cubicBezTo>
                    <a:pt x="921" y="1195"/>
                    <a:pt x="1005" y="1278"/>
                    <a:pt x="1107" y="1325"/>
                  </a:cubicBezTo>
                  <a:cubicBezTo>
                    <a:pt x="1158" y="1353"/>
                    <a:pt x="1214" y="1367"/>
                    <a:pt x="1270" y="1367"/>
                  </a:cubicBezTo>
                  <a:cubicBezTo>
                    <a:pt x="1325" y="1367"/>
                    <a:pt x="1381" y="1353"/>
                    <a:pt x="1432" y="1325"/>
                  </a:cubicBezTo>
                  <a:cubicBezTo>
                    <a:pt x="1628" y="1223"/>
                    <a:pt x="1749" y="999"/>
                    <a:pt x="1730" y="776"/>
                  </a:cubicBezTo>
                  <a:cubicBezTo>
                    <a:pt x="1711" y="562"/>
                    <a:pt x="1646" y="358"/>
                    <a:pt x="1544" y="162"/>
                  </a:cubicBezTo>
                  <a:cubicBezTo>
                    <a:pt x="1538" y="162"/>
                    <a:pt x="1536" y="158"/>
                    <a:pt x="1532" y="158"/>
                  </a:cubicBezTo>
                  <a:cubicBezTo>
                    <a:pt x="1531" y="158"/>
                    <a:pt x="1528" y="159"/>
                    <a:pt x="1525" y="162"/>
                  </a:cubicBezTo>
                  <a:cubicBezTo>
                    <a:pt x="1516" y="162"/>
                    <a:pt x="1516" y="172"/>
                    <a:pt x="1516" y="181"/>
                  </a:cubicBezTo>
                  <a:cubicBezTo>
                    <a:pt x="1618" y="367"/>
                    <a:pt x="1674" y="572"/>
                    <a:pt x="1693" y="776"/>
                  </a:cubicBezTo>
                  <a:cubicBezTo>
                    <a:pt x="1702" y="990"/>
                    <a:pt x="1600" y="1185"/>
                    <a:pt x="1414" y="1288"/>
                  </a:cubicBezTo>
                  <a:cubicBezTo>
                    <a:pt x="1367" y="1306"/>
                    <a:pt x="1318" y="1316"/>
                    <a:pt x="1270" y="1316"/>
                  </a:cubicBezTo>
                  <a:cubicBezTo>
                    <a:pt x="1221" y="1316"/>
                    <a:pt x="1172" y="1306"/>
                    <a:pt x="1126" y="1288"/>
                  </a:cubicBezTo>
                  <a:cubicBezTo>
                    <a:pt x="1033" y="1241"/>
                    <a:pt x="967" y="1167"/>
                    <a:pt x="921" y="1074"/>
                  </a:cubicBezTo>
                  <a:cubicBezTo>
                    <a:pt x="851" y="933"/>
                    <a:pt x="839" y="776"/>
                    <a:pt x="845" y="616"/>
                  </a:cubicBezTo>
                  <a:lnTo>
                    <a:pt x="845" y="616"/>
                  </a:lnTo>
                  <a:cubicBezTo>
                    <a:pt x="855" y="565"/>
                    <a:pt x="859" y="512"/>
                    <a:pt x="856" y="460"/>
                  </a:cubicBezTo>
                  <a:lnTo>
                    <a:pt x="856" y="460"/>
                  </a:lnTo>
                  <a:cubicBezTo>
                    <a:pt x="856" y="460"/>
                    <a:pt x="856" y="460"/>
                    <a:pt x="856" y="460"/>
                  </a:cubicBezTo>
                  <a:cubicBezTo>
                    <a:pt x="856" y="441"/>
                    <a:pt x="847" y="432"/>
                    <a:pt x="828" y="432"/>
                  </a:cubicBezTo>
                  <a:cubicBezTo>
                    <a:pt x="826" y="430"/>
                    <a:pt x="824" y="430"/>
                    <a:pt x="822" y="430"/>
                  </a:cubicBezTo>
                  <a:cubicBezTo>
                    <a:pt x="812" y="430"/>
                    <a:pt x="800" y="443"/>
                    <a:pt x="800" y="451"/>
                  </a:cubicBezTo>
                  <a:cubicBezTo>
                    <a:pt x="789" y="516"/>
                    <a:pt x="784" y="580"/>
                    <a:pt x="784" y="644"/>
                  </a:cubicBezTo>
                  <a:lnTo>
                    <a:pt x="784" y="644"/>
                  </a:lnTo>
                  <a:cubicBezTo>
                    <a:pt x="761" y="742"/>
                    <a:pt x="715" y="834"/>
                    <a:pt x="651" y="916"/>
                  </a:cubicBezTo>
                  <a:cubicBezTo>
                    <a:pt x="595" y="971"/>
                    <a:pt x="521" y="1009"/>
                    <a:pt x="447" y="1009"/>
                  </a:cubicBezTo>
                  <a:cubicBezTo>
                    <a:pt x="436" y="1010"/>
                    <a:pt x="426" y="1010"/>
                    <a:pt x="415" y="1010"/>
                  </a:cubicBezTo>
                  <a:cubicBezTo>
                    <a:pt x="344" y="1010"/>
                    <a:pt x="281" y="983"/>
                    <a:pt x="233" y="934"/>
                  </a:cubicBezTo>
                  <a:cubicBezTo>
                    <a:pt x="103" y="823"/>
                    <a:pt x="47" y="655"/>
                    <a:pt x="75" y="497"/>
                  </a:cubicBezTo>
                  <a:cubicBezTo>
                    <a:pt x="112" y="330"/>
                    <a:pt x="168" y="172"/>
                    <a:pt x="242" y="23"/>
                  </a:cubicBezTo>
                  <a:cubicBezTo>
                    <a:pt x="249" y="9"/>
                    <a:pt x="236" y="1"/>
                    <a:pt x="228" y="1"/>
                  </a:cubicBezTo>
                  <a:close/>
                </a:path>
              </a:pathLst>
            </a:custGeom>
            <a:solidFill>
              <a:srgbClr val="5D3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3"/>
            <p:cNvSpPr/>
            <p:nvPr/>
          </p:nvSpPr>
          <p:spPr>
            <a:xfrm>
              <a:off x="6736369" y="2595993"/>
              <a:ext cx="79159" cy="139370"/>
            </a:xfrm>
            <a:custGeom>
              <a:avLst/>
              <a:gdLst/>
              <a:ahLst/>
              <a:cxnLst/>
              <a:rect l="l" t="t" r="r" b="b"/>
              <a:pathLst>
                <a:path w="894" h="1574" extrusionOk="0">
                  <a:moveTo>
                    <a:pt x="19" y="0"/>
                  </a:moveTo>
                  <a:cubicBezTo>
                    <a:pt x="10" y="0"/>
                    <a:pt x="0" y="0"/>
                    <a:pt x="0" y="9"/>
                  </a:cubicBezTo>
                  <a:cubicBezTo>
                    <a:pt x="0" y="19"/>
                    <a:pt x="0" y="19"/>
                    <a:pt x="10" y="28"/>
                  </a:cubicBezTo>
                  <a:cubicBezTo>
                    <a:pt x="140" y="65"/>
                    <a:pt x="270" y="121"/>
                    <a:pt x="391" y="177"/>
                  </a:cubicBezTo>
                  <a:cubicBezTo>
                    <a:pt x="512" y="233"/>
                    <a:pt x="623" y="316"/>
                    <a:pt x="707" y="419"/>
                  </a:cubicBezTo>
                  <a:cubicBezTo>
                    <a:pt x="800" y="512"/>
                    <a:pt x="837" y="651"/>
                    <a:pt x="809" y="781"/>
                  </a:cubicBezTo>
                  <a:cubicBezTo>
                    <a:pt x="784" y="856"/>
                    <a:pt x="700" y="910"/>
                    <a:pt x="622" y="915"/>
                  </a:cubicBezTo>
                  <a:lnTo>
                    <a:pt x="622" y="915"/>
                  </a:lnTo>
                  <a:cubicBezTo>
                    <a:pt x="586" y="895"/>
                    <a:pt x="546" y="881"/>
                    <a:pt x="503" y="874"/>
                  </a:cubicBezTo>
                  <a:cubicBezTo>
                    <a:pt x="500" y="871"/>
                    <a:pt x="498" y="870"/>
                    <a:pt x="496" y="870"/>
                  </a:cubicBezTo>
                  <a:cubicBezTo>
                    <a:pt x="492" y="870"/>
                    <a:pt x="491" y="877"/>
                    <a:pt x="484" y="883"/>
                  </a:cubicBezTo>
                  <a:cubicBezTo>
                    <a:pt x="475" y="893"/>
                    <a:pt x="475" y="911"/>
                    <a:pt x="484" y="921"/>
                  </a:cubicBezTo>
                  <a:cubicBezTo>
                    <a:pt x="487" y="924"/>
                    <a:pt x="490" y="927"/>
                    <a:pt x="494" y="930"/>
                  </a:cubicBezTo>
                  <a:lnTo>
                    <a:pt x="494" y="930"/>
                  </a:lnTo>
                  <a:lnTo>
                    <a:pt x="493" y="930"/>
                  </a:lnTo>
                  <a:cubicBezTo>
                    <a:pt x="494" y="930"/>
                    <a:pt x="494" y="930"/>
                    <a:pt x="494" y="930"/>
                  </a:cubicBezTo>
                  <a:lnTo>
                    <a:pt x="494" y="930"/>
                  </a:lnTo>
                  <a:cubicBezTo>
                    <a:pt x="524" y="955"/>
                    <a:pt x="563" y="969"/>
                    <a:pt x="603" y="972"/>
                  </a:cubicBezTo>
                  <a:lnTo>
                    <a:pt x="603" y="972"/>
                  </a:lnTo>
                  <a:cubicBezTo>
                    <a:pt x="734" y="1054"/>
                    <a:pt x="793" y="1227"/>
                    <a:pt x="726" y="1376"/>
                  </a:cubicBezTo>
                  <a:cubicBezTo>
                    <a:pt x="661" y="1478"/>
                    <a:pt x="553" y="1534"/>
                    <a:pt x="443" y="1534"/>
                  </a:cubicBezTo>
                  <a:cubicBezTo>
                    <a:pt x="363" y="1534"/>
                    <a:pt x="281" y="1504"/>
                    <a:pt x="214" y="1441"/>
                  </a:cubicBezTo>
                  <a:lnTo>
                    <a:pt x="205" y="1441"/>
                  </a:lnTo>
                  <a:cubicBezTo>
                    <a:pt x="196" y="1451"/>
                    <a:pt x="196" y="1460"/>
                    <a:pt x="205" y="1460"/>
                  </a:cubicBezTo>
                  <a:cubicBezTo>
                    <a:pt x="272" y="1535"/>
                    <a:pt x="369" y="1573"/>
                    <a:pt x="469" y="1573"/>
                  </a:cubicBezTo>
                  <a:cubicBezTo>
                    <a:pt x="480" y="1573"/>
                    <a:pt x="491" y="1573"/>
                    <a:pt x="503" y="1572"/>
                  </a:cubicBezTo>
                  <a:cubicBezTo>
                    <a:pt x="754" y="1562"/>
                    <a:pt x="893" y="1283"/>
                    <a:pt x="772" y="1069"/>
                  </a:cubicBezTo>
                  <a:cubicBezTo>
                    <a:pt x="750" y="1029"/>
                    <a:pt x="723" y="993"/>
                    <a:pt x="690" y="964"/>
                  </a:cubicBezTo>
                  <a:lnTo>
                    <a:pt x="690" y="964"/>
                  </a:lnTo>
                  <a:cubicBezTo>
                    <a:pt x="696" y="962"/>
                    <a:pt x="702" y="960"/>
                    <a:pt x="707" y="958"/>
                  </a:cubicBezTo>
                  <a:cubicBezTo>
                    <a:pt x="782" y="930"/>
                    <a:pt x="837" y="865"/>
                    <a:pt x="865" y="790"/>
                  </a:cubicBezTo>
                  <a:cubicBezTo>
                    <a:pt x="893" y="651"/>
                    <a:pt x="847" y="493"/>
                    <a:pt x="744" y="391"/>
                  </a:cubicBezTo>
                  <a:cubicBezTo>
                    <a:pt x="651" y="288"/>
                    <a:pt x="540" y="195"/>
                    <a:pt x="410" y="140"/>
                  </a:cubicBezTo>
                  <a:cubicBezTo>
                    <a:pt x="279" y="84"/>
                    <a:pt x="149" y="37"/>
                    <a:pt x="19" y="0"/>
                  </a:cubicBezTo>
                  <a:close/>
                </a:path>
              </a:pathLst>
            </a:custGeom>
            <a:solidFill>
              <a:srgbClr val="5D3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3"/>
            <p:cNvSpPr/>
            <p:nvPr/>
          </p:nvSpPr>
          <p:spPr>
            <a:xfrm>
              <a:off x="5507810" y="2679402"/>
              <a:ext cx="144240" cy="136536"/>
            </a:xfrm>
            <a:custGeom>
              <a:avLst/>
              <a:gdLst/>
              <a:ahLst/>
              <a:cxnLst/>
              <a:rect l="l" t="t" r="r" b="b"/>
              <a:pathLst>
                <a:path w="1629" h="1542" extrusionOk="0">
                  <a:moveTo>
                    <a:pt x="474" y="0"/>
                  </a:moveTo>
                  <a:cubicBezTo>
                    <a:pt x="471" y="0"/>
                    <a:pt x="468" y="2"/>
                    <a:pt x="466" y="7"/>
                  </a:cubicBezTo>
                  <a:cubicBezTo>
                    <a:pt x="336" y="100"/>
                    <a:pt x="215" y="211"/>
                    <a:pt x="122" y="341"/>
                  </a:cubicBezTo>
                  <a:cubicBezTo>
                    <a:pt x="29" y="481"/>
                    <a:pt x="1" y="658"/>
                    <a:pt x="57" y="825"/>
                  </a:cubicBezTo>
                  <a:cubicBezTo>
                    <a:pt x="85" y="899"/>
                    <a:pt x="131" y="974"/>
                    <a:pt x="206" y="1020"/>
                  </a:cubicBezTo>
                  <a:cubicBezTo>
                    <a:pt x="261" y="1055"/>
                    <a:pt x="326" y="1074"/>
                    <a:pt x="390" y="1074"/>
                  </a:cubicBezTo>
                  <a:cubicBezTo>
                    <a:pt x="413" y="1074"/>
                    <a:pt x="435" y="1072"/>
                    <a:pt x="457" y="1067"/>
                  </a:cubicBezTo>
                  <a:cubicBezTo>
                    <a:pt x="558" y="1043"/>
                    <a:pt x="655" y="1000"/>
                    <a:pt x="741" y="943"/>
                  </a:cubicBezTo>
                  <a:lnTo>
                    <a:pt x="741" y="943"/>
                  </a:lnTo>
                  <a:cubicBezTo>
                    <a:pt x="697" y="1041"/>
                    <a:pt x="690" y="1154"/>
                    <a:pt x="726" y="1262"/>
                  </a:cubicBezTo>
                  <a:cubicBezTo>
                    <a:pt x="791" y="1420"/>
                    <a:pt x="940" y="1532"/>
                    <a:pt x="1108" y="1541"/>
                  </a:cubicBezTo>
                  <a:cubicBezTo>
                    <a:pt x="1115" y="1541"/>
                    <a:pt x="1123" y="1542"/>
                    <a:pt x="1131" y="1542"/>
                  </a:cubicBezTo>
                  <a:cubicBezTo>
                    <a:pt x="1289" y="1542"/>
                    <a:pt x="1437" y="1450"/>
                    <a:pt x="1517" y="1308"/>
                  </a:cubicBezTo>
                  <a:cubicBezTo>
                    <a:pt x="1591" y="1169"/>
                    <a:pt x="1628" y="1011"/>
                    <a:pt x="1619" y="844"/>
                  </a:cubicBezTo>
                  <a:cubicBezTo>
                    <a:pt x="1619" y="834"/>
                    <a:pt x="1619" y="834"/>
                    <a:pt x="1610" y="834"/>
                  </a:cubicBezTo>
                  <a:cubicBezTo>
                    <a:pt x="1600" y="834"/>
                    <a:pt x="1591" y="834"/>
                    <a:pt x="1591" y="844"/>
                  </a:cubicBezTo>
                  <a:cubicBezTo>
                    <a:pt x="1600" y="1002"/>
                    <a:pt x="1554" y="1150"/>
                    <a:pt x="1480" y="1290"/>
                  </a:cubicBezTo>
                  <a:cubicBezTo>
                    <a:pt x="1405" y="1429"/>
                    <a:pt x="1266" y="1504"/>
                    <a:pt x="1108" y="1504"/>
                  </a:cubicBezTo>
                  <a:cubicBezTo>
                    <a:pt x="959" y="1494"/>
                    <a:pt x="819" y="1392"/>
                    <a:pt x="773" y="1243"/>
                  </a:cubicBezTo>
                  <a:cubicBezTo>
                    <a:pt x="726" y="1104"/>
                    <a:pt x="773" y="946"/>
                    <a:pt x="884" y="844"/>
                  </a:cubicBezTo>
                  <a:cubicBezTo>
                    <a:pt x="894" y="834"/>
                    <a:pt x="894" y="816"/>
                    <a:pt x="884" y="806"/>
                  </a:cubicBezTo>
                  <a:cubicBezTo>
                    <a:pt x="875" y="802"/>
                    <a:pt x="868" y="799"/>
                    <a:pt x="862" y="799"/>
                  </a:cubicBezTo>
                  <a:cubicBezTo>
                    <a:pt x="858" y="799"/>
                    <a:pt x="855" y="800"/>
                    <a:pt x="851" y="803"/>
                  </a:cubicBezTo>
                  <a:lnTo>
                    <a:pt x="851" y="803"/>
                  </a:lnTo>
                  <a:lnTo>
                    <a:pt x="847" y="797"/>
                  </a:lnTo>
                  <a:cubicBezTo>
                    <a:pt x="833" y="811"/>
                    <a:pt x="819" y="825"/>
                    <a:pt x="807" y="840"/>
                  </a:cubicBezTo>
                  <a:lnTo>
                    <a:pt x="807" y="840"/>
                  </a:lnTo>
                  <a:cubicBezTo>
                    <a:pt x="697" y="927"/>
                    <a:pt x="580" y="996"/>
                    <a:pt x="447" y="1030"/>
                  </a:cubicBezTo>
                  <a:cubicBezTo>
                    <a:pt x="430" y="1032"/>
                    <a:pt x="412" y="1033"/>
                    <a:pt x="395" y="1033"/>
                  </a:cubicBezTo>
                  <a:cubicBezTo>
                    <a:pt x="338" y="1033"/>
                    <a:pt x="283" y="1021"/>
                    <a:pt x="233" y="992"/>
                  </a:cubicBezTo>
                  <a:cubicBezTo>
                    <a:pt x="168" y="955"/>
                    <a:pt x="122" y="890"/>
                    <a:pt x="103" y="816"/>
                  </a:cubicBezTo>
                  <a:cubicBezTo>
                    <a:pt x="47" y="676"/>
                    <a:pt x="75" y="509"/>
                    <a:pt x="159" y="379"/>
                  </a:cubicBezTo>
                  <a:cubicBezTo>
                    <a:pt x="252" y="248"/>
                    <a:pt x="354" y="137"/>
                    <a:pt x="475" y="34"/>
                  </a:cubicBezTo>
                  <a:lnTo>
                    <a:pt x="484" y="25"/>
                  </a:lnTo>
                  <a:cubicBezTo>
                    <a:pt x="492" y="18"/>
                    <a:pt x="483" y="0"/>
                    <a:pt x="474" y="0"/>
                  </a:cubicBezTo>
                  <a:close/>
                </a:path>
              </a:pathLst>
            </a:custGeom>
            <a:solidFill>
              <a:srgbClr val="5D3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3"/>
            <p:cNvSpPr/>
            <p:nvPr/>
          </p:nvSpPr>
          <p:spPr>
            <a:xfrm>
              <a:off x="5712880" y="2765556"/>
              <a:ext cx="59325" cy="65523"/>
            </a:xfrm>
            <a:custGeom>
              <a:avLst/>
              <a:gdLst/>
              <a:ahLst/>
              <a:cxnLst/>
              <a:rect l="l" t="t" r="r" b="b"/>
              <a:pathLst>
                <a:path w="670" h="740" extrusionOk="0">
                  <a:moveTo>
                    <a:pt x="596" y="1"/>
                  </a:moveTo>
                  <a:cubicBezTo>
                    <a:pt x="586" y="1"/>
                    <a:pt x="586" y="10"/>
                    <a:pt x="586" y="10"/>
                  </a:cubicBezTo>
                  <a:cubicBezTo>
                    <a:pt x="623" y="122"/>
                    <a:pt x="623" y="242"/>
                    <a:pt x="614" y="354"/>
                  </a:cubicBezTo>
                  <a:cubicBezTo>
                    <a:pt x="596" y="466"/>
                    <a:pt x="540" y="559"/>
                    <a:pt x="447" y="624"/>
                  </a:cubicBezTo>
                  <a:cubicBezTo>
                    <a:pt x="400" y="660"/>
                    <a:pt x="342" y="679"/>
                    <a:pt x="283" y="679"/>
                  </a:cubicBezTo>
                  <a:cubicBezTo>
                    <a:pt x="237" y="679"/>
                    <a:pt x="190" y="667"/>
                    <a:pt x="149" y="642"/>
                  </a:cubicBezTo>
                  <a:cubicBezTo>
                    <a:pt x="56" y="577"/>
                    <a:pt x="19" y="456"/>
                    <a:pt x="66" y="363"/>
                  </a:cubicBezTo>
                  <a:cubicBezTo>
                    <a:pt x="75" y="354"/>
                    <a:pt x="75" y="345"/>
                    <a:pt x="66" y="335"/>
                  </a:cubicBezTo>
                  <a:lnTo>
                    <a:pt x="47" y="335"/>
                  </a:lnTo>
                  <a:cubicBezTo>
                    <a:pt x="10" y="391"/>
                    <a:pt x="0" y="456"/>
                    <a:pt x="10" y="521"/>
                  </a:cubicBezTo>
                  <a:cubicBezTo>
                    <a:pt x="47" y="657"/>
                    <a:pt x="169" y="739"/>
                    <a:pt x="293" y="739"/>
                  </a:cubicBezTo>
                  <a:cubicBezTo>
                    <a:pt x="357" y="739"/>
                    <a:pt x="421" y="718"/>
                    <a:pt x="475" y="670"/>
                  </a:cubicBezTo>
                  <a:cubicBezTo>
                    <a:pt x="577" y="596"/>
                    <a:pt x="651" y="484"/>
                    <a:pt x="661" y="354"/>
                  </a:cubicBezTo>
                  <a:cubicBezTo>
                    <a:pt x="670" y="233"/>
                    <a:pt x="651" y="122"/>
                    <a:pt x="614" y="10"/>
                  </a:cubicBezTo>
                  <a:cubicBezTo>
                    <a:pt x="605" y="1"/>
                    <a:pt x="605" y="1"/>
                    <a:pt x="596" y="1"/>
                  </a:cubicBezTo>
                  <a:close/>
                </a:path>
              </a:pathLst>
            </a:custGeom>
            <a:solidFill>
              <a:srgbClr val="5D3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3"/>
            <p:cNvSpPr/>
            <p:nvPr/>
          </p:nvSpPr>
          <p:spPr>
            <a:xfrm>
              <a:off x="6254686" y="2271299"/>
              <a:ext cx="84029" cy="103421"/>
            </a:xfrm>
            <a:custGeom>
              <a:avLst/>
              <a:gdLst/>
              <a:ahLst/>
              <a:cxnLst/>
              <a:rect l="l" t="t" r="r" b="b"/>
              <a:pathLst>
                <a:path w="949" h="1168" extrusionOk="0">
                  <a:moveTo>
                    <a:pt x="448" y="1"/>
                  </a:moveTo>
                  <a:cubicBezTo>
                    <a:pt x="435" y="1"/>
                    <a:pt x="422" y="2"/>
                    <a:pt x="410" y="3"/>
                  </a:cubicBezTo>
                  <a:cubicBezTo>
                    <a:pt x="168" y="31"/>
                    <a:pt x="0" y="310"/>
                    <a:pt x="38" y="635"/>
                  </a:cubicBezTo>
                  <a:cubicBezTo>
                    <a:pt x="73" y="935"/>
                    <a:pt x="275" y="1168"/>
                    <a:pt x="502" y="1168"/>
                  </a:cubicBezTo>
                  <a:cubicBezTo>
                    <a:pt x="514" y="1168"/>
                    <a:pt x="527" y="1167"/>
                    <a:pt x="540" y="1166"/>
                  </a:cubicBezTo>
                  <a:cubicBezTo>
                    <a:pt x="781" y="1138"/>
                    <a:pt x="949" y="859"/>
                    <a:pt x="912" y="533"/>
                  </a:cubicBezTo>
                  <a:cubicBezTo>
                    <a:pt x="876" y="234"/>
                    <a:pt x="674" y="1"/>
                    <a:pt x="448" y="1"/>
                  </a:cubicBezTo>
                  <a:close/>
                </a:path>
              </a:pathLst>
            </a:custGeom>
            <a:solidFill>
              <a:srgbClr val="2A2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3"/>
            <p:cNvSpPr/>
            <p:nvPr/>
          </p:nvSpPr>
          <p:spPr>
            <a:xfrm>
              <a:off x="5949206" y="2267226"/>
              <a:ext cx="84915" cy="103509"/>
            </a:xfrm>
            <a:custGeom>
              <a:avLst/>
              <a:gdLst/>
              <a:ahLst/>
              <a:cxnLst/>
              <a:rect l="l" t="t" r="r" b="b"/>
              <a:pathLst>
                <a:path w="959" h="1169" extrusionOk="0">
                  <a:moveTo>
                    <a:pt x="528" y="0"/>
                  </a:moveTo>
                  <a:cubicBezTo>
                    <a:pt x="301" y="0"/>
                    <a:pt x="91" y="224"/>
                    <a:pt x="47" y="523"/>
                  </a:cubicBezTo>
                  <a:cubicBezTo>
                    <a:pt x="0" y="849"/>
                    <a:pt x="149" y="1137"/>
                    <a:pt x="400" y="1165"/>
                  </a:cubicBezTo>
                  <a:cubicBezTo>
                    <a:pt x="417" y="1168"/>
                    <a:pt x="434" y="1169"/>
                    <a:pt x="451" y="1169"/>
                  </a:cubicBezTo>
                  <a:cubicBezTo>
                    <a:pt x="673" y="1169"/>
                    <a:pt x="868" y="947"/>
                    <a:pt x="912" y="644"/>
                  </a:cubicBezTo>
                  <a:cubicBezTo>
                    <a:pt x="958" y="328"/>
                    <a:pt x="800" y="40"/>
                    <a:pt x="568" y="3"/>
                  </a:cubicBezTo>
                  <a:cubicBezTo>
                    <a:pt x="554" y="1"/>
                    <a:pt x="541" y="0"/>
                    <a:pt x="528" y="0"/>
                  </a:cubicBezTo>
                  <a:close/>
                </a:path>
              </a:pathLst>
            </a:custGeom>
            <a:solidFill>
              <a:srgbClr val="2A2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3"/>
            <p:cNvSpPr/>
            <p:nvPr/>
          </p:nvSpPr>
          <p:spPr>
            <a:xfrm>
              <a:off x="5716953" y="2351520"/>
              <a:ext cx="247660" cy="209409"/>
            </a:xfrm>
            <a:custGeom>
              <a:avLst/>
              <a:gdLst/>
              <a:ahLst/>
              <a:cxnLst/>
              <a:rect l="l" t="t" r="r" b="b"/>
              <a:pathLst>
                <a:path w="2797" h="2365" extrusionOk="0">
                  <a:moveTo>
                    <a:pt x="1262" y="0"/>
                  </a:moveTo>
                  <a:cubicBezTo>
                    <a:pt x="1215" y="0"/>
                    <a:pt x="1166" y="3"/>
                    <a:pt x="1117" y="8"/>
                  </a:cubicBezTo>
                  <a:cubicBezTo>
                    <a:pt x="466" y="74"/>
                    <a:pt x="1" y="659"/>
                    <a:pt x="75" y="1310"/>
                  </a:cubicBezTo>
                  <a:cubicBezTo>
                    <a:pt x="145" y="1969"/>
                    <a:pt x="693" y="2364"/>
                    <a:pt x="1253" y="2364"/>
                  </a:cubicBezTo>
                  <a:cubicBezTo>
                    <a:pt x="1587" y="2364"/>
                    <a:pt x="1925" y="2224"/>
                    <a:pt x="2168" y="1915"/>
                  </a:cubicBezTo>
                  <a:cubicBezTo>
                    <a:pt x="2797" y="1135"/>
                    <a:pt x="2227" y="0"/>
                    <a:pt x="1262"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3"/>
            <p:cNvSpPr/>
            <p:nvPr/>
          </p:nvSpPr>
          <p:spPr>
            <a:xfrm>
              <a:off x="6108144" y="2375693"/>
              <a:ext cx="126885" cy="100410"/>
            </a:xfrm>
            <a:custGeom>
              <a:avLst/>
              <a:gdLst/>
              <a:ahLst/>
              <a:cxnLst/>
              <a:rect l="l" t="t" r="r" b="b"/>
              <a:pathLst>
                <a:path w="1433" h="1134" extrusionOk="0">
                  <a:moveTo>
                    <a:pt x="1059" y="0"/>
                  </a:moveTo>
                  <a:cubicBezTo>
                    <a:pt x="936" y="0"/>
                    <a:pt x="817" y="38"/>
                    <a:pt x="716" y="107"/>
                  </a:cubicBezTo>
                  <a:cubicBezTo>
                    <a:pt x="493" y="228"/>
                    <a:pt x="270" y="359"/>
                    <a:pt x="0" y="359"/>
                  </a:cubicBezTo>
                  <a:cubicBezTo>
                    <a:pt x="63" y="376"/>
                    <a:pt x="127" y="384"/>
                    <a:pt x="191" y="384"/>
                  </a:cubicBezTo>
                  <a:cubicBezTo>
                    <a:pt x="392" y="384"/>
                    <a:pt x="596" y="308"/>
                    <a:pt x="772" y="238"/>
                  </a:cubicBezTo>
                  <a:cubicBezTo>
                    <a:pt x="853" y="193"/>
                    <a:pt x="940" y="167"/>
                    <a:pt x="1028" y="167"/>
                  </a:cubicBezTo>
                  <a:cubicBezTo>
                    <a:pt x="1051" y="167"/>
                    <a:pt x="1074" y="169"/>
                    <a:pt x="1097" y="173"/>
                  </a:cubicBezTo>
                  <a:cubicBezTo>
                    <a:pt x="1190" y="200"/>
                    <a:pt x="1246" y="293"/>
                    <a:pt x="1255" y="386"/>
                  </a:cubicBezTo>
                  <a:cubicBezTo>
                    <a:pt x="1255" y="498"/>
                    <a:pt x="1218" y="600"/>
                    <a:pt x="1144" y="693"/>
                  </a:cubicBezTo>
                  <a:cubicBezTo>
                    <a:pt x="1079" y="786"/>
                    <a:pt x="986" y="861"/>
                    <a:pt x="884" y="926"/>
                  </a:cubicBezTo>
                  <a:cubicBezTo>
                    <a:pt x="713" y="1018"/>
                    <a:pt x="527" y="1072"/>
                    <a:pt x="337" y="1072"/>
                  </a:cubicBezTo>
                  <a:cubicBezTo>
                    <a:pt x="277" y="1072"/>
                    <a:pt x="218" y="1067"/>
                    <a:pt x="158" y="1056"/>
                  </a:cubicBezTo>
                  <a:lnTo>
                    <a:pt x="158" y="1056"/>
                  </a:lnTo>
                  <a:cubicBezTo>
                    <a:pt x="280" y="1108"/>
                    <a:pt x="408" y="1133"/>
                    <a:pt x="534" y="1133"/>
                  </a:cubicBezTo>
                  <a:cubicBezTo>
                    <a:pt x="814" y="1133"/>
                    <a:pt x="1088" y="1010"/>
                    <a:pt x="1274" y="786"/>
                  </a:cubicBezTo>
                  <a:cubicBezTo>
                    <a:pt x="1376" y="665"/>
                    <a:pt x="1432" y="517"/>
                    <a:pt x="1432" y="368"/>
                  </a:cubicBezTo>
                  <a:cubicBezTo>
                    <a:pt x="1423" y="284"/>
                    <a:pt x="1386" y="210"/>
                    <a:pt x="1339" y="145"/>
                  </a:cubicBezTo>
                  <a:cubicBezTo>
                    <a:pt x="1293" y="70"/>
                    <a:pt x="1218" y="24"/>
                    <a:pt x="1135" y="5"/>
                  </a:cubicBezTo>
                  <a:cubicBezTo>
                    <a:pt x="1109" y="2"/>
                    <a:pt x="1084" y="0"/>
                    <a:pt x="1059" y="0"/>
                  </a:cubicBezTo>
                  <a:close/>
                </a:path>
              </a:pathLst>
            </a:custGeom>
            <a:solidFill>
              <a:srgbClr val="1E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3"/>
            <p:cNvSpPr/>
            <p:nvPr/>
          </p:nvSpPr>
          <p:spPr>
            <a:xfrm>
              <a:off x="6351022" y="2351520"/>
              <a:ext cx="247660" cy="209409"/>
            </a:xfrm>
            <a:custGeom>
              <a:avLst/>
              <a:gdLst/>
              <a:ahLst/>
              <a:cxnLst/>
              <a:rect l="l" t="t" r="r" b="b"/>
              <a:pathLst>
                <a:path w="2797" h="2365" extrusionOk="0">
                  <a:moveTo>
                    <a:pt x="1269" y="0"/>
                  </a:moveTo>
                  <a:cubicBezTo>
                    <a:pt x="1222" y="0"/>
                    <a:pt x="1174" y="3"/>
                    <a:pt x="1126" y="8"/>
                  </a:cubicBezTo>
                  <a:cubicBezTo>
                    <a:pt x="475" y="74"/>
                    <a:pt x="0" y="659"/>
                    <a:pt x="75" y="1310"/>
                  </a:cubicBezTo>
                  <a:cubicBezTo>
                    <a:pt x="151" y="1969"/>
                    <a:pt x="697" y="2364"/>
                    <a:pt x="1257" y="2364"/>
                  </a:cubicBezTo>
                  <a:cubicBezTo>
                    <a:pt x="1591" y="2364"/>
                    <a:pt x="1930" y="2224"/>
                    <a:pt x="2176" y="1915"/>
                  </a:cubicBezTo>
                  <a:cubicBezTo>
                    <a:pt x="2797" y="1135"/>
                    <a:pt x="2226" y="0"/>
                    <a:pt x="1269"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a 2"/>
          <p:cNvGraphicFramePr>
            <a:graphicFrameLocks noGrp="1"/>
          </p:cNvGraphicFramePr>
          <p:nvPr>
            <p:extLst>
              <p:ext uri="{D42A27DB-BD31-4B8C-83A1-F6EECF244321}">
                <p14:modId xmlns:p14="http://schemas.microsoft.com/office/powerpoint/2010/main" val="2596312722"/>
              </p:ext>
            </p:extLst>
          </p:nvPr>
        </p:nvGraphicFramePr>
        <p:xfrm>
          <a:off x="1681561" y="1359480"/>
          <a:ext cx="2022562" cy="3620106"/>
        </p:xfrm>
        <a:graphic>
          <a:graphicData uri="http://schemas.openxmlformats.org/drawingml/2006/table">
            <a:tbl>
              <a:tblPr firstRow="1" firstCol="1" bandRow="1">
                <a:tableStyleId>{4B63F721-45CB-43F2-8972-C4CB3E630559}</a:tableStyleId>
              </a:tblPr>
              <a:tblGrid>
                <a:gridCol w="2022562">
                  <a:extLst>
                    <a:ext uri="{9D8B030D-6E8A-4147-A177-3AD203B41FA5}">
                      <a16:colId xmlns:a16="http://schemas.microsoft.com/office/drawing/2014/main" val="698249662"/>
                    </a:ext>
                  </a:extLst>
                </a:gridCol>
              </a:tblGrid>
              <a:tr h="143995">
                <a:tc>
                  <a:txBody>
                    <a:bodyPr/>
                    <a:lstStyle/>
                    <a:p>
                      <a:pPr>
                        <a:lnSpc>
                          <a:spcPct val="107000"/>
                        </a:lnSpc>
                        <a:spcAft>
                          <a:spcPts val="0"/>
                        </a:spcAft>
                      </a:pPr>
                      <a:r>
                        <a:rPr lang="es-US" sz="1100">
                          <a:effectLst/>
                        </a:rPr>
                        <a:t>Cerebro más grande</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5456" marR="35456" marT="0" marB="0"/>
                </a:tc>
                <a:extLst>
                  <a:ext uri="{0D108BD9-81ED-4DB2-BD59-A6C34878D82A}">
                    <a16:rowId xmlns:a16="http://schemas.microsoft.com/office/drawing/2014/main" val="1770212550"/>
                  </a:ext>
                </a:extLst>
              </a:tr>
              <a:tr h="143995">
                <a:tc>
                  <a:txBody>
                    <a:bodyPr/>
                    <a:lstStyle/>
                    <a:p>
                      <a:pPr>
                        <a:lnSpc>
                          <a:spcPct val="107000"/>
                        </a:lnSpc>
                        <a:spcAft>
                          <a:spcPts val="0"/>
                        </a:spcAft>
                      </a:pPr>
                      <a:r>
                        <a:rPr lang="es-US" sz="1100">
                          <a:effectLst/>
                        </a:rPr>
                        <a:t>Córtex más fino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5456" marR="35456" marT="0" marB="0"/>
                </a:tc>
                <a:extLst>
                  <a:ext uri="{0D108BD9-81ED-4DB2-BD59-A6C34878D82A}">
                    <a16:rowId xmlns:a16="http://schemas.microsoft.com/office/drawing/2014/main" val="2850370115"/>
                  </a:ext>
                </a:extLst>
              </a:tr>
              <a:tr h="143995">
                <a:tc>
                  <a:txBody>
                    <a:bodyPr/>
                    <a:lstStyle/>
                    <a:p>
                      <a:pPr>
                        <a:lnSpc>
                          <a:spcPct val="107000"/>
                        </a:lnSpc>
                        <a:spcAft>
                          <a:spcPts val="0"/>
                        </a:spcAft>
                      </a:pPr>
                      <a:r>
                        <a:rPr lang="es-US" sz="1100">
                          <a:effectLst/>
                        </a:rPr>
                        <a:t>Más materia blanca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5456" marR="35456" marT="0" marB="0"/>
                </a:tc>
                <a:extLst>
                  <a:ext uri="{0D108BD9-81ED-4DB2-BD59-A6C34878D82A}">
                    <a16:rowId xmlns:a16="http://schemas.microsoft.com/office/drawing/2014/main" val="1138508061"/>
                  </a:ext>
                </a:extLst>
              </a:tr>
              <a:tr h="143995">
                <a:tc>
                  <a:txBody>
                    <a:bodyPr/>
                    <a:lstStyle/>
                    <a:p>
                      <a:pPr>
                        <a:lnSpc>
                          <a:spcPct val="107000"/>
                        </a:lnSpc>
                        <a:spcAft>
                          <a:spcPts val="0"/>
                        </a:spcAft>
                      </a:pPr>
                      <a:r>
                        <a:rPr lang="es-US" sz="1100">
                          <a:effectLst/>
                        </a:rPr>
                        <a:t>Amígdala más grande</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5456" marR="35456" marT="0" marB="0"/>
                </a:tc>
                <a:extLst>
                  <a:ext uri="{0D108BD9-81ED-4DB2-BD59-A6C34878D82A}">
                    <a16:rowId xmlns:a16="http://schemas.microsoft.com/office/drawing/2014/main" val="3611934371"/>
                  </a:ext>
                </a:extLst>
              </a:tr>
              <a:tr h="295565">
                <a:tc>
                  <a:txBody>
                    <a:bodyPr/>
                    <a:lstStyle/>
                    <a:p>
                      <a:pPr>
                        <a:lnSpc>
                          <a:spcPct val="107000"/>
                        </a:lnSpc>
                        <a:spcAft>
                          <a:spcPts val="0"/>
                        </a:spcAft>
                      </a:pPr>
                      <a:r>
                        <a:rPr lang="es-US" sz="1100">
                          <a:effectLst/>
                        </a:rPr>
                        <a:t>Hipocampo más pequeño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5456" marR="35456" marT="0" marB="0"/>
                </a:tc>
                <a:extLst>
                  <a:ext uri="{0D108BD9-81ED-4DB2-BD59-A6C34878D82A}">
                    <a16:rowId xmlns:a16="http://schemas.microsoft.com/office/drawing/2014/main" val="3444051542"/>
                  </a:ext>
                </a:extLst>
              </a:tr>
              <a:tr h="143995">
                <a:tc>
                  <a:txBody>
                    <a:bodyPr/>
                    <a:lstStyle/>
                    <a:p>
                      <a:pPr>
                        <a:lnSpc>
                          <a:spcPct val="107000"/>
                        </a:lnSpc>
                        <a:spcAft>
                          <a:spcPts val="0"/>
                        </a:spcAft>
                      </a:pPr>
                      <a:r>
                        <a:rPr lang="es-US" sz="1100">
                          <a:effectLst/>
                        </a:rPr>
                        <a:t>Ventrículos más grandes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5456" marR="35456" marT="0" marB="0"/>
                </a:tc>
                <a:extLst>
                  <a:ext uri="{0D108BD9-81ED-4DB2-BD59-A6C34878D82A}">
                    <a16:rowId xmlns:a16="http://schemas.microsoft.com/office/drawing/2014/main" val="633257301"/>
                  </a:ext>
                </a:extLst>
              </a:tr>
              <a:tr h="447133">
                <a:tc>
                  <a:txBody>
                    <a:bodyPr/>
                    <a:lstStyle/>
                    <a:p>
                      <a:pPr>
                        <a:lnSpc>
                          <a:spcPct val="107000"/>
                        </a:lnSpc>
                        <a:spcAft>
                          <a:spcPts val="0"/>
                        </a:spcAft>
                      </a:pPr>
                      <a:r>
                        <a:rPr lang="es-US" sz="1100">
                          <a:effectLst/>
                        </a:rPr>
                        <a:t>La mayoría de las personas zurdas son hombres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5456" marR="35456" marT="0" marB="0"/>
                </a:tc>
                <a:extLst>
                  <a:ext uri="{0D108BD9-81ED-4DB2-BD59-A6C34878D82A}">
                    <a16:rowId xmlns:a16="http://schemas.microsoft.com/office/drawing/2014/main" val="1022746272"/>
                  </a:ext>
                </a:extLst>
              </a:tr>
              <a:tr h="447133">
                <a:tc>
                  <a:txBody>
                    <a:bodyPr/>
                    <a:lstStyle/>
                    <a:p>
                      <a:pPr>
                        <a:lnSpc>
                          <a:spcPct val="107000"/>
                        </a:lnSpc>
                        <a:spcAft>
                          <a:spcPts val="0"/>
                        </a:spcAft>
                      </a:pPr>
                      <a:r>
                        <a:rPr lang="es-US" sz="1100" dirty="0">
                          <a:effectLst/>
                        </a:rPr>
                        <a:t>La orientación espacial es menor por estimar distancias</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56" marR="35456" marT="0" marB="0"/>
                </a:tc>
                <a:extLst>
                  <a:ext uri="{0D108BD9-81ED-4DB2-BD59-A6C34878D82A}">
                    <a16:rowId xmlns:a16="http://schemas.microsoft.com/office/drawing/2014/main" val="2520693097"/>
                  </a:ext>
                </a:extLst>
              </a:tr>
              <a:tr h="295565">
                <a:tc>
                  <a:txBody>
                    <a:bodyPr/>
                    <a:lstStyle/>
                    <a:p>
                      <a:pPr>
                        <a:lnSpc>
                          <a:spcPct val="107000"/>
                        </a:lnSpc>
                        <a:spcAft>
                          <a:spcPts val="0"/>
                        </a:spcAft>
                      </a:pPr>
                      <a:r>
                        <a:rPr lang="es-US" sz="1100">
                          <a:effectLst/>
                        </a:rPr>
                        <a:t>Pensamientos sexuales más frecuentes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5456" marR="35456" marT="0" marB="0"/>
                </a:tc>
                <a:extLst>
                  <a:ext uri="{0D108BD9-81ED-4DB2-BD59-A6C34878D82A}">
                    <a16:rowId xmlns:a16="http://schemas.microsoft.com/office/drawing/2014/main" val="728615657"/>
                  </a:ext>
                </a:extLst>
              </a:tr>
              <a:tr h="295565">
                <a:tc>
                  <a:txBody>
                    <a:bodyPr/>
                    <a:lstStyle/>
                    <a:p>
                      <a:pPr>
                        <a:lnSpc>
                          <a:spcPct val="107000"/>
                        </a:lnSpc>
                        <a:spcAft>
                          <a:spcPts val="0"/>
                        </a:spcAft>
                      </a:pPr>
                      <a:r>
                        <a:rPr lang="es-US" sz="1100">
                          <a:effectLst/>
                        </a:rPr>
                        <a:t>Pocas habilidades motoras finas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5456" marR="35456" marT="0" marB="0"/>
                </a:tc>
                <a:extLst>
                  <a:ext uri="{0D108BD9-81ED-4DB2-BD59-A6C34878D82A}">
                    <a16:rowId xmlns:a16="http://schemas.microsoft.com/office/drawing/2014/main" val="3452446284"/>
                  </a:ext>
                </a:extLst>
              </a:tr>
              <a:tr h="295565">
                <a:tc>
                  <a:txBody>
                    <a:bodyPr/>
                    <a:lstStyle/>
                    <a:p>
                      <a:pPr>
                        <a:lnSpc>
                          <a:spcPct val="107000"/>
                        </a:lnSpc>
                        <a:spcAft>
                          <a:spcPts val="0"/>
                        </a:spcAft>
                      </a:pPr>
                      <a:r>
                        <a:rPr lang="es-US" sz="1100">
                          <a:effectLst/>
                        </a:rPr>
                        <a:t>Mayor razonamiento lógico/matemático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5456" marR="35456" marT="0" marB="0"/>
                </a:tc>
                <a:extLst>
                  <a:ext uri="{0D108BD9-81ED-4DB2-BD59-A6C34878D82A}">
                    <a16:rowId xmlns:a16="http://schemas.microsoft.com/office/drawing/2014/main" val="168730985"/>
                  </a:ext>
                </a:extLst>
              </a:tr>
              <a:tr h="447133">
                <a:tc>
                  <a:txBody>
                    <a:bodyPr/>
                    <a:lstStyle/>
                    <a:p>
                      <a:pPr>
                        <a:lnSpc>
                          <a:spcPct val="107000"/>
                        </a:lnSpc>
                        <a:spcAft>
                          <a:spcPts val="0"/>
                        </a:spcAft>
                      </a:pPr>
                      <a:r>
                        <a:rPr lang="es-US" sz="1100" dirty="0">
                          <a:effectLst/>
                        </a:rPr>
                        <a:t>La información está separada en segmentos sin relación entre sí</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56" marR="35456" marT="0" marB="0"/>
                </a:tc>
                <a:extLst>
                  <a:ext uri="{0D108BD9-81ED-4DB2-BD59-A6C34878D82A}">
                    <a16:rowId xmlns:a16="http://schemas.microsoft.com/office/drawing/2014/main" val="271625575"/>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4257079323"/>
              </p:ext>
            </p:extLst>
          </p:nvPr>
        </p:nvGraphicFramePr>
        <p:xfrm>
          <a:off x="5567270" y="1389098"/>
          <a:ext cx="2372315" cy="3599501"/>
        </p:xfrm>
        <a:graphic>
          <a:graphicData uri="http://schemas.openxmlformats.org/drawingml/2006/table">
            <a:tbl>
              <a:tblPr firstRow="1" firstCol="1" bandRow="1">
                <a:tableStyleId>{4B63F721-45CB-43F2-8972-C4CB3E630559}</a:tableStyleId>
              </a:tblPr>
              <a:tblGrid>
                <a:gridCol w="2372315">
                  <a:extLst>
                    <a:ext uri="{9D8B030D-6E8A-4147-A177-3AD203B41FA5}">
                      <a16:colId xmlns:a16="http://schemas.microsoft.com/office/drawing/2014/main" val="1572500559"/>
                    </a:ext>
                  </a:extLst>
                </a:gridCol>
              </a:tblGrid>
              <a:tr h="168578">
                <a:tc>
                  <a:txBody>
                    <a:bodyPr/>
                    <a:lstStyle/>
                    <a:p>
                      <a:pPr>
                        <a:lnSpc>
                          <a:spcPct val="107000"/>
                        </a:lnSpc>
                        <a:spcAft>
                          <a:spcPts val="0"/>
                        </a:spcAft>
                      </a:pPr>
                      <a:r>
                        <a:rPr lang="es-US" sz="1100">
                          <a:effectLst/>
                        </a:rPr>
                        <a:t>Cerebro más pequeño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2079" marR="32079" marT="0" marB="0"/>
                </a:tc>
                <a:extLst>
                  <a:ext uri="{0D108BD9-81ED-4DB2-BD59-A6C34878D82A}">
                    <a16:rowId xmlns:a16="http://schemas.microsoft.com/office/drawing/2014/main" val="2419088661"/>
                  </a:ext>
                </a:extLst>
              </a:tr>
              <a:tr h="168578">
                <a:tc>
                  <a:txBody>
                    <a:bodyPr/>
                    <a:lstStyle/>
                    <a:p>
                      <a:pPr>
                        <a:lnSpc>
                          <a:spcPct val="107000"/>
                        </a:lnSpc>
                        <a:spcAft>
                          <a:spcPts val="0"/>
                        </a:spcAft>
                      </a:pPr>
                      <a:r>
                        <a:rPr lang="es-US" sz="1100">
                          <a:effectLst/>
                        </a:rPr>
                        <a:t>Córtex más grueso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2079" marR="32079" marT="0" marB="0"/>
                </a:tc>
                <a:extLst>
                  <a:ext uri="{0D108BD9-81ED-4DB2-BD59-A6C34878D82A}">
                    <a16:rowId xmlns:a16="http://schemas.microsoft.com/office/drawing/2014/main" val="3822386367"/>
                  </a:ext>
                </a:extLst>
              </a:tr>
              <a:tr h="168578">
                <a:tc>
                  <a:txBody>
                    <a:bodyPr/>
                    <a:lstStyle/>
                    <a:p>
                      <a:pPr>
                        <a:lnSpc>
                          <a:spcPct val="107000"/>
                        </a:lnSpc>
                        <a:spcAft>
                          <a:spcPts val="0"/>
                        </a:spcAft>
                      </a:pPr>
                      <a:r>
                        <a:rPr lang="es-US" sz="1100">
                          <a:effectLst/>
                        </a:rPr>
                        <a:t>Más materia gris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2079" marR="32079" marT="0" marB="0"/>
                </a:tc>
                <a:extLst>
                  <a:ext uri="{0D108BD9-81ED-4DB2-BD59-A6C34878D82A}">
                    <a16:rowId xmlns:a16="http://schemas.microsoft.com/office/drawing/2014/main" val="1675847098"/>
                  </a:ext>
                </a:extLst>
              </a:tr>
              <a:tr h="168578">
                <a:tc>
                  <a:txBody>
                    <a:bodyPr/>
                    <a:lstStyle/>
                    <a:p>
                      <a:pPr>
                        <a:lnSpc>
                          <a:spcPct val="107000"/>
                        </a:lnSpc>
                        <a:spcAft>
                          <a:spcPts val="0"/>
                        </a:spcAft>
                      </a:pPr>
                      <a:r>
                        <a:rPr lang="es-US" sz="1100">
                          <a:effectLst/>
                        </a:rPr>
                        <a:t>Amígdala más chica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2079" marR="32079" marT="0" marB="0"/>
                </a:tc>
                <a:extLst>
                  <a:ext uri="{0D108BD9-81ED-4DB2-BD59-A6C34878D82A}">
                    <a16:rowId xmlns:a16="http://schemas.microsoft.com/office/drawing/2014/main" val="706972881"/>
                  </a:ext>
                </a:extLst>
              </a:tr>
              <a:tr h="168578">
                <a:tc>
                  <a:txBody>
                    <a:bodyPr/>
                    <a:lstStyle/>
                    <a:p>
                      <a:pPr>
                        <a:lnSpc>
                          <a:spcPct val="107000"/>
                        </a:lnSpc>
                        <a:spcAft>
                          <a:spcPts val="0"/>
                        </a:spcAft>
                      </a:pPr>
                      <a:r>
                        <a:rPr lang="es-US" sz="1100">
                          <a:effectLst/>
                        </a:rPr>
                        <a:t>Hipocampo más grande</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2079" marR="32079" marT="0" marB="0"/>
                </a:tc>
                <a:extLst>
                  <a:ext uri="{0D108BD9-81ED-4DB2-BD59-A6C34878D82A}">
                    <a16:rowId xmlns:a16="http://schemas.microsoft.com/office/drawing/2014/main" val="406862878"/>
                  </a:ext>
                </a:extLst>
              </a:tr>
              <a:tr h="168578">
                <a:tc>
                  <a:txBody>
                    <a:bodyPr/>
                    <a:lstStyle/>
                    <a:p>
                      <a:pPr>
                        <a:lnSpc>
                          <a:spcPct val="107000"/>
                        </a:lnSpc>
                        <a:spcAft>
                          <a:spcPts val="0"/>
                        </a:spcAft>
                      </a:pPr>
                      <a:r>
                        <a:rPr lang="es-US" sz="1100">
                          <a:effectLst/>
                        </a:rPr>
                        <a:t>Ventrículos más chicos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2079" marR="32079" marT="0" marB="0"/>
                </a:tc>
                <a:extLst>
                  <a:ext uri="{0D108BD9-81ED-4DB2-BD59-A6C34878D82A}">
                    <a16:rowId xmlns:a16="http://schemas.microsoft.com/office/drawing/2014/main" val="966421948"/>
                  </a:ext>
                </a:extLst>
              </a:tr>
              <a:tr h="505730">
                <a:tc>
                  <a:txBody>
                    <a:bodyPr/>
                    <a:lstStyle/>
                    <a:p>
                      <a:pPr>
                        <a:lnSpc>
                          <a:spcPct val="107000"/>
                        </a:lnSpc>
                        <a:spcAft>
                          <a:spcPts val="0"/>
                        </a:spcAft>
                      </a:pPr>
                      <a:r>
                        <a:rPr lang="es-US" sz="1100">
                          <a:effectLst/>
                        </a:rPr>
                        <a:t>Más facilidad para reconocer emociones a través de la observación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2079" marR="32079" marT="0" marB="0"/>
                </a:tc>
                <a:extLst>
                  <a:ext uri="{0D108BD9-81ED-4DB2-BD59-A6C34878D82A}">
                    <a16:rowId xmlns:a16="http://schemas.microsoft.com/office/drawing/2014/main" val="4017632976"/>
                  </a:ext>
                </a:extLst>
              </a:tr>
              <a:tr h="505730">
                <a:tc>
                  <a:txBody>
                    <a:bodyPr/>
                    <a:lstStyle/>
                    <a:p>
                      <a:pPr>
                        <a:lnSpc>
                          <a:spcPct val="107000"/>
                        </a:lnSpc>
                        <a:spcAft>
                          <a:spcPts val="0"/>
                        </a:spcAft>
                      </a:pPr>
                      <a:r>
                        <a:rPr lang="es-US" sz="1100">
                          <a:effectLst/>
                        </a:rPr>
                        <a:t>Orientación espacial mayor al referirse a puntos concretos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2079" marR="32079" marT="0" marB="0"/>
                </a:tc>
                <a:extLst>
                  <a:ext uri="{0D108BD9-81ED-4DB2-BD59-A6C34878D82A}">
                    <a16:rowId xmlns:a16="http://schemas.microsoft.com/office/drawing/2014/main" val="2755823814"/>
                  </a:ext>
                </a:extLst>
              </a:tr>
              <a:tr h="337153">
                <a:tc>
                  <a:txBody>
                    <a:bodyPr/>
                    <a:lstStyle/>
                    <a:p>
                      <a:pPr>
                        <a:lnSpc>
                          <a:spcPct val="107000"/>
                        </a:lnSpc>
                        <a:spcAft>
                          <a:spcPts val="0"/>
                        </a:spcAft>
                      </a:pPr>
                      <a:r>
                        <a:rPr lang="es-US" sz="1100">
                          <a:effectLst/>
                        </a:rPr>
                        <a:t>Pensamientos sexuales poco frecuentes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2079" marR="32079" marT="0" marB="0"/>
                </a:tc>
                <a:extLst>
                  <a:ext uri="{0D108BD9-81ED-4DB2-BD59-A6C34878D82A}">
                    <a16:rowId xmlns:a16="http://schemas.microsoft.com/office/drawing/2014/main" val="2940200895"/>
                  </a:ext>
                </a:extLst>
              </a:tr>
              <a:tr h="337153">
                <a:tc>
                  <a:txBody>
                    <a:bodyPr/>
                    <a:lstStyle/>
                    <a:p>
                      <a:pPr>
                        <a:lnSpc>
                          <a:spcPct val="107000"/>
                        </a:lnSpc>
                        <a:spcAft>
                          <a:spcPts val="0"/>
                        </a:spcAft>
                      </a:pPr>
                      <a:r>
                        <a:rPr lang="es-US" sz="1100">
                          <a:effectLst/>
                        </a:rPr>
                        <a:t>Mayor facilidad para las habilidades motoras finas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2079" marR="32079" marT="0" marB="0"/>
                </a:tc>
                <a:extLst>
                  <a:ext uri="{0D108BD9-81ED-4DB2-BD59-A6C34878D82A}">
                    <a16:rowId xmlns:a16="http://schemas.microsoft.com/office/drawing/2014/main" val="998625445"/>
                  </a:ext>
                </a:extLst>
              </a:tr>
              <a:tr h="337153">
                <a:tc>
                  <a:txBody>
                    <a:bodyPr/>
                    <a:lstStyle/>
                    <a:p>
                      <a:pPr>
                        <a:lnSpc>
                          <a:spcPct val="107000"/>
                        </a:lnSpc>
                        <a:spcAft>
                          <a:spcPts val="0"/>
                        </a:spcAft>
                      </a:pPr>
                      <a:r>
                        <a:rPr lang="es-US" sz="1100">
                          <a:effectLst/>
                        </a:rPr>
                        <a:t>Mayor capacidad para los idiomas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2079" marR="32079" marT="0" marB="0"/>
                </a:tc>
                <a:extLst>
                  <a:ext uri="{0D108BD9-81ED-4DB2-BD59-A6C34878D82A}">
                    <a16:rowId xmlns:a16="http://schemas.microsoft.com/office/drawing/2014/main" val="1137567020"/>
                  </a:ext>
                </a:extLst>
              </a:tr>
              <a:tr h="505730">
                <a:tc>
                  <a:txBody>
                    <a:bodyPr/>
                    <a:lstStyle/>
                    <a:p>
                      <a:pPr>
                        <a:lnSpc>
                          <a:spcPct val="107000"/>
                        </a:lnSpc>
                        <a:spcAft>
                          <a:spcPts val="0"/>
                        </a:spcAft>
                      </a:pPr>
                      <a:r>
                        <a:rPr lang="es-US" sz="1100" dirty="0">
                          <a:effectLst/>
                        </a:rPr>
                        <a:t>La información todo está entrelazado como un mismo sistema</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079" marR="32079" marT="0" marB="0"/>
                </a:tc>
                <a:extLst>
                  <a:ext uri="{0D108BD9-81ED-4DB2-BD59-A6C34878D82A}">
                    <a16:rowId xmlns:a16="http://schemas.microsoft.com/office/drawing/2014/main" val="37997483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9" name="Google Shape;1309;p38"/>
          <p:cNvSpPr txBox="1">
            <a:spLocks noGrp="1"/>
          </p:cNvSpPr>
          <p:nvPr>
            <p:ph type="title"/>
          </p:nvPr>
        </p:nvSpPr>
        <p:spPr>
          <a:xfrm>
            <a:off x="2389006" y="2561422"/>
            <a:ext cx="3411037"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smtClean="0"/>
              <a:t>Psicopatologías de la memoria</a:t>
            </a:r>
            <a:endParaRPr dirty="0"/>
          </a:p>
        </p:txBody>
      </p:sp>
      <p:sp>
        <p:nvSpPr>
          <p:cNvPr id="1310" name="Google Shape;1310;p38"/>
          <p:cNvSpPr txBox="1">
            <a:spLocks noGrp="1"/>
          </p:cNvSpPr>
          <p:nvPr>
            <p:ph type="title" idx="2"/>
          </p:nvPr>
        </p:nvSpPr>
        <p:spPr>
          <a:xfrm>
            <a:off x="3018792" y="1241030"/>
            <a:ext cx="2151464"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03</a:t>
            </a:r>
            <a:endParaRPr dirty="0"/>
          </a:p>
        </p:txBody>
      </p:sp>
    </p:spTree>
    <p:extLst>
      <p:ext uri="{BB962C8B-B14F-4D97-AF65-F5344CB8AC3E}">
        <p14:creationId xmlns:p14="http://schemas.microsoft.com/office/powerpoint/2010/main" val="30281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39"/>
          <p:cNvSpPr txBox="1">
            <a:spLocks noGrp="1"/>
          </p:cNvSpPr>
          <p:nvPr>
            <p:ph type="body" idx="1"/>
          </p:nvPr>
        </p:nvSpPr>
        <p:spPr>
          <a:xfrm>
            <a:off x="415104" y="1593511"/>
            <a:ext cx="3980250" cy="2751600"/>
          </a:xfrm>
          <a:prstGeom prst="rect">
            <a:avLst/>
          </a:prstGeom>
        </p:spPr>
        <p:txBody>
          <a:bodyPr spcFirstLastPara="1" wrap="square" lIns="91425" tIns="91425" rIns="91425" bIns="91425" anchor="t" anchorCtr="0">
            <a:noAutofit/>
          </a:bodyPr>
          <a:lstStyle/>
          <a:p>
            <a:pPr marL="139700" indent="0">
              <a:buNone/>
            </a:pPr>
            <a:r>
              <a:rPr lang="es-MX" sz="1200" dirty="0"/>
              <a:t>Los   trastornos de la memoria son todas aquellas alteraciones y patologías que tienen como resultado problemas al codificar, almacenar y recuperar la información.</a:t>
            </a:r>
          </a:p>
          <a:p>
            <a:pPr marL="139700" indent="0">
              <a:buNone/>
            </a:pPr>
            <a:r>
              <a:rPr lang="es-MX" sz="1200" dirty="0"/>
              <a:t>La memoria es un proceso cognitivo que permite codificar, almacenar y recuperar información. Si no fuera por la memoria no podríamos aprender, pensar o saber quiénes somos.</a:t>
            </a:r>
          </a:p>
          <a:p>
            <a:pPr marL="139700" indent="0">
              <a:buNone/>
            </a:pPr>
            <a:r>
              <a:rPr lang="es-MX" sz="1200" dirty="0"/>
              <a:t>Hay una memoria implícita, que incluye nuestros hábitos, asociaciones de estímulos, eventos o ideas, y destrezas perceptivo-motoras (como conducir o bailar). También hay una memoria explícita que abarca todos aquellos recuerdos conscientes.</a:t>
            </a:r>
          </a:p>
          <a:p>
            <a:pPr marL="0" lvl="0" indent="0" algn="l" rtl="0">
              <a:spcBef>
                <a:spcPts val="0"/>
              </a:spcBef>
              <a:spcAft>
                <a:spcPts val="0"/>
              </a:spcAft>
              <a:buNone/>
            </a:pPr>
            <a:endParaRPr dirty="0"/>
          </a:p>
        </p:txBody>
      </p:sp>
      <p:sp>
        <p:nvSpPr>
          <p:cNvPr id="1316" name="Google Shape;1316;p39"/>
          <p:cNvSpPr txBox="1">
            <a:spLocks noGrp="1"/>
          </p:cNvSpPr>
          <p:nvPr>
            <p:ph type="title"/>
          </p:nvPr>
        </p:nvSpPr>
        <p:spPr>
          <a:xfrm>
            <a:off x="615775" y="287175"/>
            <a:ext cx="7198200" cy="73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¿Qué son?</a:t>
            </a:r>
            <a:endParaRPr dirty="0"/>
          </a:p>
        </p:txBody>
      </p:sp>
      <p:pic>
        <p:nvPicPr>
          <p:cNvPr id="2" name="Imagen 1"/>
          <p:cNvPicPr>
            <a:picLocks noChangeAspect="1"/>
          </p:cNvPicPr>
          <p:nvPr/>
        </p:nvPicPr>
        <p:blipFill>
          <a:blip r:embed="rId3"/>
          <a:stretch>
            <a:fillRect/>
          </a:stretch>
        </p:blipFill>
        <p:spPr>
          <a:xfrm>
            <a:off x="6056555" y="-43213"/>
            <a:ext cx="5186713" cy="518671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theme/theme1.xml><?xml version="1.0" encoding="utf-8"?>
<a:theme xmlns:a="http://schemas.openxmlformats.org/drawingml/2006/main" name="Find a Rainbow Day by Slidesgo">
  <a:themeElements>
    <a:clrScheme name="Simple Light">
      <a:dk1>
        <a:srgbClr val="434343"/>
      </a:dk1>
      <a:lt1>
        <a:srgbClr val="E1FDFF"/>
      </a:lt1>
      <a:dk2>
        <a:srgbClr val="FF7D7D"/>
      </a:dk2>
      <a:lt2>
        <a:srgbClr val="6AA0FF"/>
      </a:lt2>
      <a:accent1>
        <a:srgbClr val="FFBE5D"/>
      </a:accent1>
      <a:accent2>
        <a:srgbClr val="E8AEFF"/>
      </a:accent2>
      <a:accent3>
        <a:srgbClr val="6FFFBC"/>
      </a:accent3>
      <a:accent4>
        <a:srgbClr val="FFE340"/>
      </a:accent4>
      <a:accent5>
        <a:srgbClr val="00E8ED"/>
      </a:accent5>
      <a:accent6>
        <a:srgbClr val="FFFFB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781</Words>
  <Application>Microsoft Office PowerPoint</Application>
  <PresentationFormat>Presentación en pantalla (16:9)</PresentationFormat>
  <Paragraphs>107</Paragraphs>
  <Slides>17</Slides>
  <Notes>16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Ubuntu</vt:lpstr>
      <vt:lpstr>Calibri</vt:lpstr>
      <vt:lpstr>Arial</vt:lpstr>
      <vt:lpstr>Open Sans</vt:lpstr>
      <vt:lpstr>Times New Roman</vt:lpstr>
      <vt:lpstr>Gochi Hand</vt:lpstr>
      <vt:lpstr>Roboto</vt:lpstr>
      <vt:lpstr>Find a Rainbow Day by Slidesgo</vt:lpstr>
      <vt:lpstr>Presentación de PowerPoint</vt:lpstr>
      <vt:lpstr>Evidencia 1 de tutoría </vt:lpstr>
      <vt:lpstr>Introducción</vt:lpstr>
      <vt:lpstr>Tipos de memoria</vt:lpstr>
      <vt:lpstr>Existen 3 tipos de memoria:</vt:lpstr>
      <vt:lpstr>Diferencias entre los cerebros de hombre y mujer</vt:lpstr>
      <vt:lpstr>Presentación de PowerPoint</vt:lpstr>
      <vt:lpstr>Psicopatologías de la memoria</vt:lpstr>
      <vt:lpstr>¿Qué son?</vt:lpstr>
      <vt:lpstr>Ejemplos de patologías</vt:lpstr>
      <vt:lpstr>Organizadores</vt:lpstr>
      <vt:lpstr>Existen varios tipos de organizadores de información, sin embargo los más comunes son:</vt:lpstr>
      <vt:lpstr>Técnicas mnemonicas</vt:lpstr>
      <vt:lpstr>¿Qué es la mnemotecnia y qué aporta al estudiante?</vt:lpstr>
      <vt:lpstr>Aprendizajes y beneficios</vt:lpstr>
      <vt:lpstr>Conclusión</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Evidencia 1 de tutoría</dc:title>
  <dc:creator>Luz Gutierrez</dc:creator>
  <cp:lastModifiedBy>Luz Gutierrez</cp:lastModifiedBy>
  <cp:revision>15</cp:revision>
  <dcterms:modified xsi:type="dcterms:W3CDTF">2021-05-08T04:35:48Z</dcterms:modified>
</cp:coreProperties>
</file>