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Dancing Script" pitchFamily="2" charset="77"/>
      <p:regular r:id="rId14"/>
      <p:bold r:id="rId15"/>
    </p:embeddedFont>
    <p:embeddedFont>
      <p:font typeface="Hammersmith One" panose="02010703030501060504" pitchFamily="2" charset="77"/>
      <p:regular r:id="rId16"/>
    </p:embeddedFont>
    <p:embeddedFont>
      <p:font typeface="Merriweather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3867f80be448aaa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3867f80be448aaa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3867f80be448aaa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3867f80be448aaa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82478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82478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d882fc6e8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d882fc6e8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d882fc6e8b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d882fc6e8b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3867f80be448aa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3867f80be448aa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 rot="-3415034" flipH="1">
            <a:off x="5360216" y="72904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 rot="5400000">
            <a:off x="-1253772" y="2378259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 rot="10800000" flipH="1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71" name="Google Shape;171;p1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661788" y="1441452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title" hasCustomPrompt="1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6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/>
          <p:nvPr/>
        </p:nvSpPr>
        <p:spPr>
          <a:xfrm rot="-3415034" flipH="1">
            <a:off x="6361616" y="30899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 rot="1848056">
            <a:off x="2372175" y="2639561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4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37" name="Google Shape;237;p1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4"/>
          <p:cNvSpPr/>
          <p:nvPr/>
        </p:nvSpPr>
        <p:spPr>
          <a:xfrm rot="-7977677">
            <a:off x="1649745" y="498156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092213" y="3598577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4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rot="2465585" flipH="1">
            <a:off x="-2193957" y="2702195"/>
            <a:ext cx="4267802" cy="262566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6430284" flipH="1">
            <a:off x="6992855" y="-1008460"/>
            <a:ext cx="3967958" cy="3604468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-458900" y="-740250"/>
            <a:ext cx="2037008" cy="215420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2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3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4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hasCustomPrompt="1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5" hasCustomPrompt="1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3" name="Google Shape;273;p15"/>
          <p:cNvSpPr txBox="1">
            <a:spLocks noGrp="1"/>
          </p:cNvSpPr>
          <p:nvPr>
            <p:ph type="subTitle" idx="6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subTitle" idx="7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8" hasCustomPrompt="1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9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672094">
            <a:off x="5584289" y="5626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 rot="3414914">
            <a:off x="-1520563" y="790995"/>
            <a:ext cx="3987256" cy="3391668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 rot="10800000" flipH="1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81" name="Google Shape;281;p1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6"/>
          <p:cNvSpPr/>
          <p:nvPr/>
        </p:nvSpPr>
        <p:spPr>
          <a:xfrm rot="1095657">
            <a:off x="1778030" y="3865579"/>
            <a:ext cx="1021004" cy="133344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subTitle" idx="1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hasCustomPrompt="1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2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title" idx="3" hasCustomPrompt="1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4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title" idx="5" hasCustomPrompt="1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2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145765" flipH="1">
            <a:off x="-1426013" y="-803761"/>
            <a:ext cx="3397353" cy="3383266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1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444" name="Google Shape;444;p20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445" name="Google Shape;445;p2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20"/>
          <p:cNvSpPr/>
          <p:nvPr/>
        </p:nvSpPr>
        <p:spPr>
          <a:xfrm rot="-5035031" flipH="1">
            <a:off x="4206940" y="751857"/>
            <a:ext cx="7221377" cy="444298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 rot="5400000">
            <a:off x="-2021747" y="22683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1280800" y="-652650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27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 rot="-1408952">
            <a:off x="7039333" y="962822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"/>
          <p:cNvSpPr/>
          <p:nvPr/>
        </p:nvSpPr>
        <p:spPr>
          <a:xfrm rot="5400000" flipH="1">
            <a:off x="-1331519" y="-591459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 rot="-7977677">
            <a:off x="1465320" y="34545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21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477" name="Google Shape;477;p2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21"/>
          <p:cNvSpPr txBox="1">
            <a:spLocks noGrp="1"/>
          </p:cNvSpPr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subTitle" idx="1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3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/>
          <p:nvPr/>
        </p:nvSpPr>
        <p:spPr>
          <a:xfrm rot="-5620610">
            <a:off x="7759237" y="34540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2"/>
          <p:cNvSpPr/>
          <p:nvPr/>
        </p:nvSpPr>
        <p:spPr>
          <a:xfrm rot="-5400000" flipH="1">
            <a:off x="-700258" y="2716121"/>
            <a:ext cx="3397312" cy="338322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"/>
          <p:cNvSpPr/>
          <p:nvPr/>
        </p:nvSpPr>
        <p:spPr>
          <a:xfrm rot="1891771" flipH="1">
            <a:off x="3633391" y="3134640"/>
            <a:ext cx="2182046" cy="372026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2"/>
          <p:cNvSpPr txBox="1">
            <a:spLocks noGrp="1"/>
          </p:cNvSpPr>
          <p:nvPr>
            <p:ph type="subTitle" idx="3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subTitle" idx="4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8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subTitle" idx="1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2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3"/>
          <p:cNvSpPr txBox="1">
            <a:spLocks noGrp="1"/>
          </p:cNvSpPr>
          <p:nvPr>
            <p:ph type="subTitle" idx="3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subTitle" idx="4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5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3"/>
          <p:cNvSpPr txBox="1">
            <a:spLocks noGrp="1"/>
          </p:cNvSpPr>
          <p:nvPr>
            <p:ph type="subTitle" idx="6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0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/>
          <p:nvPr/>
        </p:nvSpPr>
        <p:spPr>
          <a:xfrm rot="-7977680">
            <a:off x="2936026" y="3869950"/>
            <a:ext cx="2430109" cy="233175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 rot="10800000" flipH="1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571" name="Google Shape;571;p2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/>
          <p:nvPr/>
        </p:nvSpPr>
        <p:spPr>
          <a:xfrm rot="135969" flipH="1">
            <a:off x="-993079" y="-9573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1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subTitle" idx="2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subTitle" idx="3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4"/>
          <p:cNvSpPr txBox="1">
            <a:spLocks noGrp="1"/>
          </p:cNvSpPr>
          <p:nvPr>
            <p:ph type="subTitle" idx="4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4"/>
          <p:cNvSpPr txBox="1">
            <a:spLocks noGrp="1"/>
          </p:cNvSpPr>
          <p:nvPr>
            <p:ph type="subTitle" idx="5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4"/>
          <p:cNvSpPr txBox="1">
            <a:spLocks noGrp="1"/>
          </p:cNvSpPr>
          <p:nvPr>
            <p:ph type="subTitle" idx="6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subTitle" idx="7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8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4"/>
          <p:cNvSpPr/>
          <p:nvPr/>
        </p:nvSpPr>
        <p:spPr>
          <a:xfrm rot="-5035048" flipH="1">
            <a:off x="5373790" y="594172"/>
            <a:ext cx="6829100" cy="420164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9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/>
          <p:nvPr/>
        </p:nvSpPr>
        <p:spPr>
          <a:xfrm>
            <a:off x="4487750" y="727477"/>
            <a:ext cx="6559985" cy="523628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 rot="5400000">
            <a:off x="-2563625" y="11259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 rot="-7977677">
            <a:off x="635395" y="-298381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2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3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4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5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6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7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8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9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13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subTitle" idx="14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5"/>
          <p:cNvSpPr txBox="1">
            <a:spLocks noGrp="1"/>
          </p:cNvSpPr>
          <p:nvPr>
            <p:ph type="subTitle" idx="15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 rot="5400000">
            <a:off x="-897085" y="455393"/>
            <a:ext cx="4906632" cy="446959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8"/>
          <p:cNvSpPr/>
          <p:nvPr/>
        </p:nvSpPr>
        <p:spPr>
          <a:xfrm rot="4271990">
            <a:off x="6861805" y="3034227"/>
            <a:ext cx="3403945" cy="338983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7014776" y="357427"/>
            <a:ext cx="801658" cy="70709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 rot="8100090">
            <a:off x="-1277624" y="-498533"/>
            <a:ext cx="4047120" cy="248996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9"/>
          <p:cNvSpPr/>
          <p:nvPr/>
        </p:nvSpPr>
        <p:spPr>
          <a:xfrm rot="-2262480" flipH="1">
            <a:off x="5470609" y="3669962"/>
            <a:ext cx="4913469" cy="302290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6" name="Google Shape;686;p29"/>
          <p:cNvSpPr/>
          <p:nvPr/>
        </p:nvSpPr>
        <p:spPr>
          <a:xfrm rot="-7977666">
            <a:off x="7581866" y="92418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6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0"/>
          <p:cNvSpPr/>
          <p:nvPr/>
        </p:nvSpPr>
        <p:spPr>
          <a:xfrm rot="5575585">
            <a:off x="-1934287" y="-969252"/>
            <a:ext cx="4436755" cy="371424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4971452" y="887873"/>
            <a:ext cx="5492180" cy="3689245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0"/>
          <p:cNvSpPr/>
          <p:nvPr/>
        </p:nvSpPr>
        <p:spPr>
          <a:xfrm rot="-7977666">
            <a:off x="3954029" y="465603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8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"/>
          <p:cNvSpPr/>
          <p:nvPr/>
        </p:nvSpPr>
        <p:spPr>
          <a:xfrm rot="912733" flipH="1">
            <a:off x="-1572654" y="597947"/>
            <a:ext cx="3253667" cy="548082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 rot="-482288">
            <a:off x="6784912" y="-733687"/>
            <a:ext cx="3654738" cy="363958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1"/>
          <p:cNvSpPr/>
          <p:nvPr/>
        </p:nvSpPr>
        <p:spPr>
          <a:xfrm rot="3320924">
            <a:off x="8443534" y="3822428"/>
            <a:ext cx="1269688" cy="165823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0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/>
          <p:nvPr/>
        </p:nvSpPr>
        <p:spPr>
          <a:xfrm rot="-595142" flipH="1">
            <a:off x="-1233073" y="-485172"/>
            <a:ext cx="3397327" cy="338324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/>
          <p:nvPr/>
        </p:nvSpPr>
        <p:spPr>
          <a:xfrm rot="-5400000" flipH="1">
            <a:off x="5697375" y="6311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05" name="Google Shape;705;p33"/>
          <p:cNvGrpSpPr/>
          <p:nvPr/>
        </p:nvGrpSpPr>
        <p:grpSpPr>
          <a:xfrm rot="10800000" flipH="1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706" name="Google Shape;706;p3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/>
          <p:cNvSpPr/>
          <p:nvPr/>
        </p:nvSpPr>
        <p:spPr>
          <a:xfrm rot="10800000" flipH="1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rot="10800000" flipH="1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4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1" name="Google Shape;781;p34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5"/>
          <p:cNvSpPr/>
          <p:nvPr/>
        </p:nvSpPr>
        <p:spPr>
          <a:xfrm rot="288619" flipH="1">
            <a:off x="-1415244" y="1158707"/>
            <a:ext cx="4829256" cy="494005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3" name="Google Shape;823;p35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/>
          <p:nvPr/>
        </p:nvSpPr>
        <p:spPr>
          <a:xfrm rot="-5716269">
            <a:off x="3090772" y="121523"/>
            <a:ext cx="3242308" cy="5108995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3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27" name="Google Shape;827;p36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36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2" name="Google Shape;852;p36"/>
          <p:cNvSpPr txBox="1">
            <a:spLocks noGrp="1"/>
          </p:cNvSpPr>
          <p:nvPr>
            <p:ph type="title" idx="2" hasCustomPrompt="1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36"/>
          <p:cNvSpPr/>
          <p:nvPr/>
        </p:nvSpPr>
        <p:spPr>
          <a:xfrm flipH="1">
            <a:off x="6154471" y="760963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3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56" name="Google Shape;856;p3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7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7"/>
          <p:cNvSpPr/>
          <p:nvPr/>
        </p:nvSpPr>
        <p:spPr>
          <a:xfrm rot="3781224">
            <a:off x="-1829431" y="2502688"/>
            <a:ext cx="6147391" cy="378204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7"/>
          <p:cNvSpPr/>
          <p:nvPr/>
        </p:nvSpPr>
        <p:spPr>
          <a:xfrm rot="-1693254" flipH="1">
            <a:off x="7048898" y="1570932"/>
            <a:ext cx="2436429" cy="415397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5" name="Google Shape;895;p37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96" name="Google Shape;896;p37"/>
          <p:cNvGrpSpPr/>
          <p:nvPr/>
        </p:nvGrpSpPr>
        <p:grpSpPr>
          <a:xfrm rot="10800000" flipH="1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897" name="Google Shape;897;p3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9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8"/>
          <p:cNvSpPr/>
          <p:nvPr/>
        </p:nvSpPr>
        <p:spPr>
          <a:xfrm rot="199611" flipH="1">
            <a:off x="-1222385" y="1111794"/>
            <a:ext cx="4658395" cy="476529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8"/>
          <p:cNvSpPr/>
          <p:nvPr/>
        </p:nvSpPr>
        <p:spPr>
          <a:xfrm rot="-5035045" flipH="1">
            <a:off x="5862077" y="-226971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936" name="Google Shape;936;p3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3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1" name="Google Shape;971;p38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0"/>
          <p:cNvSpPr/>
          <p:nvPr/>
        </p:nvSpPr>
        <p:spPr>
          <a:xfrm rot="-5620636">
            <a:off x="7260268" y="484121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0"/>
          <p:cNvSpPr/>
          <p:nvPr/>
        </p:nvSpPr>
        <p:spPr>
          <a:xfrm rot="135969" flipH="1">
            <a:off x="-1259479" y="-7320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982" name="Google Shape;982;p4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40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7" name="Google Shape;1017;p40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2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1"/>
          <p:cNvSpPr/>
          <p:nvPr/>
        </p:nvSpPr>
        <p:spPr>
          <a:xfrm rot="-455554">
            <a:off x="6637849" y="-126684"/>
            <a:ext cx="3253668" cy="54807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1"/>
          <p:cNvSpPr/>
          <p:nvPr/>
        </p:nvSpPr>
        <p:spPr>
          <a:xfrm rot="-7977677">
            <a:off x="5635995" y="15093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41"/>
          <p:cNvSpPr/>
          <p:nvPr/>
        </p:nvSpPr>
        <p:spPr>
          <a:xfrm rot="8880872">
            <a:off x="-2066784" y="-214836"/>
            <a:ext cx="4047011" cy="2490084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3" name="Google Shape;1023;p41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4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2"/>
          <p:cNvSpPr/>
          <p:nvPr/>
        </p:nvSpPr>
        <p:spPr>
          <a:xfrm rot="-4971949">
            <a:off x="-1978224" y="-993266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027" name="Google Shape;1027;p42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42"/>
          <p:cNvSpPr/>
          <p:nvPr/>
        </p:nvSpPr>
        <p:spPr>
          <a:xfrm rot="250550" flipH="1">
            <a:off x="838717" y="3110207"/>
            <a:ext cx="5950574" cy="36610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2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3" name="Google Shape;1053;p42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5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1056" name="Google Shape;1056;p4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43"/>
          <p:cNvSpPr/>
          <p:nvPr/>
        </p:nvSpPr>
        <p:spPr>
          <a:xfrm rot="-919010">
            <a:off x="6732142" y="-371518"/>
            <a:ext cx="3397275" cy="338318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3"/>
          <p:cNvSpPr/>
          <p:nvPr/>
        </p:nvSpPr>
        <p:spPr>
          <a:xfrm rot="-5620636">
            <a:off x="-1100482" y="1591409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3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43"/>
          <p:cNvSpPr txBox="1">
            <a:spLocks noGrp="1"/>
          </p:cNvSpPr>
          <p:nvPr>
            <p:ph type="subTitle" idx="1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6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4"/>
          <p:cNvSpPr/>
          <p:nvPr/>
        </p:nvSpPr>
        <p:spPr>
          <a:xfrm rot="-4971949">
            <a:off x="6653151" y="18653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4"/>
          <p:cNvSpPr/>
          <p:nvPr/>
        </p:nvSpPr>
        <p:spPr>
          <a:xfrm rot="7019959" flipH="1">
            <a:off x="-962151" y="-1327476"/>
            <a:ext cx="4047102" cy="249001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4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44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7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/>
          <p:nvPr/>
        </p:nvSpPr>
        <p:spPr>
          <a:xfrm rot="-4971949">
            <a:off x="6499451" y="6870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5"/>
          <p:cNvSpPr/>
          <p:nvPr/>
        </p:nvSpPr>
        <p:spPr>
          <a:xfrm rot="9475593">
            <a:off x="-1974698" y="-446077"/>
            <a:ext cx="4047145" cy="2489949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5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4" name="Google Shape;1104;p45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7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6"/>
          <p:cNvSpPr/>
          <p:nvPr/>
        </p:nvSpPr>
        <p:spPr>
          <a:xfrm rot="-5400000" flipH="1">
            <a:off x="6051628" y="169178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" name="Google Shape;1108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109" name="Google Shape;1109;p4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46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4" name="Google Shape;1144;p46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7"/>
          <p:cNvSpPr/>
          <p:nvPr/>
        </p:nvSpPr>
        <p:spPr>
          <a:xfrm rot="5716307" flipH="1">
            <a:off x="3128709" y="-17350"/>
            <a:ext cx="3009510" cy="591159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7"/>
          <p:cNvSpPr/>
          <p:nvPr/>
        </p:nvSpPr>
        <p:spPr>
          <a:xfrm rot="-1408952">
            <a:off x="7059833" y="-1532053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50" name="Google Shape;1150;p4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47"/>
          <p:cNvSpPr/>
          <p:nvPr/>
        </p:nvSpPr>
        <p:spPr>
          <a:xfrm rot="8100000">
            <a:off x="371399" y="-115041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7"/>
          <p:cNvSpPr txBox="1">
            <a:spLocks noGrp="1"/>
          </p:cNvSpPr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6" name="Google Shape;1186;p47"/>
          <p:cNvSpPr txBox="1">
            <a:spLocks noGrp="1"/>
          </p:cNvSpPr>
          <p:nvPr>
            <p:ph type="subTitle" idx="1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87" name="Google Shape;1187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8"/>
          <p:cNvSpPr/>
          <p:nvPr/>
        </p:nvSpPr>
        <p:spPr>
          <a:xfrm rot="288678" flipH="1">
            <a:off x="-1270417" y="5533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8"/>
          <p:cNvSpPr/>
          <p:nvPr/>
        </p:nvSpPr>
        <p:spPr>
          <a:xfrm>
            <a:off x="1334050" y="1127073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48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192" name="Google Shape;1192;p4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8"/>
          <p:cNvSpPr/>
          <p:nvPr/>
        </p:nvSpPr>
        <p:spPr>
          <a:xfrm rot="-1848056" flipH="1">
            <a:off x="7756025" y="2517986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49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228" name="Google Shape;1228;p49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" name="Google Shape;1252;p49"/>
          <p:cNvSpPr/>
          <p:nvPr/>
        </p:nvSpPr>
        <p:spPr>
          <a:xfrm rot="-3415034" flipH="1">
            <a:off x="5349941" y="647072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9"/>
          <p:cNvSpPr/>
          <p:nvPr/>
        </p:nvSpPr>
        <p:spPr>
          <a:xfrm rot="1379372">
            <a:off x="5149944" y="2281365"/>
            <a:ext cx="1343009" cy="1754062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9"/>
          <p:cNvSpPr/>
          <p:nvPr/>
        </p:nvSpPr>
        <p:spPr>
          <a:xfrm>
            <a:off x="-767475" y="502200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50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257" name="Google Shape;1257;p50"/>
            <p:cNvSpPr/>
            <p:nvPr/>
          </p:nvSpPr>
          <p:spPr>
            <a:xfrm>
              <a:off x="616550" y="744600"/>
              <a:ext cx="936200" cy="893025"/>
            </a:xfrm>
            <a:custGeom>
              <a:avLst/>
              <a:gdLst/>
              <a:ahLst/>
              <a:cxnLst/>
              <a:rect l="l" t="t" r="r" b="b"/>
              <a:pathLst>
                <a:path w="37448" h="35721" extrusionOk="0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1118825" y="951075"/>
              <a:ext cx="191525" cy="163425"/>
            </a:xfrm>
            <a:custGeom>
              <a:avLst/>
              <a:gdLst/>
              <a:ahLst/>
              <a:cxnLst/>
              <a:rect l="l" t="t" r="r" b="b"/>
              <a:pathLst>
                <a:path w="7661" h="6537" extrusionOk="0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078550" y="994400"/>
              <a:ext cx="190750" cy="164750"/>
            </a:xfrm>
            <a:custGeom>
              <a:avLst/>
              <a:gdLst/>
              <a:ahLst/>
              <a:cxnLst/>
              <a:rect l="l" t="t" r="r" b="b"/>
              <a:pathLst>
                <a:path w="7630" h="6590" extrusionOk="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041325" y="1033375"/>
              <a:ext cx="196075" cy="159975"/>
            </a:xfrm>
            <a:custGeom>
              <a:avLst/>
              <a:gdLst/>
              <a:ahLst/>
              <a:cxnLst/>
              <a:rect l="l" t="t" r="r" b="b"/>
              <a:pathLst>
                <a:path w="7843" h="6399" extrusionOk="0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007125" y="1070750"/>
              <a:ext cx="186950" cy="159825"/>
            </a:xfrm>
            <a:custGeom>
              <a:avLst/>
              <a:gdLst/>
              <a:ahLst/>
              <a:cxnLst/>
              <a:rect l="l" t="t" r="r" b="b"/>
              <a:pathLst>
                <a:path w="7478" h="6393" extrusionOk="0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263" name="Google Shape;1263;p5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298" name="Google Shape;1298;p50"/>
            <p:cNvSpPr/>
            <p:nvPr/>
          </p:nvSpPr>
          <p:spPr>
            <a:xfrm>
              <a:off x="7384410" y="1684347"/>
              <a:ext cx="437511" cy="516459"/>
            </a:xfrm>
            <a:custGeom>
              <a:avLst/>
              <a:gdLst/>
              <a:ahLst/>
              <a:cxnLst/>
              <a:rect l="l" t="t" r="r" b="b"/>
              <a:pathLst>
                <a:path w="8490" h="10022" extrusionOk="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078061" y="2151644"/>
              <a:ext cx="1448939" cy="1810543"/>
            </a:xfrm>
            <a:custGeom>
              <a:avLst/>
              <a:gdLst/>
              <a:ahLst/>
              <a:cxnLst/>
              <a:rect l="l" t="t" r="r" b="b"/>
              <a:pathLst>
                <a:path w="28117" h="35134" extrusionOk="0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50"/>
          <p:cNvSpPr/>
          <p:nvPr/>
        </p:nvSpPr>
        <p:spPr>
          <a:xfrm rot="5400000">
            <a:off x="-1836150" y="11752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0"/>
          <p:cNvSpPr/>
          <p:nvPr/>
        </p:nvSpPr>
        <p:spPr>
          <a:xfrm rot="-7977683">
            <a:off x="2160949" y="316425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50"/>
          <p:cNvSpPr/>
          <p:nvPr/>
        </p:nvSpPr>
        <p:spPr>
          <a:xfrm rot="4742319" flipH="1">
            <a:off x="6790763" y="-645967"/>
            <a:ext cx="3210858" cy="319754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1"/>
          <p:cNvSpPr/>
          <p:nvPr/>
        </p:nvSpPr>
        <p:spPr>
          <a:xfrm rot="288619" flipH="1">
            <a:off x="-1653681" y="13253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51"/>
          <p:cNvSpPr/>
          <p:nvPr/>
        </p:nvSpPr>
        <p:spPr>
          <a:xfrm>
            <a:off x="7777725" y="6714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51"/>
          <p:cNvSpPr/>
          <p:nvPr/>
        </p:nvSpPr>
        <p:spPr>
          <a:xfrm rot="8226410">
            <a:off x="757957" y="-908700"/>
            <a:ext cx="1938898" cy="330571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08" name="Google Shape;1308;p51"/>
            <p:cNvSpPr/>
            <p:nvPr/>
          </p:nvSpPr>
          <p:spPr>
            <a:xfrm>
              <a:off x="5754175" y="4953250"/>
              <a:ext cx="70700" cy="86850"/>
            </a:xfrm>
            <a:custGeom>
              <a:avLst/>
              <a:gdLst/>
              <a:ahLst/>
              <a:cxnLst/>
              <a:rect l="l" t="t" r="r" b="b"/>
              <a:pathLst>
                <a:path w="2828" h="3474" extrusionOk="0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5768600" y="4780750"/>
              <a:ext cx="193050" cy="209925"/>
            </a:xfrm>
            <a:custGeom>
              <a:avLst/>
              <a:gdLst/>
              <a:ahLst/>
              <a:cxnLst/>
              <a:rect l="l" t="t" r="r" b="b"/>
              <a:pathLst>
                <a:path w="7722" h="8397" extrusionOk="0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5795200" y="4343050"/>
              <a:ext cx="389100" cy="516000"/>
            </a:xfrm>
            <a:custGeom>
              <a:avLst/>
              <a:gdLst/>
              <a:ahLst/>
              <a:cxnLst/>
              <a:rect l="l" t="t" r="r" b="b"/>
              <a:pathLst>
                <a:path w="15564" h="20640" extrusionOk="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003425" y="3922575"/>
              <a:ext cx="433150" cy="579525"/>
            </a:xfrm>
            <a:custGeom>
              <a:avLst/>
              <a:gdLst/>
              <a:ahLst/>
              <a:cxnLst/>
              <a:rect l="l" t="t" r="r" b="b"/>
              <a:pathLst>
                <a:path w="17326" h="23181" extrusionOk="0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rot="-1855510" flipH="1">
            <a:off x="2277590" y="3269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-458900">
            <a:off x="-1050010" y="1201201"/>
            <a:ext cx="3369322" cy="3877052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-5776221" flipH="1">
            <a:off x="5743624" y="-1186688"/>
            <a:ext cx="4752751" cy="434645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8329862" flipH="1">
            <a:off x="3226188" y="-1327516"/>
            <a:ext cx="2044712" cy="348606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7018450" y="3331851"/>
            <a:ext cx="1020984" cy="133342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A299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164" name="Google Shape;164;p10"/>
          <p:cNvSpPr/>
          <p:nvPr/>
        </p:nvSpPr>
        <p:spPr>
          <a:xfrm rot="7018826" flipH="1">
            <a:off x="2857318" y="-764238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-8259636" flipH="1">
            <a:off x="4411264" y="3000624"/>
            <a:ext cx="3210911" cy="319759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2285225" y="3225607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2"/>
          <p:cNvSpPr txBox="1">
            <a:spLocks noGrp="1"/>
          </p:cNvSpPr>
          <p:nvPr>
            <p:ph type="ctrTitle"/>
          </p:nvPr>
        </p:nvSpPr>
        <p:spPr>
          <a:xfrm>
            <a:off x="1283094" y="32890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Documental Bebés Online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17" name="Google Shape;1317;p52"/>
          <p:cNvSpPr txBox="1">
            <a:spLocks noGrp="1"/>
          </p:cNvSpPr>
          <p:nvPr>
            <p:ph type="subTitle" idx="1"/>
          </p:nvPr>
        </p:nvSpPr>
        <p:spPr>
          <a:xfrm>
            <a:off x="1283100" y="2381500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000000"/>
                </a:solidFill>
              </a:rPr>
              <a:t>La relación afectiva entre los adultos y los bebés</a:t>
            </a:r>
            <a:endParaRPr i="1"/>
          </a:p>
        </p:txBody>
      </p:sp>
      <p:pic>
        <p:nvPicPr>
          <p:cNvPr id="1318" name="Google Shape;13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019" y="2429975"/>
            <a:ext cx="2245775" cy="21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52"/>
          <p:cNvSpPr txBox="1">
            <a:spLocks noGrp="1"/>
          </p:cNvSpPr>
          <p:nvPr>
            <p:ph type="subTitle" idx="1"/>
          </p:nvPr>
        </p:nvSpPr>
        <p:spPr>
          <a:xfrm>
            <a:off x="1443650" y="299037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GONZALEZ VALDEZ MARIA PAULA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IBARRA CEPEDA BRENDA GUADALUPE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IRACHETA VÉLEZ LORENA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LOPEZ RAMIREZ YESICA GUADALUPE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1"/>
          <p:cNvSpPr txBox="1">
            <a:spLocks noGrp="1"/>
          </p:cNvSpPr>
          <p:nvPr>
            <p:ph type="title"/>
          </p:nvPr>
        </p:nvSpPr>
        <p:spPr>
          <a:xfrm>
            <a:off x="834873" y="1479529"/>
            <a:ext cx="4855800" cy="24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Manjari"/>
                <a:ea typeface="Manjari"/>
                <a:cs typeface="Manjari"/>
                <a:sym typeface="Manjari"/>
              </a:rPr>
              <a:t>La madre siempre ayudará a su hijo a salir adelante y enfrentar las problemáticas del día a día.</a:t>
            </a:r>
            <a:endParaRPr b="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76" name="Google Shape;13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249" y="1108275"/>
            <a:ext cx="1608100" cy="35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2"/>
          <p:cNvSpPr txBox="1">
            <a:spLocks noGrp="1"/>
          </p:cNvSpPr>
          <p:nvPr>
            <p:ph type="subTitle" idx="1"/>
          </p:nvPr>
        </p:nvSpPr>
        <p:spPr>
          <a:xfrm>
            <a:off x="2" y="282797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/>
              <a:t>Todos los niños aprendieron lo mismo pero en diferentes contextos y sociedades con ayuda de la madre, compañeros o grupos sociales. Pero no todos tuvieron los mismos recursos </a:t>
            </a:r>
            <a:endParaRPr sz="3100"/>
          </a:p>
        </p:txBody>
      </p:sp>
      <p:pic>
        <p:nvPicPr>
          <p:cNvPr id="1382" name="Google Shape;13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38" y="3132240"/>
            <a:ext cx="4083925" cy="17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53"/>
          <p:cNvSpPr txBox="1">
            <a:spLocks noGrp="1"/>
          </p:cNvSpPr>
          <p:nvPr>
            <p:ph type="body" idx="1"/>
          </p:nvPr>
        </p:nvSpPr>
        <p:spPr>
          <a:xfrm>
            <a:off x="2217600" y="1146450"/>
            <a:ext cx="4708800" cy="28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Manjari"/>
                <a:ea typeface="Manjari"/>
                <a:cs typeface="Manjari"/>
                <a:sym typeface="Manjari"/>
              </a:rPr>
              <a:t>El “apego” es el vínculo afectivo que se crea desde el inicio de la vida entre el hijo y su madre y/o padre, o su cuidador. Es la relación afectiva más importante que creamos las personas y permite que el bebé se sienta seguro y protegido. Es estable y suele durar la mayor parte de la vida de una persona.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25" name="Google Shape;13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75" y="378475"/>
            <a:ext cx="1720125" cy="4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54"/>
          <p:cNvSpPr txBox="1"/>
          <p:nvPr/>
        </p:nvSpPr>
        <p:spPr>
          <a:xfrm>
            <a:off x="1848700" y="1869225"/>
            <a:ext cx="5149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En el video se observa la diversidad cultural de cuatro puntos del planeta tan alejados entre sí, pero con un nexo fundamental de unión: desarrollo evolutivo del niño en un contexto familiar de apego seguro.</a:t>
            </a:r>
            <a:endParaRPr sz="2500"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1" name="Google Shape;1331;p54"/>
          <p:cNvSpPr txBox="1">
            <a:spLocks noGrp="1"/>
          </p:cNvSpPr>
          <p:nvPr>
            <p:ph type="title" idx="4294967295"/>
          </p:nvPr>
        </p:nvSpPr>
        <p:spPr>
          <a:xfrm>
            <a:off x="2008750" y="409100"/>
            <a:ext cx="48294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Documental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3379650" y="1575475"/>
            <a:ext cx="5059200" cy="1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0">
                <a:latin typeface="Manjari"/>
                <a:ea typeface="Manjari"/>
                <a:cs typeface="Manjari"/>
                <a:sym typeface="Manjari"/>
              </a:rPr>
              <a:t>Como se puede observar en el video la primera relación afectiva es cuando la madre le da pecho al bebe. A nivel emocional, el calor del cuerpo de la madre brinda seguridad y apego al bebé. El bebé satisface amor, sustento, protección, confianza y vínculo.</a:t>
            </a:r>
            <a:endParaRPr b="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37" name="Google Shape;1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75" y="294250"/>
            <a:ext cx="2595375" cy="36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6"/>
          <p:cNvSpPr txBox="1">
            <a:spLocks noGrp="1"/>
          </p:cNvSpPr>
          <p:nvPr>
            <p:ph type="title"/>
          </p:nvPr>
        </p:nvSpPr>
        <p:spPr>
          <a:xfrm>
            <a:off x="1061175" y="1499825"/>
            <a:ext cx="78873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Otra relación afectiva entre los adultos y los bebés, es el tacto, este es una de las primeras formas de comunicarse de los bebés, ya que responden al contacto piel a piel. Como se puede observar en el video el tacto es tranquilizador para el bebe. </a:t>
            </a:r>
            <a:endParaRPr sz="2400" b="0"/>
          </a:p>
        </p:txBody>
      </p:sp>
      <p:sp>
        <p:nvSpPr>
          <p:cNvPr id="1343" name="Google Shape;1343;p56"/>
          <p:cNvSpPr/>
          <p:nvPr/>
        </p:nvSpPr>
        <p:spPr>
          <a:xfrm>
            <a:off x="3881688" y="307567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4" name="Google Shape;13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175" y="3399625"/>
            <a:ext cx="2522186" cy="16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57"/>
          <p:cNvSpPr txBox="1">
            <a:spLocks noGrp="1"/>
          </p:cNvSpPr>
          <p:nvPr>
            <p:ph type="subTitle" idx="1"/>
          </p:nvPr>
        </p:nvSpPr>
        <p:spPr>
          <a:xfrm>
            <a:off x="2507450" y="157440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Durante el documental se puede observar que la madre es la responsable de cuidar, alimentar y educar a los bebés.  Dos de los bebés socializan con personas con puestos importantes y los otros dos bebés conviven con personas de un nivel socioeconómico bajo.</a:t>
            </a:r>
            <a:endParaRPr/>
          </a:p>
        </p:txBody>
      </p:sp>
      <p:sp>
        <p:nvSpPr>
          <p:cNvPr id="1350" name="Google Shape;1350;p57"/>
          <p:cNvSpPr txBox="1"/>
          <p:nvPr/>
        </p:nvSpPr>
        <p:spPr>
          <a:xfrm>
            <a:off x="-301625" y="154875"/>
            <a:ext cx="6893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Contexto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8"/>
          <p:cNvSpPr txBox="1">
            <a:spLocks noGrp="1"/>
          </p:cNvSpPr>
          <p:nvPr>
            <p:ph type="title"/>
          </p:nvPr>
        </p:nvSpPr>
        <p:spPr>
          <a:xfrm>
            <a:off x="713250" y="9985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Dancing Script"/>
                <a:ea typeface="Dancing Script"/>
                <a:cs typeface="Dancing Script"/>
                <a:sym typeface="Dancing Script"/>
              </a:rPr>
              <a:t>Acompañantes del desarrollo</a:t>
            </a:r>
            <a:endParaRPr sz="51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56" name="Google Shape;1356;p58"/>
          <p:cNvSpPr txBox="1">
            <a:spLocks noGrp="1"/>
          </p:cNvSpPr>
          <p:nvPr>
            <p:ph type="body" idx="1"/>
          </p:nvPr>
        </p:nvSpPr>
        <p:spPr>
          <a:xfrm>
            <a:off x="1088250" y="1377000"/>
            <a:ext cx="6967500" cy="23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</a:rPr>
              <a:t>En algunas culturas es común que las madres conviven con mujeres relacionándose como familia, porque viven en su localidad y por lo tanto los bebés pueden utilizar a esas personas como modelos para adquirir conductas. En otras situaciones la madre convive con la familia y de aquí se adquieren patrones y conductas de la misma manera, mediante modelo.</a:t>
            </a:r>
            <a:endParaRPr sz="17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chemeClr val="accent2"/>
              </a:solidFill>
            </a:endParaRPr>
          </a:p>
        </p:txBody>
      </p:sp>
      <p:sp>
        <p:nvSpPr>
          <p:cNvPr id="1357" name="Google Shape;1357;p5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9"/>
          <p:cNvSpPr txBox="1"/>
          <p:nvPr/>
        </p:nvSpPr>
        <p:spPr>
          <a:xfrm>
            <a:off x="933025" y="1261450"/>
            <a:ext cx="70794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A0A2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La madre repite palabras con el fin de que el bebé logre repetirlas</a:t>
            </a:r>
            <a:endParaRPr sz="4400" b="1">
              <a:solidFill>
                <a:srgbClr val="A0A29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363" name="Google Shape;13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4494">
            <a:off x="5132775" y="1907826"/>
            <a:ext cx="4131925" cy="41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59"/>
          <p:cNvSpPr/>
          <p:nvPr/>
        </p:nvSpPr>
        <p:spPr>
          <a:xfrm>
            <a:off x="-56950" y="-12"/>
            <a:ext cx="1080300" cy="1268925"/>
          </a:xfrm>
          <a:custGeom>
            <a:avLst/>
            <a:gdLst/>
            <a:ahLst/>
            <a:cxnLst/>
            <a:rect l="l" t="t" r="r" b="b"/>
            <a:pathLst>
              <a:path w="43212" h="50757" extrusionOk="0">
                <a:moveTo>
                  <a:pt x="8566" y="1929"/>
                </a:moveTo>
                <a:cubicBezTo>
                  <a:pt x="10493" y="3133"/>
                  <a:pt x="12634" y="4017"/>
                  <a:pt x="14615" y="5087"/>
                </a:cubicBezTo>
                <a:cubicBezTo>
                  <a:pt x="17773" y="6747"/>
                  <a:pt x="19887" y="8861"/>
                  <a:pt x="21948" y="11511"/>
                </a:cubicBezTo>
                <a:cubicBezTo>
                  <a:pt x="21012" y="10869"/>
                  <a:pt x="19941" y="10467"/>
                  <a:pt x="18924" y="9878"/>
                </a:cubicBezTo>
                <a:cubicBezTo>
                  <a:pt x="17425" y="9048"/>
                  <a:pt x="15926" y="8219"/>
                  <a:pt x="14561" y="7175"/>
                </a:cubicBezTo>
                <a:cubicBezTo>
                  <a:pt x="12741" y="5837"/>
                  <a:pt x="11055" y="4338"/>
                  <a:pt x="9395" y="2785"/>
                </a:cubicBezTo>
                <a:cubicBezTo>
                  <a:pt x="9101" y="2518"/>
                  <a:pt x="8833" y="2223"/>
                  <a:pt x="8566" y="1929"/>
                </a:cubicBezTo>
                <a:close/>
                <a:moveTo>
                  <a:pt x="7522" y="5328"/>
                </a:moveTo>
                <a:cubicBezTo>
                  <a:pt x="7522" y="7844"/>
                  <a:pt x="6585" y="10360"/>
                  <a:pt x="5702" y="12689"/>
                </a:cubicBezTo>
                <a:cubicBezTo>
                  <a:pt x="4604" y="15553"/>
                  <a:pt x="3105" y="18068"/>
                  <a:pt x="1152" y="20397"/>
                </a:cubicBezTo>
                <a:cubicBezTo>
                  <a:pt x="1339" y="17185"/>
                  <a:pt x="2570" y="13786"/>
                  <a:pt x="4069" y="11083"/>
                </a:cubicBezTo>
                <a:cubicBezTo>
                  <a:pt x="4899" y="9557"/>
                  <a:pt x="5782" y="8112"/>
                  <a:pt x="6665" y="6613"/>
                </a:cubicBezTo>
                <a:cubicBezTo>
                  <a:pt x="6906" y="6185"/>
                  <a:pt x="7254" y="5756"/>
                  <a:pt x="7522" y="5328"/>
                </a:cubicBezTo>
                <a:close/>
                <a:moveTo>
                  <a:pt x="11697" y="13866"/>
                </a:moveTo>
                <a:cubicBezTo>
                  <a:pt x="16435" y="15044"/>
                  <a:pt x="20583" y="17453"/>
                  <a:pt x="23795" y="21147"/>
                </a:cubicBezTo>
                <a:cubicBezTo>
                  <a:pt x="18870" y="20317"/>
                  <a:pt x="14909" y="17560"/>
                  <a:pt x="11697" y="13866"/>
                </a:cubicBezTo>
                <a:close/>
                <a:moveTo>
                  <a:pt x="21979" y="26157"/>
                </a:moveTo>
                <a:cubicBezTo>
                  <a:pt x="23920" y="26157"/>
                  <a:pt x="25812" y="26506"/>
                  <a:pt x="27650" y="27570"/>
                </a:cubicBezTo>
                <a:cubicBezTo>
                  <a:pt x="28854" y="28239"/>
                  <a:pt x="29978" y="29042"/>
                  <a:pt x="31129" y="29819"/>
                </a:cubicBezTo>
                <a:cubicBezTo>
                  <a:pt x="31984" y="30380"/>
                  <a:pt x="33530" y="30987"/>
                  <a:pt x="31739" y="30987"/>
                </a:cubicBezTo>
                <a:cubicBezTo>
                  <a:pt x="31567" y="30987"/>
                  <a:pt x="31365" y="30981"/>
                  <a:pt x="31129" y="30970"/>
                </a:cubicBezTo>
                <a:cubicBezTo>
                  <a:pt x="26579" y="30729"/>
                  <a:pt x="22511" y="28748"/>
                  <a:pt x="18683" y="26419"/>
                </a:cubicBezTo>
                <a:cubicBezTo>
                  <a:pt x="19796" y="26266"/>
                  <a:pt x="20895" y="26157"/>
                  <a:pt x="21979" y="26157"/>
                </a:cubicBezTo>
                <a:close/>
                <a:moveTo>
                  <a:pt x="13544" y="20799"/>
                </a:moveTo>
                <a:lnTo>
                  <a:pt x="13544" y="20799"/>
                </a:lnTo>
                <a:cubicBezTo>
                  <a:pt x="13705" y="23074"/>
                  <a:pt x="13116" y="25590"/>
                  <a:pt x="12286" y="27570"/>
                </a:cubicBezTo>
                <a:cubicBezTo>
                  <a:pt x="11751" y="28935"/>
                  <a:pt x="11162" y="30300"/>
                  <a:pt x="10386" y="31532"/>
                </a:cubicBezTo>
                <a:cubicBezTo>
                  <a:pt x="10044" y="32084"/>
                  <a:pt x="8019" y="34371"/>
                  <a:pt x="7952" y="34371"/>
                </a:cubicBezTo>
                <a:cubicBezTo>
                  <a:pt x="7951" y="34371"/>
                  <a:pt x="7950" y="34370"/>
                  <a:pt x="7950" y="34369"/>
                </a:cubicBezTo>
                <a:cubicBezTo>
                  <a:pt x="7602" y="29551"/>
                  <a:pt x="10627" y="24546"/>
                  <a:pt x="13544" y="20799"/>
                </a:cubicBezTo>
                <a:close/>
                <a:moveTo>
                  <a:pt x="32420" y="37714"/>
                </a:moveTo>
                <a:cubicBezTo>
                  <a:pt x="34620" y="37714"/>
                  <a:pt x="36514" y="38481"/>
                  <a:pt x="38409" y="39481"/>
                </a:cubicBezTo>
                <a:cubicBezTo>
                  <a:pt x="37275" y="39682"/>
                  <a:pt x="36155" y="39788"/>
                  <a:pt x="35055" y="39788"/>
                </a:cubicBezTo>
                <a:cubicBezTo>
                  <a:pt x="32780" y="39788"/>
                  <a:pt x="30589" y="39332"/>
                  <a:pt x="28533" y="38303"/>
                </a:cubicBezTo>
                <a:cubicBezTo>
                  <a:pt x="29791" y="38196"/>
                  <a:pt x="31156" y="37741"/>
                  <a:pt x="32307" y="37714"/>
                </a:cubicBezTo>
                <a:cubicBezTo>
                  <a:pt x="32344" y="37714"/>
                  <a:pt x="32382" y="37714"/>
                  <a:pt x="32420" y="37714"/>
                </a:cubicBezTo>
                <a:close/>
                <a:moveTo>
                  <a:pt x="21681" y="33084"/>
                </a:moveTo>
                <a:cubicBezTo>
                  <a:pt x="22430" y="36644"/>
                  <a:pt x="20717" y="41542"/>
                  <a:pt x="18951" y="44352"/>
                </a:cubicBezTo>
                <a:cubicBezTo>
                  <a:pt x="18848" y="44368"/>
                  <a:pt x="18753" y="44375"/>
                  <a:pt x="18667" y="44375"/>
                </a:cubicBezTo>
                <a:cubicBezTo>
                  <a:pt x="17994" y="44375"/>
                  <a:pt x="17842" y="43910"/>
                  <a:pt x="18174" y="42961"/>
                </a:cubicBezTo>
                <a:cubicBezTo>
                  <a:pt x="18201" y="42506"/>
                  <a:pt x="18228" y="42050"/>
                  <a:pt x="18308" y="41569"/>
                </a:cubicBezTo>
                <a:cubicBezTo>
                  <a:pt x="18496" y="40418"/>
                  <a:pt x="18763" y="39294"/>
                  <a:pt x="19138" y="38196"/>
                </a:cubicBezTo>
                <a:cubicBezTo>
                  <a:pt x="19673" y="36590"/>
                  <a:pt x="20450" y="34396"/>
                  <a:pt x="21681" y="33084"/>
                </a:cubicBezTo>
                <a:close/>
                <a:moveTo>
                  <a:pt x="31423" y="41890"/>
                </a:moveTo>
                <a:cubicBezTo>
                  <a:pt x="33699" y="42800"/>
                  <a:pt x="35813" y="43416"/>
                  <a:pt x="37820" y="45102"/>
                </a:cubicBezTo>
                <a:cubicBezTo>
                  <a:pt x="39212" y="46279"/>
                  <a:pt x="40229" y="47752"/>
                  <a:pt x="41327" y="49170"/>
                </a:cubicBezTo>
                <a:cubicBezTo>
                  <a:pt x="39801" y="48367"/>
                  <a:pt x="38142" y="47885"/>
                  <a:pt x="36643" y="46922"/>
                </a:cubicBezTo>
                <a:cubicBezTo>
                  <a:pt x="34582" y="45610"/>
                  <a:pt x="33136" y="43603"/>
                  <a:pt x="31423" y="41890"/>
                </a:cubicBezTo>
                <a:close/>
                <a:moveTo>
                  <a:pt x="6847" y="1"/>
                </a:moveTo>
                <a:cubicBezTo>
                  <a:pt x="6749" y="1"/>
                  <a:pt x="6645" y="87"/>
                  <a:pt x="6665" y="189"/>
                </a:cubicBezTo>
                <a:cubicBezTo>
                  <a:pt x="6585" y="296"/>
                  <a:pt x="6558" y="457"/>
                  <a:pt x="6692" y="564"/>
                </a:cubicBezTo>
                <a:lnTo>
                  <a:pt x="6719" y="564"/>
                </a:lnTo>
                <a:cubicBezTo>
                  <a:pt x="6853" y="1795"/>
                  <a:pt x="7067" y="3053"/>
                  <a:pt x="7334" y="4284"/>
                </a:cubicBezTo>
                <a:cubicBezTo>
                  <a:pt x="6478" y="4712"/>
                  <a:pt x="6023" y="5917"/>
                  <a:pt x="5595" y="6720"/>
                </a:cubicBezTo>
                <a:cubicBezTo>
                  <a:pt x="4604" y="8567"/>
                  <a:pt x="3480" y="10360"/>
                  <a:pt x="2543" y="12234"/>
                </a:cubicBezTo>
                <a:cubicBezTo>
                  <a:pt x="1205" y="14910"/>
                  <a:pt x="1" y="18497"/>
                  <a:pt x="349" y="21548"/>
                </a:cubicBezTo>
                <a:cubicBezTo>
                  <a:pt x="367" y="21729"/>
                  <a:pt x="569" y="21861"/>
                  <a:pt x="756" y="21861"/>
                </a:cubicBezTo>
                <a:cubicBezTo>
                  <a:pt x="845" y="21861"/>
                  <a:pt x="930" y="21831"/>
                  <a:pt x="991" y="21762"/>
                </a:cubicBezTo>
                <a:cubicBezTo>
                  <a:pt x="3266" y="19112"/>
                  <a:pt x="5140" y="16195"/>
                  <a:pt x="6264" y="12849"/>
                </a:cubicBezTo>
                <a:cubicBezTo>
                  <a:pt x="7013" y="10654"/>
                  <a:pt x="7789" y="8433"/>
                  <a:pt x="7789" y="6131"/>
                </a:cubicBezTo>
                <a:cubicBezTo>
                  <a:pt x="9074" y="10869"/>
                  <a:pt x="11108" y="15526"/>
                  <a:pt x="13437" y="19835"/>
                </a:cubicBezTo>
                <a:cubicBezTo>
                  <a:pt x="13410" y="19835"/>
                  <a:pt x="13410" y="19835"/>
                  <a:pt x="13383" y="19862"/>
                </a:cubicBezTo>
                <a:cubicBezTo>
                  <a:pt x="11537" y="21628"/>
                  <a:pt x="9931" y="24706"/>
                  <a:pt x="8833" y="27035"/>
                </a:cubicBezTo>
                <a:cubicBezTo>
                  <a:pt x="7629" y="29631"/>
                  <a:pt x="6826" y="32308"/>
                  <a:pt x="7415" y="35172"/>
                </a:cubicBezTo>
                <a:cubicBezTo>
                  <a:pt x="7449" y="35327"/>
                  <a:pt x="7584" y="35416"/>
                  <a:pt x="7719" y="35416"/>
                </a:cubicBezTo>
                <a:cubicBezTo>
                  <a:pt x="7793" y="35416"/>
                  <a:pt x="7866" y="35389"/>
                  <a:pt x="7923" y="35332"/>
                </a:cubicBezTo>
                <a:cubicBezTo>
                  <a:pt x="11269" y="32549"/>
                  <a:pt x="14695" y="26178"/>
                  <a:pt x="14186" y="21227"/>
                </a:cubicBezTo>
                <a:lnTo>
                  <a:pt x="14186" y="21227"/>
                </a:lnTo>
                <a:cubicBezTo>
                  <a:pt x="14722" y="22190"/>
                  <a:pt x="15284" y="23154"/>
                  <a:pt x="15846" y="24064"/>
                </a:cubicBezTo>
                <a:cubicBezTo>
                  <a:pt x="16167" y="24599"/>
                  <a:pt x="16515" y="25108"/>
                  <a:pt x="16836" y="25643"/>
                </a:cubicBezTo>
                <a:cubicBezTo>
                  <a:pt x="16836" y="25670"/>
                  <a:pt x="16836" y="25697"/>
                  <a:pt x="16863" y="25723"/>
                </a:cubicBezTo>
                <a:cubicBezTo>
                  <a:pt x="16890" y="25723"/>
                  <a:pt x="16890" y="25750"/>
                  <a:pt x="16890" y="25750"/>
                </a:cubicBezTo>
                <a:cubicBezTo>
                  <a:pt x="18308" y="27972"/>
                  <a:pt x="19807" y="30113"/>
                  <a:pt x="21440" y="32174"/>
                </a:cubicBezTo>
                <a:cubicBezTo>
                  <a:pt x="21467" y="32228"/>
                  <a:pt x="21467" y="32308"/>
                  <a:pt x="21493" y="32361"/>
                </a:cubicBezTo>
                <a:cubicBezTo>
                  <a:pt x="19834" y="33539"/>
                  <a:pt x="18656" y="36831"/>
                  <a:pt x="18201" y="38678"/>
                </a:cubicBezTo>
                <a:cubicBezTo>
                  <a:pt x="17639" y="41007"/>
                  <a:pt x="17157" y="43442"/>
                  <a:pt x="18094" y="45717"/>
                </a:cubicBezTo>
                <a:cubicBezTo>
                  <a:pt x="18134" y="45824"/>
                  <a:pt x="18228" y="45871"/>
                  <a:pt x="18325" y="45871"/>
                </a:cubicBezTo>
                <a:cubicBezTo>
                  <a:pt x="18422" y="45871"/>
                  <a:pt x="18522" y="45824"/>
                  <a:pt x="18576" y="45744"/>
                </a:cubicBezTo>
                <a:cubicBezTo>
                  <a:pt x="20503" y="42746"/>
                  <a:pt x="23394" y="37179"/>
                  <a:pt x="22243" y="33191"/>
                </a:cubicBezTo>
                <a:lnTo>
                  <a:pt x="22243" y="33191"/>
                </a:lnTo>
                <a:cubicBezTo>
                  <a:pt x="24812" y="36296"/>
                  <a:pt x="27650" y="39187"/>
                  <a:pt x="30808" y="41756"/>
                </a:cubicBezTo>
                <a:cubicBezTo>
                  <a:pt x="32307" y="43790"/>
                  <a:pt x="33993" y="46333"/>
                  <a:pt x="36241" y="47537"/>
                </a:cubicBezTo>
                <a:cubicBezTo>
                  <a:pt x="38356" y="48662"/>
                  <a:pt x="40738" y="49224"/>
                  <a:pt x="42665" y="50696"/>
                </a:cubicBezTo>
                <a:cubicBezTo>
                  <a:pt x="42713" y="50738"/>
                  <a:pt x="42765" y="50757"/>
                  <a:pt x="42816" y="50757"/>
                </a:cubicBezTo>
                <a:cubicBezTo>
                  <a:pt x="43022" y="50757"/>
                  <a:pt x="43211" y="50461"/>
                  <a:pt x="43040" y="50268"/>
                </a:cubicBezTo>
                <a:cubicBezTo>
                  <a:pt x="41032" y="48287"/>
                  <a:pt x="39721" y="45851"/>
                  <a:pt x="37473" y="44111"/>
                </a:cubicBezTo>
                <a:cubicBezTo>
                  <a:pt x="35438" y="42586"/>
                  <a:pt x="33511" y="41595"/>
                  <a:pt x="31022" y="41114"/>
                </a:cubicBezTo>
                <a:cubicBezTo>
                  <a:pt x="31004" y="41105"/>
                  <a:pt x="30989" y="41102"/>
                  <a:pt x="30976" y="41102"/>
                </a:cubicBezTo>
                <a:cubicBezTo>
                  <a:pt x="30951" y="41102"/>
                  <a:pt x="30933" y="41114"/>
                  <a:pt x="30915" y="41114"/>
                </a:cubicBezTo>
                <a:cubicBezTo>
                  <a:pt x="30165" y="40498"/>
                  <a:pt x="29470" y="39856"/>
                  <a:pt x="28774" y="39187"/>
                </a:cubicBezTo>
                <a:lnTo>
                  <a:pt x="28774" y="39187"/>
                </a:lnTo>
                <a:cubicBezTo>
                  <a:pt x="30565" y="40037"/>
                  <a:pt x="32640" y="40362"/>
                  <a:pt x="34696" y="40362"/>
                </a:cubicBezTo>
                <a:cubicBezTo>
                  <a:pt x="36266" y="40362"/>
                  <a:pt x="37825" y="40172"/>
                  <a:pt x="39239" y="39882"/>
                </a:cubicBezTo>
                <a:cubicBezTo>
                  <a:pt x="39453" y="39829"/>
                  <a:pt x="39533" y="39508"/>
                  <a:pt x="39319" y="39401"/>
                </a:cubicBezTo>
                <a:cubicBezTo>
                  <a:pt x="37606" y="38464"/>
                  <a:pt x="35679" y="37420"/>
                  <a:pt x="33672" y="37233"/>
                </a:cubicBezTo>
                <a:cubicBezTo>
                  <a:pt x="33212" y="37192"/>
                  <a:pt x="32748" y="37174"/>
                  <a:pt x="32283" y="37174"/>
                </a:cubicBezTo>
                <a:cubicBezTo>
                  <a:pt x="31531" y="37174"/>
                  <a:pt x="30776" y="37220"/>
                  <a:pt x="30032" y="37286"/>
                </a:cubicBezTo>
                <a:cubicBezTo>
                  <a:pt x="29319" y="37375"/>
                  <a:pt x="28513" y="37613"/>
                  <a:pt x="27769" y="37613"/>
                </a:cubicBezTo>
                <a:cubicBezTo>
                  <a:pt x="27619" y="37613"/>
                  <a:pt x="27472" y="37603"/>
                  <a:pt x="27328" y="37581"/>
                </a:cubicBezTo>
                <a:lnTo>
                  <a:pt x="27248" y="37581"/>
                </a:lnTo>
                <a:cubicBezTo>
                  <a:pt x="27114" y="37527"/>
                  <a:pt x="27007" y="37447"/>
                  <a:pt x="26900" y="37367"/>
                </a:cubicBezTo>
                <a:cubicBezTo>
                  <a:pt x="23902" y="34288"/>
                  <a:pt x="21172" y="30889"/>
                  <a:pt x="18790" y="27303"/>
                </a:cubicBezTo>
                <a:lnTo>
                  <a:pt x="18790" y="27303"/>
                </a:lnTo>
                <a:cubicBezTo>
                  <a:pt x="22073" y="29694"/>
                  <a:pt x="26645" y="31485"/>
                  <a:pt x="30699" y="31485"/>
                </a:cubicBezTo>
                <a:cubicBezTo>
                  <a:pt x="31636" y="31485"/>
                  <a:pt x="32545" y="31390"/>
                  <a:pt x="33404" y="31184"/>
                </a:cubicBezTo>
                <a:cubicBezTo>
                  <a:pt x="33591" y="31157"/>
                  <a:pt x="33699" y="30862"/>
                  <a:pt x="33484" y="30729"/>
                </a:cubicBezTo>
                <a:cubicBezTo>
                  <a:pt x="30915" y="29203"/>
                  <a:pt x="28613" y="26955"/>
                  <a:pt x="25669" y="26098"/>
                </a:cubicBezTo>
                <a:cubicBezTo>
                  <a:pt x="24149" y="25653"/>
                  <a:pt x="22673" y="25445"/>
                  <a:pt x="21181" y="25445"/>
                </a:cubicBezTo>
                <a:cubicBezTo>
                  <a:pt x="20071" y="25445"/>
                  <a:pt x="18952" y="25560"/>
                  <a:pt x="17800" y="25777"/>
                </a:cubicBezTo>
                <a:cubicBezTo>
                  <a:pt x="17077" y="24599"/>
                  <a:pt x="16354" y="23422"/>
                  <a:pt x="15685" y="22217"/>
                </a:cubicBezTo>
                <a:cubicBezTo>
                  <a:pt x="14454" y="19969"/>
                  <a:pt x="13330" y="17694"/>
                  <a:pt x="12313" y="15392"/>
                </a:cubicBezTo>
                <a:lnTo>
                  <a:pt x="12313" y="15392"/>
                </a:lnTo>
                <a:cubicBezTo>
                  <a:pt x="15364" y="19005"/>
                  <a:pt x="19995" y="21307"/>
                  <a:pt x="24625" y="21923"/>
                </a:cubicBezTo>
                <a:cubicBezTo>
                  <a:pt x="24644" y="21926"/>
                  <a:pt x="24663" y="21928"/>
                  <a:pt x="24681" y="21928"/>
                </a:cubicBezTo>
                <a:cubicBezTo>
                  <a:pt x="24936" y="21928"/>
                  <a:pt x="25043" y="21588"/>
                  <a:pt x="24893" y="21387"/>
                </a:cubicBezTo>
                <a:cubicBezTo>
                  <a:pt x="21440" y="17132"/>
                  <a:pt x="16595" y="14161"/>
                  <a:pt x="11269" y="12983"/>
                </a:cubicBezTo>
                <a:cubicBezTo>
                  <a:pt x="11055" y="12474"/>
                  <a:pt x="10841" y="11966"/>
                  <a:pt x="10627" y="11431"/>
                </a:cubicBezTo>
                <a:cubicBezTo>
                  <a:pt x="9342" y="8138"/>
                  <a:pt x="8539" y="4712"/>
                  <a:pt x="7415" y="1394"/>
                </a:cubicBezTo>
                <a:lnTo>
                  <a:pt x="7415" y="1394"/>
                </a:lnTo>
                <a:cubicBezTo>
                  <a:pt x="9262" y="3535"/>
                  <a:pt x="11189" y="5515"/>
                  <a:pt x="13517" y="7228"/>
                </a:cubicBezTo>
                <a:cubicBezTo>
                  <a:pt x="14882" y="8246"/>
                  <a:pt x="16301" y="9263"/>
                  <a:pt x="17827" y="9985"/>
                </a:cubicBezTo>
                <a:cubicBezTo>
                  <a:pt x="19513" y="10815"/>
                  <a:pt x="21467" y="11350"/>
                  <a:pt x="22725" y="12796"/>
                </a:cubicBezTo>
                <a:cubicBezTo>
                  <a:pt x="22774" y="12845"/>
                  <a:pt x="22824" y="12866"/>
                  <a:pt x="22871" y="12866"/>
                </a:cubicBezTo>
                <a:cubicBezTo>
                  <a:pt x="22925" y="12866"/>
                  <a:pt x="22976" y="12839"/>
                  <a:pt x="23019" y="12796"/>
                </a:cubicBezTo>
                <a:cubicBezTo>
                  <a:pt x="23046" y="12769"/>
                  <a:pt x="23073" y="12715"/>
                  <a:pt x="23073" y="12662"/>
                </a:cubicBezTo>
                <a:cubicBezTo>
                  <a:pt x="23073" y="12635"/>
                  <a:pt x="23099" y="12635"/>
                  <a:pt x="23073" y="12608"/>
                </a:cubicBezTo>
                <a:cubicBezTo>
                  <a:pt x="23073" y="12582"/>
                  <a:pt x="23046" y="12555"/>
                  <a:pt x="23046" y="12528"/>
                </a:cubicBezTo>
                <a:cubicBezTo>
                  <a:pt x="23046" y="12501"/>
                  <a:pt x="23046" y="12501"/>
                  <a:pt x="23046" y="12501"/>
                </a:cubicBezTo>
                <a:cubicBezTo>
                  <a:pt x="20342" y="5435"/>
                  <a:pt x="12473" y="4284"/>
                  <a:pt x="7093" y="82"/>
                </a:cubicBezTo>
                <a:cubicBezTo>
                  <a:pt x="7040" y="55"/>
                  <a:pt x="6986" y="28"/>
                  <a:pt x="6933" y="28"/>
                </a:cubicBezTo>
                <a:cubicBezTo>
                  <a:pt x="6907" y="9"/>
                  <a:pt x="6877" y="1"/>
                  <a:pt x="6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60"/>
          <p:cNvSpPr txBox="1">
            <a:spLocks noGrp="1"/>
          </p:cNvSpPr>
          <p:nvPr>
            <p:ph type="body" idx="1"/>
          </p:nvPr>
        </p:nvSpPr>
        <p:spPr>
          <a:xfrm>
            <a:off x="713260" y="78150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Font typeface="Merriweather"/>
              <a:buChar char="●"/>
            </a:pPr>
            <a:r>
              <a:rPr lang="en" sz="2300">
                <a:latin typeface="Merriweather"/>
                <a:ea typeface="Merriweather"/>
                <a:cs typeface="Merriweather"/>
                <a:sym typeface="Merriweather"/>
              </a:rPr>
              <a:t>Sin importar las diferencias culturales la madre es una parte fundamental para el crecimiento del niño pues es  la auxiliar y su modelo a seguir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70" name="Google Shape;13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505" y="2236500"/>
            <a:ext cx="2907000" cy="29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11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Elegant Education Pack for Students by Slidesgo</vt:lpstr>
      <vt:lpstr>Documental Bebés Online </vt:lpstr>
      <vt:lpstr>Presentación de PowerPoint</vt:lpstr>
      <vt:lpstr>Documental</vt:lpstr>
      <vt:lpstr>Presentación de PowerPoint</vt:lpstr>
      <vt:lpstr>Otra relación afectiva entre los adultos y los bebés, es el tacto, este es una de las primeras formas de comunicarse de los bebés, ya que responden al contacto piel a piel. Como se puede observar en el video el tacto es tranquilizador para el bebe. </vt:lpstr>
      <vt:lpstr>Presentación de PowerPoint</vt:lpstr>
      <vt:lpstr>Acompañantes del desarrollo</vt:lpstr>
      <vt:lpstr>Presentación de PowerPoint</vt:lpstr>
      <vt:lpstr>Presentación de PowerPoint</vt:lpstr>
      <vt:lpstr>La madre siempre ayudará a su hijo a salir adelante y enfrentar las problemáticas del día a día.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Documental Bebés Online </dc:title>
  <cp:lastModifiedBy>Brenda Ibarra Cepeda</cp:lastModifiedBy>
  <cp:revision>1</cp:revision>
  <dcterms:modified xsi:type="dcterms:W3CDTF">2021-05-08T03:26:19Z</dcterms:modified>
</cp:coreProperties>
</file>