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 snapToGrid="0">
      <p:cViewPr varScale="1">
        <p:scale>
          <a:sx n="44" d="100"/>
          <a:sy n="44" d="100"/>
        </p:scale>
        <p:origin x="7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03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358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187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997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276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6799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968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525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109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67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86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928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s para instastories | Flower background wallpaper, Pretty wallpaper  iphone, Instagram wallpap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83270" y="-2683270"/>
            <a:ext cx="6825455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3454524" y="-313985"/>
            <a:ext cx="908129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5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rlin Sans FB Demi" panose="020E0802020502020306" pitchFamily="34" charset="0"/>
              </a:rPr>
              <a:t>Documental de bebés </a:t>
            </a:r>
            <a:endParaRPr lang="es-MX" sz="115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7" name="Imagen 6" descr="Babies, un documental todo ternura | BLOGACIN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373" y="3317778"/>
            <a:ext cx="5612130" cy="333245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/>
          <p:cNvSpPr txBox="1"/>
          <p:nvPr/>
        </p:nvSpPr>
        <p:spPr>
          <a:xfrm>
            <a:off x="0" y="3787907"/>
            <a:ext cx="28473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Equipo:</a:t>
            </a:r>
          </a:p>
          <a:p>
            <a:r>
              <a:rPr lang="es-MX" sz="2000" dirty="0" smtClean="0"/>
              <a:t>-</a:t>
            </a:r>
            <a:r>
              <a:rPr lang="es-MX" sz="2000" dirty="0"/>
              <a:t>MONSIVAIS GARZA LUZ </a:t>
            </a:r>
            <a:r>
              <a:rPr lang="es-MX" sz="2000" dirty="0" smtClean="0"/>
              <a:t>ESTEFANIA</a:t>
            </a:r>
          </a:p>
          <a:p>
            <a:r>
              <a:rPr lang="es-MX" sz="2000" dirty="0" smtClean="0"/>
              <a:t>-</a:t>
            </a:r>
            <a:r>
              <a:rPr lang="es-MX" sz="2000" dirty="0"/>
              <a:t>MUÑIZ IBARRA KARLA </a:t>
            </a:r>
            <a:r>
              <a:rPr lang="es-MX" sz="2000" dirty="0" smtClean="0"/>
              <a:t>ANDREA</a:t>
            </a:r>
          </a:p>
          <a:p>
            <a:r>
              <a:rPr lang="es-MX" sz="2000" dirty="0" smtClean="0"/>
              <a:t>-</a:t>
            </a:r>
            <a:r>
              <a:rPr lang="es-MX" sz="2000" dirty="0"/>
              <a:t>MUÑIZ TORRES KAREN </a:t>
            </a:r>
            <a:r>
              <a:rPr lang="es-MX" sz="2000" dirty="0" smtClean="0"/>
              <a:t>LUCERO</a:t>
            </a:r>
          </a:p>
          <a:p>
            <a:r>
              <a:rPr lang="es-MX" sz="2000" dirty="0" smtClean="0"/>
              <a:t>-RANGEL IBARRA DANNA SOPHIA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76396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iseña tu Presentación: 15 Fondos para Diapositivas Editab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51675"/>
            <a:ext cx="12192000" cy="69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3968655" y="0"/>
            <a:ext cx="42546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800" dirty="0" smtClean="0">
                <a:solidFill>
                  <a:schemeClr val="bg1"/>
                </a:solidFill>
                <a:effectLst/>
                <a:latin typeface="Berlin Sans FB Demi" panose="020E0802020502020306" pitchFamily="34" charset="0"/>
                <a:ea typeface="Calibri" panose="020F0502020204030204" pitchFamily="34" charset="0"/>
              </a:rPr>
              <a:t>DIFERENCIAS: </a:t>
            </a:r>
            <a:endParaRPr lang="es-MX" sz="4800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918933"/>
            <a:ext cx="6597966" cy="5002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800" dirty="0" smtClean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 vida cotidiana es diferente, ya que cada uno está en contextos familiar y social muy distintos.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es-MX" sz="2400" dirty="0" smtClean="0">
              <a:solidFill>
                <a:schemeClr val="bg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2800" dirty="0" smtClean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estimulación de su crecimiento desde que nacen, cada uno se desarrolla con otras formas de vestimenta, alimentación e incluso en la higiene y cuidado personal de acuerdo a su cultura.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s-MX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Babies', un divertido documental sobre 4 bebés en 4 países | EITB Vídeo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848" y="918933"/>
            <a:ext cx="5220271" cy="3945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8643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iseña tu Presentación: 15 Fondos para Diapositivas Editab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51675"/>
            <a:ext cx="12192000" cy="69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968655" y="0"/>
            <a:ext cx="42546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800" dirty="0" smtClean="0">
                <a:solidFill>
                  <a:schemeClr val="bg1"/>
                </a:solidFill>
                <a:effectLst/>
                <a:latin typeface="Berlin Sans FB Demi" panose="020E0802020502020306" pitchFamily="34" charset="0"/>
                <a:ea typeface="Calibri" panose="020F0502020204030204" pitchFamily="34" charset="0"/>
              </a:rPr>
              <a:t>DIFERENCIAS: </a:t>
            </a:r>
            <a:endParaRPr lang="es-MX" sz="4800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053840" y="913698"/>
            <a:ext cx="8138160" cy="497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400" dirty="0" smtClean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Cada bebé tiene diferencias en:</a:t>
            </a:r>
            <a:endParaRPr lang="es-MX" sz="2000" dirty="0" smtClean="0">
              <a:solidFill>
                <a:schemeClr val="bg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s-MX" sz="2400" dirty="0" smtClean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Las expresiones de sus sentimientos. </a:t>
            </a:r>
            <a:endParaRPr lang="es-MX" sz="2000" dirty="0" smtClean="0">
              <a:solidFill>
                <a:schemeClr val="bg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s-MX" sz="2400" dirty="0" smtClean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Su forma física. </a:t>
            </a:r>
            <a:endParaRPr lang="es-MX" sz="2000" dirty="0" smtClean="0">
              <a:solidFill>
                <a:schemeClr val="bg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s-MX" sz="2400" dirty="0" smtClean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Muestran comportamientos, unos lloran más que otros, o unos son más introvertidos que otros.</a:t>
            </a:r>
            <a:endParaRPr lang="es-MX" sz="2000" dirty="0" smtClean="0">
              <a:solidFill>
                <a:schemeClr val="bg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s-MX" sz="2400" dirty="0" smtClean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-Cada uno llora, grita, sonríe, juega, pelea, balbucea, come, interactúa, explora de manera única.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Algunos bebés son muy impulsivos y activos.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Algunos bebés son muy tranquilos.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Cada bebé tiene un ambiente, ya sea en lo rural, urbano, o regiones tropicales o subtropicales.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Documental Babies: Una forma de conocer la crianza en otras culturas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54" y="1532641"/>
            <a:ext cx="3830001" cy="37410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2590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iseña tu Presentación: 15 Fondos para Diapositivas Editab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51675"/>
            <a:ext cx="12192000" cy="69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968655" y="0"/>
            <a:ext cx="42546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800" dirty="0" smtClean="0">
                <a:solidFill>
                  <a:schemeClr val="bg1"/>
                </a:solidFill>
                <a:effectLst/>
                <a:latin typeface="Berlin Sans FB Demi" panose="020E0802020502020306" pitchFamily="34" charset="0"/>
                <a:ea typeface="Calibri" panose="020F0502020204030204" pitchFamily="34" charset="0"/>
              </a:rPr>
              <a:t>DIFERENCIAS: </a:t>
            </a:r>
            <a:endParaRPr lang="es-MX" sz="4800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23089" y="686104"/>
            <a:ext cx="11868911" cy="5434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-La </a:t>
            </a:r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educación de cada uno cambia, se les enseñan o van desarrollando su identidad personal a través de los valores, comportamientos, actitudes y costumbres que sus familias les van adquiriendo en su persona.  </a:t>
            </a:r>
          </a:p>
          <a:p>
            <a:pPr lvl="0"/>
            <a:endParaRPr lang="es-MX" sz="2400" dirty="0" smtClean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</a:t>
            </a:r>
            <a:r>
              <a:rPr lang="es-MX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Algunos </a:t>
            </a:r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bebés solo conviven en el círculo social de su familia, mientras que otros empiezan a asistir, conocer e interactuar con más personas que no sean solo su familia. </a:t>
            </a:r>
            <a:endParaRPr lang="es-MX" sz="2400" dirty="0" smtClean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endParaRPr lang="es-MX" sz="2400" dirty="0" smtClean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</a:t>
            </a:r>
            <a:r>
              <a:rPr lang="es-MX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</a:t>
            </a:r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formación de su intelecto es diferente, unos empiezan a asistir a educación inicial, y otros solamente la que sus mamás les van ejerciendo. </a:t>
            </a:r>
            <a:endParaRPr lang="es-MX" sz="2400" dirty="0" smtClean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endParaRPr lang="es-MX" sz="24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s-MX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-Cada </a:t>
            </a:r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quien disfruta a su manera lo que tienen a su alcance (alimento, personas, animales) para observar, tocar, u oler.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7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Pin de Misaki_ Chan en Cornici | Fondo de pantalla de niños, Plantillas de  fondo de powerpoint, Fondos para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956560" y="1091245"/>
            <a:ext cx="90403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>
                <a:latin typeface="Bahnschrift Light Condensed" panose="020B0502040204020203" pitchFamily="34" charset="0"/>
              </a:rPr>
              <a:t>-En cada parte del video se muestran diversas similitudes que presentan los bebés a pesar de los distintos escenarios en los que se desenvuelven, algunas de estas son:</a:t>
            </a:r>
          </a:p>
          <a:p>
            <a:r>
              <a:rPr lang="es-MX" sz="3200" dirty="0" smtClean="0">
                <a:latin typeface="Bahnschrift Light Condensed" panose="020B0502040204020203" pitchFamily="34" charset="0"/>
              </a:rPr>
              <a:t>-Sus mamás optaron por la leche materna como primer alimento</a:t>
            </a:r>
          </a:p>
          <a:p>
            <a:r>
              <a:rPr lang="es-MX" sz="3200" dirty="0" smtClean="0">
                <a:latin typeface="Bahnschrift Light Condensed" panose="020B0502040204020203" pitchFamily="34" charset="0"/>
              </a:rPr>
              <a:t>-Cuidados  y estímulos según sus costumbres o necesidades</a:t>
            </a:r>
          </a:p>
          <a:p>
            <a:r>
              <a:rPr lang="es-MX" sz="3200" dirty="0" smtClean="0">
                <a:latin typeface="Bahnschrift Light Condensed" panose="020B0502040204020203" pitchFamily="34" charset="0"/>
              </a:rPr>
              <a:t> -Juego o cariño por los animales que los rodeaban</a:t>
            </a:r>
          </a:p>
        </p:txBody>
      </p:sp>
      <p:sp>
        <p:nvSpPr>
          <p:cNvPr id="6" name="Rectángulo 5"/>
          <p:cNvSpPr/>
          <p:nvPr/>
        </p:nvSpPr>
        <p:spPr>
          <a:xfrm>
            <a:off x="4700175" y="130124"/>
            <a:ext cx="32880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800" dirty="0" smtClean="0">
                <a:latin typeface="Berlin Sans FB Demi" panose="020E0802020502020306" pitchFamily="34" charset="0"/>
              </a:rPr>
              <a:t>Similitudes:</a:t>
            </a:r>
            <a:endParaRPr lang="es-MX" sz="4800" dirty="0">
              <a:latin typeface="Berlin Sans FB Demi" panose="020E0802020502020306" pitchFamily="34" charset="0"/>
            </a:endParaRPr>
          </a:p>
        </p:txBody>
      </p:sp>
      <p:pic>
        <p:nvPicPr>
          <p:cNvPr id="7" name="Imagen 6" descr="Documental Babies · Familias en Rut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56" y="4169252"/>
            <a:ext cx="4236720" cy="26577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Bebé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073" y="4169252"/>
            <a:ext cx="3292430" cy="24694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0134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Pin de Misaki_ Chan en Cornici | Fondo de pantalla de niños, Plantillas de  fondo de powerpoint, Fondos para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901696" y="1091245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latin typeface="Bahnschrift Light Condensed" panose="020B0502040204020203" pitchFamily="34" charset="0"/>
              </a:rPr>
              <a:t>-Al momento de gatear, los bebés buscaban a sus padres o a un objeto y hacían un esfuerzo para llegar a el</a:t>
            </a:r>
          </a:p>
          <a:p>
            <a:r>
              <a:rPr lang="es-ES" sz="3200" dirty="0" smtClean="0">
                <a:latin typeface="Bahnschrift Light Condensed" panose="020B0502040204020203" pitchFamily="34" charset="0"/>
              </a:rPr>
              <a:t>-Las primeras palabras que decían eran porque escuchaban el sonido por medio de la repetición de parte de sus padres.</a:t>
            </a:r>
          </a:p>
          <a:p>
            <a:r>
              <a:rPr lang="es-ES" sz="3200" dirty="0" smtClean="0">
                <a:latin typeface="Bahnschrift Light Condensed" panose="020B0502040204020203" pitchFamily="34" charset="0"/>
              </a:rPr>
              <a:t>-De igual manera, repetían acciones que veían de sus hermanos o personas de su entorno.</a:t>
            </a:r>
            <a:endParaRPr lang="es-MX" sz="3200" dirty="0">
              <a:latin typeface="Bahnschrift Light Condensed" panose="020B0502040204020203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700175" y="130124"/>
            <a:ext cx="32880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800" dirty="0" smtClean="0">
                <a:latin typeface="Berlin Sans FB Demi" panose="020E0802020502020306" pitchFamily="34" charset="0"/>
              </a:rPr>
              <a:t>Similitudes:</a:t>
            </a:r>
            <a:endParaRPr lang="es-MX" sz="4800" dirty="0">
              <a:latin typeface="Berlin Sans FB Demi" panose="020E0802020502020306" pitchFamily="34" charset="0"/>
            </a:endParaRPr>
          </a:p>
        </p:txBody>
      </p:sp>
      <p:pic>
        <p:nvPicPr>
          <p:cNvPr id="5" name="Imagen 4" descr="Bebés (Thomas Balmes, 2010) | LA BUTACA AZUL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92"/>
          <a:stretch/>
        </p:blipFill>
        <p:spPr bwMode="auto">
          <a:xfrm>
            <a:off x="4700175" y="4138233"/>
            <a:ext cx="4876800" cy="2581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47290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700175" y="0"/>
            <a:ext cx="2398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800" dirty="0" smtClean="0">
                <a:latin typeface="Berlin Sans FB Demi" panose="020E0802020502020306" pitchFamily="34" charset="0"/>
              </a:rPr>
              <a:t>Collage:</a:t>
            </a:r>
            <a:endParaRPr lang="es-MX" sz="4800" dirty="0">
              <a:latin typeface="Berlin Sans FB Demi" panose="020E0802020502020306" pitchFamily="34" charset="0"/>
            </a:endParaRPr>
          </a:p>
        </p:txBody>
      </p:sp>
      <p:pic>
        <p:nvPicPr>
          <p:cNvPr id="3" name="Imagen 2" descr="Documental Bebés - Reseñ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29805"/>
            <a:ext cx="4396169" cy="2818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Bebé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47872"/>
            <a:ext cx="4396169" cy="3310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Babies: un documental sobre cuatro niños de culturas muy diferentes - Eres  Mamá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68" y="729805"/>
            <a:ext cx="5092065" cy="4277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Bebés&quot;, el precioso documental que muestra cómo crecen los bebés en  diferentes partes del mundo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8233" y="729805"/>
            <a:ext cx="2703767" cy="427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 descr="Documental Babies: Una forma de conocer la crianza en otras culturas.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68" y="5007292"/>
            <a:ext cx="7795832" cy="1850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8042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437</Words>
  <Application>Microsoft Office PowerPoint</Application>
  <PresentationFormat>Panorámica</PresentationFormat>
  <Paragraphs>37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Arial Unicode MS</vt:lpstr>
      <vt:lpstr>Arial</vt:lpstr>
      <vt:lpstr>Bahnschrift Light Condensed</vt:lpstr>
      <vt:lpstr>Berlin Sans FB Demi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9</cp:revision>
  <dcterms:created xsi:type="dcterms:W3CDTF">2021-05-07T23:15:28Z</dcterms:created>
  <dcterms:modified xsi:type="dcterms:W3CDTF">2021-05-08T00:31:24Z</dcterms:modified>
</cp:coreProperties>
</file>