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Lst>
  <p:notesMasterIdLst>
    <p:notesMasterId r:id="rId14"/>
  </p:notesMasterIdLst>
  <p:sldIdLst>
    <p:sldId id="256" r:id="rId5"/>
    <p:sldId id="257" r:id="rId6"/>
    <p:sldId id="258" r:id="rId7"/>
    <p:sldId id="259" r:id="rId8"/>
    <p:sldId id="260" r:id="rId9"/>
    <p:sldId id="261" r:id="rId10"/>
    <p:sldId id="262" r:id="rId11"/>
    <p:sldId id="288" r:id="rId12"/>
    <p:sldId id="263" r:id="rId13"/>
  </p:sldIdLst>
  <p:sldSz cx="9144000" cy="5143500" type="screen16x9"/>
  <p:notesSz cx="6858000" cy="9144000"/>
  <p:embeddedFontLst>
    <p:embeddedFont>
      <p:font typeface="Bradley Hand ITC" panose="020B0604020202020204" charset="0"/>
      <p:regular r:id="rId15"/>
    </p:embeddedFont>
    <p:embeddedFont>
      <p:font typeface="Bungee Shade" panose="020B0604020202020204" charset="0"/>
      <p:regular r:id="rId16"/>
    </p:embeddedFont>
    <p:embeddedFont>
      <p:font typeface="Calibri" panose="020F0502020204030204" pitchFamily="34" charset="0"/>
      <p:regular r:id="rId17"/>
      <p:bold r:id="rId18"/>
      <p:italic r:id="rId19"/>
      <p:boldItalic r:id="rId20"/>
    </p:embeddedFon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9AA0A6"/>
          </p15:clr>
        </p15:guide>
        <p15:guide id="2" orient="horz" pos="340">
          <p15:clr>
            <a:srgbClr val="9AA0A6"/>
          </p15:clr>
        </p15:guide>
        <p15:guide id="3" orient="horz" pos="2903">
          <p15:clr>
            <a:srgbClr val="9AA0A6"/>
          </p15:clr>
        </p15:guide>
        <p15:guide id="4" pos="5306">
          <p15:clr>
            <a:srgbClr val="9AA0A6"/>
          </p15:clr>
        </p15:guide>
        <p15:guide id="5" pos="2880">
          <p15:clr>
            <a:srgbClr val="9AA0A6"/>
          </p15:clr>
        </p15:guide>
        <p15:guide id="6" orient="horz" pos="16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F0349-1DAB-4D52-8BEB-9F55F9488711}" v="74" dt="2021-05-10T00:31:55.760"/>
    <p1510:client id="{496AECB5-E68B-41F9-9CA1-C0EA8F2D6041}" v="148" dt="2021-05-10T01:53:51.654"/>
    <p1510:client id="{5B97C83C-D3D4-4B90-A1DA-D5305031CE7C}" v="1685" dt="2021-05-10T02:27:06.862"/>
    <p1510:client id="{5CE73BC8-2CCC-4F3E-BDAB-C248D966CE11}" v="31" dt="2021-05-10T01:10:23.279"/>
    <p1510:client id="{6A3A349B-1F51-48AF-BD1B-A727D31BA328}" v="2" dt="2021-05-09T23:35:47.959"/>
    <p1510:client id="{A48B0047-C198-437E-BA76-B2A88D4537A6}" v="1199" dt="2021-05-10T02:07:20.427"/>
    <p1510:client id="{B8DF518B-12F4-4DED-A0B2-57C260AA9874}" v="17" dt="2021-05-10T00:15:51.168"/>
    <p1510:client id="{E2EDBC5E-950A-493B-8FA9-20C70AFB969C}" v="86" dt="2021-05-10T02:28:50.166"/>
  </p1510:revLst>
</p1510:revInfo>
</file>

<file path=ppt/tableStyles.xml><?xml version="1.0" encoding="utf-8"?>
<a:tblStyleLst xmlns:a="http://schemas.openxmlformats.org/drawingml/2006/main" def="{2A135900-C192-4182-86AE-0D1C46F55A68}">
  <a:tblStyle styleId="{2A135900-C192-4182-86AE-0D1C46F55A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449"/>
        <p:guide orient="horz" pos="340"/>
        <p:guide orient="horz" pos="2903"/>
        <p:guide pos="5306"/>
        <p:guide pos="2880"/>
        <p:guide orient="horz" pos="16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LIZETH TRUJILLO MORALES" userId="f5e6f3ae-0242-4983-8140-d83f95dc104f" providerId="ADAL" clId="{5B97C83C-D3D4-4B90-A1DA-D5305031CE7C}"/>
    <pc:docChg chg="undo custSel modSld">
      <pc:chgData name="DANIELA LIZETH TRUJILLO MORALES" userId="f5e6f3ae-0242-4983-8140-d83f95dc104f" providerId="ADAL" clId="{5B97C83C-D3D4-4B90-A1DA-D5305031CE7C}" dt="2021-05-10T02:27:06.862" v="1681" actId="20577"/>
      <pc:docMkLst>
        <pc:docMk/>
      </pc:docMkLst>
      <pc:sldChg chg="modSp mod">
        <pc:chgData name="DANIELA LIZETH TRUJILLO MORALES" userId="f5e6f3ae-0242-4983-8140-d83f95dc104f" providerId="ADAL" clId="{5B97C83C-D3D4-4B90-A1DA-D5305031CE7C}" dt="2021-05-10T01:22:02.862" v="63" actId="20577"/>
        <pc:sldMkLst>
          <pc:docMk/>
          <pc:sldMk cId="0" sldId="261"/>
        </pc:sldMkLst>
        <pc:graphicFrameChg chg="modGraphic">
          <ac:chgData name="DANIELA LIZETH TRUJILLO MORALES" userId="f5e6f3ae-0242-4983-8140-d83f95dc104f" providerId="ADAL" clId="{5B97C83C-D3D4-4B90-A1DA-D5305031CE7C}" dt="2021-05-10T01:22:02.862" v="63" actId="20577"/>
          <ac:graphicFrameMkLst>
            <pc:docMk/>
            <pc:sldMk cId="0" sldId="261"/>
            <ac:graphicFrameMk id="7" creationId="{D9289DA0-BEEA-4513-BCDD-7D9062E37FD8}"/>
          </ac:graphicFrameMkLst>
        </pc:graphicFrameChg>
      </pc:sldChg>
      <pc:sldChg chg="modSp mod">
        <pc:chgData name="DANIELA LIZETH TRUJILLO MORALES" userId="f5e6f3ae-0242-4983-8140-d83f95dc104f" providerId="ADAL" clId="{5B97C83C-D3D4-4B90-A1DA-D5305031CE7C}" dt="2021-05-10T02:27:06.862" v="1681" actId="20577"/>
        <pc:sldMkLst>
          <pc:docMk/>
          <pc:sldMk cId="0" sldId="262"/>
        </pc:sldMkLst>
        <pc:spChg chg="mod">
          <ac:chgData name="DANIELA LIZETH TRUJILLO MORALES" userId="f5e6f3ae-0242-4983-8140-d83f95dc104f" providerId="ADAL" clId="{5B97C83C-D3D4-4B90-A1DA-D5305031CE7C}" dt="2021-05-10T02:27:06.862" v="1681" actId="20577"/>
          <ac:spMkLst>
            <pc:docMk/>
            <pc:sldMk cId="0" sldId="262"/>
            <ac:spMk id="2" creationId="{1F182C56-C70F-4A72-9CE0-D0A5B7D0126F}"/>
          </ac:spMkLst>
        </pc:spChg>
        <pc:spChg chg="mod">
          <ac:chgData name="DANIELA LIZETH TRUJILLO MORALES" userId="f5e6f3ae-0242-4983-8140-d83f95dc104f" providerId="ADAL" clId="{5B97C83C-D3D4-4B90-A1DA-D5305031CE7C}" dt="2021-05-10T02:16:51.711" v="1206" actId="20577"/>
          <ac:spMkLst>
            <pc:docMk/>
            <pc:sldMk cId="0" sldId="262"/>
            <ac:spMk id="604" creationId="{00000000-0000-0000-0000-000000000000}"/>
          </ac:spMkLst>
        </pc:spChg>
      </pc:sldChg>
      <pc:sldChg chg="modSp mod">
        <pc:chgData name="DANIELA LIZETH TRUJILLO MORALES" userId="f5e6f3ae-0242-4983-8140-d83f95dc104f" providerId="ADAL" clId="{5B97C83C-D3D4-4B90-A1DA-D5305031CE7C}" dt="2021-05-10T01:48:34.882" v="241" actId="5793"/>
        <pc:sldMkLst>
          <pc:docMk/>
          <pc:sldMk cId="0" sldId="288"/>
        </pc:sldMkLst>
        <pc:spChg chg="mod">
          <ac:chgData name="DANIELA LIZETH TRUJILLO MORALES" userId="f5e6f3ae-0242-4983-8140-d83f95dc104f" providerId="ADAL" clId="{5B97C83C-D3D4-4B90-A1DA-D5305031CE7C}" dt="2021-05-10T01:48:34.882" v="241" actId="5793"/>
          <ac:spMkLst>
            <pc:docMk/>
            <pc:sldMk cId="0" sldId="288"/>
            <ac:spMk id="2" creationId="{80778A5C-2796-40CB-88D1-A898290F17BF}"/>
          </ac:spMkLst>
        </pc:spChg>
      </pc:sldChg>
    </pc:docChg>
  </pc:docChgLst>
  <pc:docChgLst>
    <pc:chgData name="KAREN MARISOL MARTINEZ REYES" userId="S::karenmarisol.martinez.r0309@alumnocoahuila.gob.mx::cf1df372-9b5f-48d2-ace9-9e3387fb72b6" providerId="AD" clId="Web-{A48B0047-C198-437E-BA76-B2A88D4537A6}"/>
    <pc:docChg chg="modSld">
      <pc:chgData name="KAREN MARISOL MARTINEZ REYES" userId="S::karenmarisol.martinez.r0309@alumnocoahuila.gob.mx::cf1df372-9b5f-48d2-ace9-9e3387fb72b6" providerId="AD" clId="Web-{A48B0047-C198-437E-BA76-B2A88D4537A6}" dt="2021-05-10T02:06:55.785" v="1164" actId="20577"/>
      <pc:docMkLst>
        <pc:docMk/>
      </pc:docMkLst>
      <pc:sldChg chg="modSp">
        <pc:chgData name="KAREN MARISOL MARTINEZ REYES" userId="S::karenmarisol.martinez.r0309@alumnocoahuila.gob.mx::cf1df372-9b5f-48d2-ace9-9e3387fb72b6" providerId="AD" clId="Web-{A48B0047-C198-437E-BA76-B2A88D4537A6}" dt="2021-05-10T02:06:55.785" v="1164" actId="20577"/>
        <pc:sldMkLst>
          <pc:docMk/>
          <pc:sldMk cId="0" sldId="256"/>
        </pc:sldMkLst>
        <pc:spChg chg="mod">
          <ac:chgData name="KAREN MARISOL MARTINEZ REYES" userId="S::karenmarisol.martinez.r0309@alumnocoahuila.gob.mx::cf1df372-9b5f-48d2-ace9-9e3387fb72b6" providerId="AD" clId="Web-{A48B0047-C198-437E-BA76-B2A88D4537A6}" dt="2021-05-10T02:06:55.785" v="1164" actId="20577"/>
          <ac:spMkLst>
            <pc:docMk/>
            <pc:sldMk cId="0" sldId="256"/>
            <ac:spMk id="7" creationId="{F085EE31-8DA1-491C-817D-F5FFFDE46BD0}"/>
          </ac:spMkLst>
        </pc:spChg>
      </pc:sldChg>
      <pc:sldChg chg="modSp">
        <pc:chgData name="KAREN MARISOL MARTINEZ REYES" userId="S::karenmarisol.martinez.r0309@alumnocoahuila.gob.mx::cf1df372-9b5f-48d2-ace9-9e3387fb72b6" providerId="AD" clId="Web-{A48B0047-C198-437E-BA76-B2A88D4537A6}" dt="2021-05-10T00:49:02.395" v="6" actId="20577"/>
        <pc:sldMkLst>
          <pc:docMk/>
          <pc:sldMk cId="0" sldId="257"/>
        </pc:sldMkLst>
        <pc:spChg chg="mod">
          <ac:chgData name="KAREN MARISOL MARTINEZ REYES" userId="S::karenmarisol.martinez.r0309@alumnocoahuila.gob.mx::cf1df372-9b5f-48d2-ace9-9e3387fb72b6" providerId="AD" clId="Web-{A48B0047-C198-437E-BA76-B2A88D4537A6}" dt="2021-05-10T00:49:02.395" v="6" actId="20577"/>
          <ac:spMkLst>
            <pc:docMk/>
            <pc:sldMk cId="0" sldId="257"/>
            <ac:spMk id="7" creationId="{89169CAD-F8A6-4AEF-9344-1FB737AA56A6}"/>
          </ac:spMkLst>
        </pc:spChg>
      </pc:sldChg>
      <pc:sldChg chg="modSp">
        <pc:chgData name="KAREN MARISOL MARTINEZ REYES" userId="S::karenmarisol.martinez.r0309@alumnocoahuila.gob.mx::cf1df372-9b5f-48d2-ace9-9e3387fb72b6" providerId="AD" clId="Web-{A48B0047-C198-437E-BA76-B2A88D4537A6}" dt="2021-05-10T00:37:55.595" v="3"/>
        <pc:sldMkLst>
          <pc:docMk/>
          <pc:sldMk cId="0" sldId="258"/>
        </pc:sldMkLst>
        <pc:graphicFrameChg chg="mod modGraphic">
          <ac:chgData name="KAREN MARISOL MARTINEZ REYES" userId="S::karenmarisol.martinez.r0309@alumnocoahuila.gob.mx::cf1df372-9b5f-48d2-ace9-9e3387fb72b6" providerId="AD" clId="Web-{A48B0047-C198-437E-BA76-B2A88D4537A6}" dt="2021-05-10T00:37:55.595" v="3"/>
          <ac:graphicFrameMkLst>
            <pc:docMk/>
            <pc:sldMk cId="0" sldId="258"/>
            <ac:graphicFrameMk id="26" creationId="{84D59395-03F2-42B2-B915-D7351135CD71}"/>
          </ac:graphicFrameMkLst>
        </pc:graphicFrameChg>
      </pc:sldChg>
      <pc:sldChg chg="modSp">
        <pc:chgData name="KAREN MARISOL MARTINEZ REYES" userId="S::karenmarisol.martinez.r0309@alumnocoahuila.gob.mx::cf1df372-9b5f-48d2-ace9-9e3387fb72b6" providerId="AD" clId="Web-{A48B0047-C198-437E-BA76-B2A88D4537A6}" dt="2021-05-10T01:43:08.144" v="1132"/>
        <pc:sldMkLst>
          <pc:docMk/>
          <pc:sldMk cId="0" sldId="261"/>
        </pc:sldMkLst>
        <pc:spChg chg="mod">
          <ac:chgData name="KAREN MARISOL MARTINEZ REYES" userId="S::karenmarisol.martinez.r0309@alumnocoahuila.gob.mx::cf1df372-9b5f-48d2-ace9-9e3387fb72b6" providerId="AD" clId="Web-{A48B0047-C198-437E-BA76-B2A88D4537A6}" dt="2021-05-10T01:30:15.901" v="1073" actId="1076"/>
          <ac:spMkLst>
            <pc:docMk/>
            <pc:sldMk cId="0" sldId="261"/>
            <ac:spMk id="5" creationId="{A5043427-CD47-4DF9-814E-EF4D35C3BF0B}"/>
          </ac:spMkLst>
        </pc:spChg>
        <pc:graphicFrameChg chg="mod modGraphic">
          <ac:chgData name="KAREN MARISOL MARTINEZ REYES" userId="S::karenmarisol.martinez.r0309@alumnocoahuila.gob.mx::cf1df372-9b5f-48d2-ace9-9e3387fb72b6" providerId="AD" clId="Web-{A48B0047-C198-437E-BA76-B2A88D4537A6}" dt="2021-05-10T01:43:08.144" v="1132"/>
          <ac:graphicFrameMkLst>
            <pc:docMk/>
            <pc:sldMk cId="0" sldId="261"/>
            <ac:graphicFrameMk id="7" creationId="{D9289DA0-BEEA-4513-BCDD-7D9062E37FD8}"/>
          </ac:graphicFrameMkLst>
        </pc:graphicFrameChg>
      </pc:sldChg>
      <pc:sldChg chg="addSp modSp">
        <pc:chgData name="KAREN MARISOL MARTINEZ REYES" userId="S::karenmarisol.martinez.r0309@alumnocoahuila.gob.mx::cf1df372-9b5f-48d2-ace9-9e3387fb72b6" providerId="AD" clId="Web-{A48B0047-C198-437E-BA76-B2A88D4537A6}" dt="2021-05-10T01:42:47.971" v="1128" actId="20577"/>
        <pc:sldMkLst>
          <pc:docMk/>
          <pc:sldMk cId="0" sldId="288"/>
        </pc:sldMkLst>
        <pc:spChg chg="add mod">
          <ac:chgData name="KAREN MARISOL MARTINEZ REYES" userId="S::karenmarisol.martinez.r0309@alumnocoahuila.gob.mx::cf1df372-9b5f-48d2-ace9-9e3387fb72b6" providerId="AD" clId="Web-{A48B0047-C198-437E-BA76-B2A88D4537A6}" dt="2021-05-10T01:42:47.971" v="1128" actId="20577"/>
          <ac:spMkLst>
            <pc:docMk/>
            <pc:sldMk cId="0" sldId="288"/>
            <ac:spMk id="2" creationId="{80778A5C-2796-40CB-88D1-A898290F17BF}"/>
          </ac:spMkLst>
        </pc:spChg>
      </pc:sldChg>
    </pc:docChg>
  </pc:docChgLst>
  <pc:docChgLst>
    <pc:chgData name="VALERIA GALINDO TORRES" userId="S::valeria.galindo.t0001@alumnocoahuila.gob.mx::4301a9a7-0e86-472c-9ba8-35dad16b22c6" providerId="AD" clId="Web-{E2EDBC5E-950A-493B-8FA9-20C70AFB969C}"/>
    <pc:docChg chg="modSld">
      <pc:chgData name="VALERIA GALINDO TORRES" userId="S::valeria.galindo.t0001@alumnocoahuila.gob.mx::4301a9a7-0e86-472c-9ba8-35dad16b22c6" providerId="AD" clId="Web-{E2EDBC5E-950A-493B-8FA9-20C70AFB969C}" dt="2021-05-10T02:28:50.150" v="57" actId="20577"/>
      <pc:docMkLst>
        <pc:docMk/>
      </pc:docMkLst>
      <pc:sldChg chg="modSp">
        <pc:chgData name="VALERIA GALINDO TORRES" userId="S::valeria.galindo.t0001@alumnocoahuila.gob.mx::4301a9a7-0e86-472c-9ba8-35dad16b22c6" providerId="AD" clId="Web-{E2EDBC5E-950A-493B-8FA9-20C70AFB969C}" dt="2021-05-10T02:28:50.150" v="57" actId="20577"/>
        <pc:sldMkLst>
          <pc:docMk/>
          <pc:sldMk cId="0" sldId="256"/>
        </pc:sldMkLst>
        <pc:spChg chg="mod">
          <ac:chgData name="VALERIA GALINDO TORRES" userId="S::valeria.galindo.t0001@alumnocoahuila.gob.mx::4301a9a7-0e86-472c-9ba8-35dad16b22c6" providerId="AD" clId="Web-{E2EDBC5E-950A-493B-8FA9-20C70AFB969C}" dt="2021-05-10T02:28:50.150" v="57" actId="20577"/>
          <ac:spMkLst>
            <pc:docMk/>
            <pc:sldMk cId="0" sldId="256"/>
            <ac:spMk id="7" creationId="{F085EE31-8DA1-491C-817D-F5FFFDE46BD0}"/>
          </ac:spMkLst>
        </pc:spChg>
        <pc:picChg chg="mod">
          <ac:chgData name="VALERIA GALINDO TORRES" userId="S::valeria.galindo.t0001@alumnocoahuila.gob.mx::4301a9a7-0e86-472c-9ba8-35dad16b22c6" providerId="AD" clId="Web-{E2EDBC5E-950A-493B-8FA9-20C70AFB969C}" dt="2021-05-10T02:03:54.490" v="10" actId="1076"/>
          <ac:picMkLst>
            <pc:docMk/>
            <pc:sldMk cId="0" sldId="256"/>
            <ac:picMk id="8" creationId="{D8110F01-9D93-4049-9AA2-2D43C2830C5E}"/>
          </ac:picMkLst>
        </pc:picChg>
      </pc:sldChg>
      <pc:sldChg chg="modSp">
        <pc:chgData name="VALERIA GALINDO TORRES" userId="S::valeria.galindo.t0001@alumnocoahuila.gob.mx::4301a9a7-0e86-472c-9ba8-35dad16b22c6" providerId="AD" clId="Web-{E2EDBC5E-950A-493B-8FA9-20C70AFB969C}" dt="2021-05-10T02:28:04.133" v="55" actId="20577"/>
        <pc:sldMkLst>
          <pc:docMk/>
          <pc:sldMk cId="0" sldId="257"/>
        </pc:sldMkLst>
        <pc:spChg chg="mod">
          <ac:chgData name="VALERIA GALINDO TORRES" userId="S::valeria.galindo.t0001@alumnocoahuila.gob.mx::4301a9a7-0e86-472c-9ba8-35dad16b22c6" providerId="AD" clId="Web-{E2EDBC5E-950A-493B-8FA9-20C70AFB969C}" dt="2021-05-10T02:28:04.133" v="55" actId="20577"/>
          <ac:spMkLst>
            <pc:docMk/>
            <pc:sldMk cId="0" sldId="257"/>
            <ac:spMk id="7" creationId="{89169CAD-F8A6-4AEF-9344-1FB737AA56A6}"/>
          </ac:spMkLst>
        </pc:spChg>
      </pc:sldChg>
      <pc:sldChg chg="addSp modSp">
        <pc:chgData name="VALERIA GALINDO TORRES" userId="S::valeria.galindo.t0001@alumnocoahuila.gob.mx::4301a9a7-0e86-472c-9ba8-35dad16b22c6" providerId="AD" clId="Web-{E2EDBC5E-950A-493B-8FA9-20C70AFB969C}" dt="2021-05-10T02:25:46.474" v="48" actId="1076"/>
        <pc:sldMkLst>
          <pc:docMk/>
          <pc:sldMk cId="0" sldId="262"/>
        </pc:sldMkLst>
        <pc:spChg chg="add mod">
          <ac:chgData name="VALERIA GALINDO TORRES" userId="S::valeria.galindo.t0001@alumnocoahuila.gob.mx::4301a9a7-0e86-472c-9ba8-35dad16b22c6" providerId="AD" clId="Web-{E2EDBC5E-950A-493B-8FA9-20C70AFB969C}" dt="2021-05-10T02:25:46.474" v="48" actId="1076"/>
          <ac:spMkLst>
            <pc:docMk/>
            <pc:sldMk cId="0" sldId="262"/>
            <ac:spMk id="2" creationId="{1F182C56-C70F-4A72-9CE0-D0A5B7D0126F}"/>
          </ac:spMkLst>
        </pc:spChg>
      </pc:sldChg>
    </pc:docChg>
  </pc:docChgLst>
  <pc:docChgLst>
    <pc:chgData name="DANIELA LIZETH TRUJILLO MORALES" userId="S::danielalizeth.trujillo.m0205@alumnocoahuila.gob.mx::f5e6f3ae-0242-4983-8140-d83f95dc104f" providerId="AD" clId="Web-{3D8F0349-1DAB-4D52-8BEB-9F55F9488711}"/>
    <pc:docChg chg="modSld">
      <pc:chgData name="DANIELA LIZETH TRUJILLO MORALES" userId="S::danielalizeth.trujillo.m0205@alumnocoahuila.gob.mx::f5e6f3ae-0242-4983-8140-d83f95dc104f" providerId="AD" clId="Web-{3D8F0349-1DAB-4D52-8BEB-9F55F9488711}" dt="2021-05-10T00:31:55.479" v="23"/>
      <pc:docMkLst>
        <pc:docMk/>
      </pc:docMkLst>
      <pc:sldChg chg="modSp">
        <pc:chgData name="DANIELA LIZETH TRUJILLO MORALES" userId="S::danielalizeth.trujillo.m0205@alumnocoahuila.gob.mx::f5e6f3ae-0242-4983-8140-d83f95dc104f" providerId="AD" clId="Web-{3D8F0349-1DAB-4D52-8BEB-9F55F9488711}" dt="2021-05-10T00:30:56.632" v="15"/>
        <pc:sldMkLst>
          <pc:docMk/>
          <pc:sldMk cId="0" sldId="258"/>
        </pc:sldMkLst>
        <pc:graphicFrameChg chg="mod modGraphic">
          <ac:chgData name="DANIELA LIZETH TRUJILLO MORALES" userId="S::danielalizeth.trujillo.m0205@alumnocoahuila.gob.mx::f5e6f3ae-0242-4983-8140-d83f95dc104f" providerId="AD" clId="Web-{3D8F0349-1DAB-4D52-8BEB-9F55F9488711}" dt="2021-05-10T00:30:56.632" v="15"/>
          <ac:graphicFrameMkLst>
            <pc:docMk/>
            <pc:sldMk cId="0" sldId="258"/>
            <ac:graphicFrameMk id="26" creationId="{84D59395-03F2-42B2-B915-D7351135CD71}"/>
          </ac:graphicFrameMkLst>
        </pc:graphicFrameChg>
      </pc:sldChg>
      <pc:sldChg chg="modSp">
        <pc:chgData name="DANIELA LIZETH TRUJILLO MORALES" userId="S::danielalizeth.trujillo.m0205@alumnocoahuila.gob.mx::f5e6f3ae-0242-4983-8140-d83f95dc104f" providerId="AD" clId="Web-{3D8F0349-1DAB-4D52-8BEB-9F55F9488711}" dt="2021-05-10T00:31:55.479" v="23"/>
        <pc:sldMkLst>
          <pc:docMk/>
          <pc:sldMk cId="0" sldId="260"/>
        </pc:sldMkLst>
        <pc:graphicFrameChg chg="mod modGraphic">
          <ac:chgData name="DANIELA LIZETH TRUJILLO MORALES" userId="S::danielalizeth.trujillo.m0205@alumnocoahuila.gob.mx::f5e6f3ae-0242-4983-8140-d83f95dc104f" providerId="AD" clId="Web-{3D8F0349-1DAB-4D52-8BEB-9F55F9488711}" dt="2021-05-10T00:31:55.479" v="23"/>
          <ac:graphicFrameMkLst>
            <pc:docMk/>
            <pc:sldMk cId="0" sldId="260"/>
            <ac:graphicFrameMk id="27" creationId="{041BD375-308B-4A1B-BD0A-015ADADE2BA1}"/>
          </ac:graphicFrameMkLst>
        </pc:graphicFrameChg>
      </pc:sldChg>
    </pc:docChg>
  </pc:docChgLst>
  <pc:docChgLst>
    <pc:chgData name="VALERIA GALINDO TORRES" userId="S::valeria.galindo.t0001@alumnocoahuila.gob.mx::4301a9a7-0e86-472c-9ba8-35dad16b22c6" providerId="AD" clId="Web-{5CE73BC8-2CCC-4F3E-BDAB-C248D966CE11}"/>
    <pc:docChg chg="delSld modSld">
      <pc:chgData name="VALERIA GALINDO TORRES" userId="S::valeria.galindo.t0001@alumnocoahuila.gob.mx::4301a9a7-0e86-472c-9ba8-35dad16b22c6" providerId="AD" clId="Web-{5CE73BC8-2CCC-4F3E-BDAB-C248D966CE11}" dt="2021-05-10T01:10:23.279" v="29"/>
      <pc:docMkLst>
        <pc:docMk/>
      </pc:docMkLst>
      <pc:sldChg chg="addSp modSp">
        <pc:chgData name="VALERIA GALINDO TORRES" userId="S::valeria.galindo.t0001@alumnocoahuila.gob.mx::4301a9a7-0e86-472c-9ba8-35dad16b22c6" providerId="AD" clId="Web-{5CE73BC8-2CCC-4F3E-BDAB-C248D966CE11}" dt="2021-05-10T01:10:13.591" v="26" actId="1076"/>
        <pc:sldMkLst>
          <pc:docMk/>
          <pc:sldMk cId="0" sldId="259"/>
        </pc:sldMkLst>
        <pc:spChg chg="add mod">
          <ac:chgData name="VALERIA GALINDO TORRES" userId="S::valeria.galindo.t0001@alumnocoahuila.gob.mx::4301a9a7-0e86-472c-9ba8-35dad16b22c6" providerId="AD" clId="Web-{5CE73BC8-2CCC-4F3E-BDAB-C248D966CE11}" dt="2021-05-10T01:10:13.591" v="26" actId="1076"/>
          <ac:spMkLst>
            <pc:docMk/>
            <pc:sldMk cId="0" sldId="259"/>
            <ac:spMk id="2" creationId="{7F8E8E5B-CD57-4F3F-B580-358DF316ECA2}"/>
          </ac:spMkLst>
        </pc:spChg>
        <pc:spChg chg="mod">
          <ac:chgData name="VALERIA GALINDO TORRES" userId="S::valeria.galindo.t0001@alumnocoahuila.gob.mx::4301a9a7-0e86-472c-9ba8-35dad16b22c6" providerId="AD" clId="Web-{5CE73BC8-2CCC-4F3E-BDAB-C248D966CE11}" dt="2021-05-10T01:08:48.976" v="0" actId="1076"/>
          <ac:spMkLst>
            <pc:docMk/>
            <pc:sldMk cId="0" sldId="259"/>
            <ac:spMk id="584" creationId="{00000000-0000-0000-0000-000000000000}"/>
          </ac:spMkLst>
        </pc:spChg>
      </pc:sldChg>
      <pc:sldChg chg="del">
        <pc:chgData name="VALERIA GALINDO TORRES" userId="S::valeria.galindo.t0001@alumnocoahuila.gob.mx::4301a9a7-0e86-472c-9ba8-35dad16b22c6" providerId="AD" clId="Web-{5CE73BC8-2CCC-4F3E-BDAB-C248D966CE11}" dt="2021-05-10T01:10:18.107" v="27"/>
        <pc:sldMkLst>
          <pc:docMk/>
          <pc:sldMk cId="4015211261" sldId="289"/>
        </pc:sldMkLst>
      </pc:sldChg>
      <pc:sldChg chg="del">
        <pc:chgData name="VALERIA GALINDO TORRES" userId="S::valeria.galindo.t0001@alumnocoahuila.gob.mx::4301a9a7-0e86-472c-9ba8-35dad16b22c6" providerId="AD" clId="Web-{5CE73BC8-2CCC-4F3E-BDAB-C248D966CE11}" dt="2021-05-10T01:10:20.982" v="28"/>
        <pc:sldMkLst>
          <pc:docMk/>
          <pc:sldMk cId="2219657301" sldId="290"/>
        </pc:sldMkLst>
      </pc:sldChg>
      <pc:sldChg chg="del">
        <pc:chgData name="VALERIA GALINDO TORRES" userId="S::valeria.galindo.t0001@alumnocoahuila.gob.mx::4301a9a7-0e86-472c-9ba8-35dad16b22c6" providerId="AD" clId="Web-{5CE73BC8-2CCC-4F3E-BDAB-C248D966CE11}" dt="2021-05-10T01:10:23.279" v="29"/>
        <pc:sldMkLst>
          <pc:docMk/>
          <pc:sldMk cId="1773440649" sldId="291"/>
        </pc:sldMkLst>
      </pc:sldChg>
    </pc:docChg>
  </pc:docChgLst>
  <pc:docChgLst>
    <pc:chgData name="VALERIA GALINDO TORRES" userId="S::valeria.galindo.t0001@alumnocoahuila.gob.mx::4301a9a7-0e86-472c-9ba8-35dad16b22c6" providerId="AD" clId="Web-{496AECB5-E68B-41F9-9CA1-C0EA8F2D6041}"/>
    <pc:docChg chg="modSld">
      <pc:chgData name="VALERIA GALINDO TORRES" userId="S::valeria.galindo.t0001@alumnocoahuila.gob.mx::4301a9a7-0e86-472c-9ba8-35dad16b22c6" providerId="AD" clId="Web-{496AECB5-E68B-41F9-9CA1-C0EA8F2D6041}" dt="2021-05-10T01:53:47.326" v="106"/>
      <pc:docMkLst>
        <pc:docMk/>
      </pc:docMkLst>
      <pc:sldChg chg="modSp">
        <pc:chgData name="VALERIA GALINDO TORRES" userId="S::valeria.galindo.t0001@alumnocoahuila.gob.mx::4301a9a7-0e86-472c-9ba8-35dad16b22c6" providerId="AD" clId="Web-{496AECB5-E68B-41F9-9CA1-C0EA8F2D6041}" dt="2021-05-10T01:53:47.326" v="106"/>
        <pc:sldMkLst>
          <pc:docMk/>
          <pc:sldMk cId="0" sldId="261"/>
        </pc:sldMkLst>
        <pc:graphicFrameChg chg="mod modGraphic">
          <ac:chgData name="VALERIA GALINDO TORRES" userId="S::valeria.galindo.t0001@alumnocoahuila.gob.mx::4301a9a7-0e86-472c-9ba8-35dad16b22c6" providerId="AD" clId="Web-{496AECB5-E68B-41F9-9CA1-C0EA8F2D6041}" dt="2021-05-10T01:53:47.326" v="106"/>
          <ac:graphicFrameMkLst>
            <pc:docMk/>
            <pc:sldMk cId="0" sldId="261"/>
            <ac:graphicFrameMk id="7" creationId="{D9289DA0-BEEA-4513-BCDD-7D9062E37FD8}"/>
          </ac:graphicFrameMkLst>
        </pc:graphicFrameChg>
      </pc:sldChg>
      <pc:sldChg chg="modSp">
        <pc:chgData name="VALERIA GALINDO TORRES" userId="S::valeria.galindo.t0001@alumnocoahuila.gob.mx::4301a9a7-0e86-472c-9ba8-35dad16b22c6" providerId="AD" clId="Web-{496AECB5-E68B-41F9-9CA1-C0EA8F2D6041}" dt="2021-05-10T01:53:33.043" v="92" actId="20577"/>
        <pc:sldMkLst>
          <pc:docMk/>
          <pc:sldMk cId="0" sldId="288"/>
        </pc:sldMkLst>
        <pc:spChg chg="mod">
          <ac:chgData name="VALERIA GALINDO TORRES" userId="S::valeria.galindo.t0001@alumnocoahuila.gob.mx::4301a9a7-0e86-472c-9ba8-35dad16b22c6" providerId="AD" clId="Web-{496AECB5-E68B-41F9-9CA1-C0EA8F2D6041}" dt="2021-05-10T01:53:33.043" v="92" actId="20577"/>
          <ac:spMkLst>
            <pc:docMk/>
            <pc:sldMk cId="0" sldId="288"/>
            <ac:spMk id="2" creationId="{80778A5C-2796-40CB-88D1-A898290F17BF}"/>
          </ac:spMkLst>
        </pc:spChg>
      </pc:sldChg>
    </pc:docChg>
  </pc:docChgLst>
  <pc:docChgLst>
    <pc:chgData name="DANIELA LIZETH TRUJILLO MORALES" userId="S::danielalizeth.trujillo.m0205@alumnocoahuila.gob.mx::f5e6f3ae-0242-4983-8140-d83f95dc104f" providerId="AD" clId="Web-{B8DF518B-12F4-4DED-A0B2-57C260AA9874}"/>
    <pc:docChg chg="modSld">
      <pc:chgData name="DANIELA LIZETH TRUJILLO MORALES" userId="S::danielalizeth.trujillo.m0205@alumnocoahuila.gob.mx::f5e6f3ae-0242-4983-8140-d83f95dc104f" providerId="AD" clId="Web-{B8DF518B-12F4-4DED-A0B2-57C260AA9874}" dt="2021-05-10T00:15:51.168" v="9"/>
      <pc:docMkLst>
        <pc:docMk/>
      </pc:docMkLst>
      <pc:sldChg chg="modSp">
        <pc:chgData name="DANIELA LIZETH TRUJILLO MORALES" userId="S::danielalizeth.trujillo.m0205@alumnocoahuila.gob.mx::f5e6f3ae-0242-4983-8140-d83f95dc104f" providerId="AD" clId="Web-{B8DF518B-12F4-4DED-A0B2-57C260AA9874}" dt="2021-05-10T00:15:51.168" v="9"/>
        <pc:sldMkLst>
          <pc:docMk/>
          <pc:sldMk cId="0" sldId="258"/>
        </pc:sldMkLst>
        <pc:graphicFrameChg chg="mod modGraphic">
          <ac:chgData name="DANIELA LIZETH TRUJILLO MORALES" userId="S::danielalizeth.trujillo.m0205@alumnocoahuila.gob.mx::f5e6f3ae-0242-4983-8140-d83f95dc104f" providerId="AD" clId="Web-{B8DF518B-12F4-4DED-A0B2-57C260AA9874}" dt="2021-05-10T00:15:51.168" v="9"/>
          <ac:graphicFrameMkLst>
            <pc:docMk/>
            <pc:sldMk cId="0" sldId="258"/>
            <ac:graphicFrameMk id="26" creationId="{84D59395-03F2-42B2-B915-D7351135CD71}"/>
          </ac:graphicFrameMkLst>
        </pc:graphicFrameChg>
      </pc:sldChg>
    </pc:docChg>
  </pc:docChgLst>
  <pc:docChgLst>
    <pc:chgData name="VALERIA GALINDO TORRES" userId="S::valeria.galindo.t0001@alumnocoahuila.gob.mx::4301a9a7-0e86-472c-9ba8-35dad16b22c6" providerId="AD" clId="Web-{6A3A349B-1F51-48AF-BD1B-A727D31BA328}"/>
    <pc:docChg chg="modSld">
      <pc:chgData name="VALERIA GALINDO TORRES" userId="S::valeria.galindo.t0001@alumnocoahuila.gob.mx::4301a9a7-0e86-472c-9ba8-35dad16b22c6" providerId="AD" clId="Web-{6A3A349B-1F51-48AF-BD1B-A727D31BA328}" dt="2021-05-09T23:35:47.959" v="1" actId="1076"/>
      <pc:docMkLst>
        <pc:docMk/>
      </pc:docMkLst>
      <pc:sldChg chg="modSp">
        <pc:chgData name="VALERIA GALINDO TORRES" userId="S::valeria.galindo.t0001@alumnocoahuila.gob.mx::4301a9a7-0e86-472c-9ba8-35dad16b22c6" providerId="AD" clId="Web-{6A3A349B-1F51-48AF-BD1B-A727D31BA328}" dt="2021-05-09T23:35:47.959" v="1" actId="1076"/>
        <pc:sldMkLst>
          <pc:docMk/>
          <pc:sldMk cId="0" sldId="259"/>
        </pc:sldMkLst>
        <pc:picChg chg="mod">
          <ac:chgData name="VALERIA GALINDO TORRES" userId="S::valeria.galindo.t0001@alumnocoahuila.gob.mx::4301a9a7-0e86-472c-9ba8-35dad16b22c6" providerId="AD" clId="Web-{6A3A349B-1F51-48AF-BD1B-A727D31BA328}" dt="2021-05-09T23:35:47.959" v="1" actId="1076"/>
          <ac:picMkLst>
            <pc:docMk/>
            <pc:sldMk cId="0" sldId="259"/>
            <ac:picMk id="8" creationId="{FCF3E259-D0C9-4064-9D27-0D33780403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c5f74345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c5f74345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c3aa90dc4e_0_22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3aa90dc4e_0_22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c4460dde9c_0_6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c4460dde9c_0_6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4460dde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4460dde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81125"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79225"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77108"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66070"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995139" flipH="1">
            <a:off x="6448434" y="-7845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952519" y="-3503"/>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99988" y="11423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49226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438609">
            <a:off x="786744"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35868">
            <a:off x="-520264"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35868">
            <a:off x="-281222"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86774"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txBox="1">
            <a:spLocks noGrp="1"/>
          </p:cNvSpPr>
          <p:nvPr>
            <p:ph type="ctrTitle"/>
          </p:nvPr>
        </p:nvSpPr>
        <p:spPr>
          <a:xfrm>
            <a:off x="503700" y="1389600"/>
            <a:ext cx="8136600" cy="1888500"/>
          </a:xfrm>
          <a:prstGeom prst="rect">
            <a:avLst/>
          </a:prstGeom>
          <a:effectLst>
            <a:outerShdw dist="38100" dir="1560000" algn="bl" rotWithShape="0">
              <a:schemeClr val="dk2"/>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800">
                <a:latin typeface="Bungee Shade"/>
                <a:ea typeface="Bungee Shade"/>
                <a:cs typeface="Bungee Shade"/>
                <a:sym typeface="Bungee Shad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07600" y="327810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7">
  <p:cSld name="TITLE_1_2_1_1_2_1_1_1_2">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84" name="Google Shape;284;p21"/>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6945185" y="3402622"/>
            <a:ext cx="2472494" cy="195910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1"/>
          <p:cNvSpPr/>
          <p:nvPr/>
        </p:nvSpPr>
        <p:spPr>
          <a:xfrm>
            <a:off x="6806190" y="4682842"/>
            <a:ext cx="435567" cy="435567"/>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a:off x="8181600" y="3820497"/>
            <a:ext cx="1236078" cy="1384167"/>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8793591" y="3914916"/>
            <a:ext cx="174125" cy="16187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1"/>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p:nvPr/>
        </p:nvSpPr>
        <p:spPr>
          <a:xfrm>
            <a:off x="8123189" y="4361927"/>
            <a:ext cx="435600" cy="43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rot="-1438609">
            <a:off x="-577081" y="-721089"/>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p:nvPr/>
        </p:nvSpPr>
        <p:spPr>
          <a:xfrm rot="1635804">
            <a:off x="-407108" y="4257769"/>
            <a:ext cx="2188241" cy="1150979"/>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rot="1635804">
            <a:off x="-225730" y="4074290"/>
            <a:ext cx="763596" cy="763868"/>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p:nvPr/>
        </p:nvSpPr>
        <p:spPr>
          <a:xfrm>
            <a:off x="432919" y="4380411"/>
            <a:ext cx="192000" cy="192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8">
    <p:spTree>
      <p:nvGrpSpPr>
        <p:cNvPr id="1" name="Shape 495"/>
        <p:cNvGrpSpPr/>
        <p:nvPr/>
      </p:nvGrpSpPr>
      <p:grpSpPr>
        <a:xfrm>
          <a:off x="0" y="0"/>
          <a:ext cx="0" cy="0"/>
          <a:chOff x="0" y="0"/>
          <a:chExt cx="0" cy="0"/>
        </a:xfrm>
      </p:grpSpPr>
      <p:sp>
        <p:nvSpPr>
          <p:cNvPr id="496" name="Google Shape;496;p33"/>
          <p:cNvSpPr/>
          <p:nvPr/>
        </p:nvSpPr>
        <p:spPr>
          <a:xfrm rot="675889">
            <a:off x="7630984" y="-944154"/>
            <a:ext cx="1852981" cy="34201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8061897" y="2322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28_1">
    <p:spTree>
      <p:nvGrpSpPr>
        <p:cNvPr id="1" name="Shape 508"/>
        <p:cNvGrpSpPr/>
        <p:nvPr/>
      </p:nvGrpSpPr>
      <p:grpSpPr>
        <a:xfrm>
          <a:off x="0" y="0"/>
          <a:ext cx="0" cy="0"/>
          <a:chOff x="0" y="0"/>
          <a:chExt cx="0" cy="0"/>
        </a:xfrm>
      </p:grpSpPr>
      <p:grpSp>
        <p:nvGrpSpPr>
          <p:cNvPr id="509" name="Google Shape;509;p34"/>
          <p:cNvGrpSpPr/>
          <p:nvPr/>
        </p:nvGrpSpPr>
        <p:grpSpPr>
          <a:xfrm>
            <a:off x="-822299" y="-603538"/>
            <a:ext cx="9994682" cy="6192438"/>
            <a:chOff x="-822299" y="-603538"/>
            <a:chExt cx="9994682" cy="6192438"/>
          </a:xfrm>
        </p:grpSpPr>
        <p:sp>
          <p:nvSpPr>
            <p:cNvPr id="510" name="Google Shape;510;p34"/>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flipH="1">
              <a:off x="8080633"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rot="-6701126">
              <a:off x="340544"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rot="-5400000">
              <a:off x="123316"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rot="597014">
              <a:off x="-307921"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flipH="1">
              <a:off x="7917283"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flipH="1">
              <a:off x="8613858"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flipH="1">
              <a:off x="509604"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28_1_1">
    <p:spTree>
      <p:nvGrpSpPr>
        <p:cNvPr id="1" name="Shape 522"/>
        <p:cNvGrpSpPr/>
        <p:nvPr/>
      </p:nvGrpSpPr>
      <p:grpSpPr>
        <a:xfrm>
          <a:off x="0" y="0"/>
          <a:ext cx="0" cy="0"/>
          <a:chOff x="0" y="0"/>
          <a:chExt cx="0" cy="0"/>
        </a:xfrm>
      </p:grpSpPr>
      <p:sp>
        <p:nvSpPr>
          <p:cNvPr id="523" name="Google Shape;523;p35"/>
          <p:cNvSpPr/>
          <p:nvPr/>
        </p:nvSpPr>
        <p:spPr>
          <a:xfrm rot="2150316">
            <a:off x="57324"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10800000" flipH="1">
            <a:off x="5552525"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10800000" flipH="1">
            <a:off x="5350625"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rot="10800000" flipH="1">
            <a:off x="7348508"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rot="10800000" flipH="1">
            <a:off x="8237470"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rot="7804861">
            <a:off x="6296034"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10800000">
            <a:off x="6800119"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10800000" flipH="1">
            <a:off x="80475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10800000" flipH="1">
            <a:off x="7263663" y="58176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8898334" flipH="1">
            <a:off x="-347824"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rot="-9361476" flipH="1">
            <a:off x="451792"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rot="-9361391" flipH="1">
            <a:off x="786744"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rot="9164132" flipH="1">
            <a:off x="-520264"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rot="9164132" flipH="1">
            <a:off x="-281222"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rot="-9360612" flipH="1">
            <a:off x="765697"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rot="10800000" flipH="1">
            <a:off x="586774"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p:nvPr/>
        </p:nvSpPr>
        <p:spPr>
          <a:xfrm rot="-1982341">
            <a:off x="7798463" y="-751208"/>
            <a:ext cx="1853035" cy="34202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737047" y="2826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txBox="1">
            <a:spLocks noGrp="1"/>
          </p:cNvSpPr>
          <p:nvPr>
            <p:ph type="title"/>
          </p:nvPr>
        </p:nvSpPr>
        <p:spPr>
          <a:xfrm>
            <a:off x="676001" y="1957166"/>
            <a:ext cx="4280400" cy="1577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 name="Google Shape;41;p3"/>
          <p:cNvSpPr txBox="1">
            <a:spLocks noGrp="1"/>
          </p:cNvSpPr>
          <p:nvPr>
            <p:ph type="subTitle" idx="1"/>
          </p:nvPr>
        </p:nvSpPr>
        <p:spPr>
          <a:xfrm>
            <a:off x="676000" y="3638663"/>
            <a:ext cx="4982100" cy="42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grpSp>
        <p:nvGrpSpPr>
          <p:cNvPr id="43" name="Google Shape;43;p4"/>
          <p:cNvGrpSpPr/>
          <p:nvPr/>
        </p:nvGrpSpPr>
        <p:grpSpPr>
          <a:xfrm>
            <a:off x="275" y="0"/>
            <a:ext cx="9139025" cy="5880768"/>
            <a:chOff x="275" y="0"/>
            <a:chExt cx="9139025" cy="5880768"/>
          </a:xfrm>
        </p:grpSpPr>
        <p:sp>
          <p:nvSpPr>
            <p:cNvPr id="44" name="Google Shape;44;p4"/>
            <p:cNvSpPr/>
            <p:nvPr/>
          </p:nvSpPr>
          <p:spPr>
            <a:xfrm rot="10800000">
              <a:off x="275" y="250"/>
              <a:ext cx="2008525" cy="1591475"/>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10800000">
              <a:off x="7131025" y="3994850"/>
              <a:ext cx="2008275" cy="1148650"/>
            </a:xfrm>
            <a:custGeom>
              <a:avLst/>
              <a:gdLst/>
              <a:ahLst/>
              <a:cxnLst/>
              <a:rect l="l" t="t" r="r" b="b"/>
              <a:pathLst>
                <a:path w="80331" h="45946" extrusionOk="0">
                  <a:moveTo>
                    <a:pt x="0" y="8047"/>
                  </a:moveTo>
                  <a:cubicBezTo>
                    <a:pt x="0" y="8047"/>
                    <a:pt x="12159" y="24379"/>
                    <a:pt x="25122" y="17146"/>
                  </a:cubicBezTo>
                  <a:cubicBezTo>
                    <a:pt x="38094" y="9902"/>
                    <a:pt x="47399" y="0"/>
                    <a:pt x="80330" y="15106"/>
                  </a:cubicBezTo>
                  <a:lnTo>
                    <a:pt x="80330" y="24575"/>
                  </a:lnTo>
                  <a:cubicBezTo>
                    <a:pt x="80330" y="24575"/>
                    <a:pt x="66945" y="13138"/>
                    <a:pt x="52262" y="16177"/>
                  </a:cubicBezTo>
                  <a:cubicBezTo>
                    <a:pt x="37579" y="19217"/>
                    <a:pt x="12252" y="45945"/>
                    <a:pt x="11" y="23338"/>
                  </a:cubicBezTo>
                  <a:lnTo>
                    <a:pt x="11" y="804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a:off x="8360800" y="4307575"/>
              <a:ext cx="443100" cy="443100"/>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8100000">
              <a:off x="6929097" y="4613729"/>
              <a:ext cx="1091740" cy="103221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275" y="0"/>
              <a:ext cx="1004125" cy="112442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365800" y="916225"/>
              <a:ext cx="141450" cy="13150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8100000">
              <a:off x="6990359" y="4460527"/>
              <a:ext cx="394187" cy="394187"/>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720000" y="11395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00000"/>
              </a:lnSpc>
              <a:spcBef>
                <a:spcPts val="1600"/>
              </a:spcBef>
              <a:spcAft>
                <a:spcPts val="0"/>
              </a:spcAft>
              <a:buSzPts val="1200"/>
              <a:buFont typeface="Roboto Condensed Light"/>
              <a:buAutoNum type="alphaLcPeriod"/>
              <a:defRPr/>
            </a:lvl2pPr>
            <a:lvl3pPr marL="1371600" lvl="2" indent="-304800" rtl="0">
              <a:lnSpc>
                <a:spcPct val="100000"/>
              </a:lnSpc>
              <a:spcBef>
                <a:spcPts val="1600"/>
              </a:spcBef>
              <a:spcAft>
                <a:spcPts val="0"/>
              </a:spcAft>
              <a:buSzPts val="1200"/>
              <a:buFont typeface="Roboto Condensed Light"/>
              <a:buAutoNum type="romanLcPeriod"/>
              <a:defRPr/>
            </a:lvl3pPr>
            <a:lvl4pPr marL="1828800" lvl="3" indent="-304800" rtl="0">
              <a:lnSpc>
                <a:spcPct val="100000"/>
              </a:lnSpc>
              <a:spcBef>
                <a:spcPts val="1600"/>
              </a:spcBef>
              <a:spcAft>
                <a:spcPts val="0"/>
              </a:spcAft>
              <a:buSzPts val="1200"/>
              <a:buFont typeface="Roboto Condensed Light"/>
              <a:buAutoNum type="arabicPeriod"/>
              <a:defRPr/>
            </a:lvl4pPr>
            <a:lvl5pPr marL="2286000" lvl="4" indent="-304800" rtl="0">
              <a:lnSpc>
                <a:spcPct val="100000"/>
              </a:lnSpc>
              <a:spcBef>
                <a:spcPts val="1600"/>
              </a:spcBef>
              <a:spcAft>
                <a:spcPts val="0"/>
              </a:spcAft>
              <a:buSzPts val="1200"/>
              <a:buFont typeface="Roboto Condensed Light"/>
              <a:buAutoNum type="alphaLcPeriod"/>
              <a:defRPr/>
            </a:lvl5pPr>
            <a:lvl6pPr marL="2743200" lvl="5" indent="-304800" rtl="0">
              <a:lnSpc>
                <a:spcPct val="100000"/>
              </a:lnSpc>
              <a:spcBef>
                <a:spcPts val="1600"/>
              </a:spcBef>
              <a:spcAft>
                <a:spcPts val="0"/>
              </a:spcAft>
              <a:buSzPts val="1200"/>
              <a:buFont typeface="Roboto Condensed Light"/>
              <a:buAutoNum type="romanLcPeriod"/>
              <a:defRPr/>
            </a:lvl6pPr>
            <a:lvl7pPr marL="3200400" lvl="6" indent="-304800" rtl="0">
              <a:lnSpc>
                <a:spcPct val="100000"/>
              </a:lnSpc>
              <a:spcBef>
                <a:spcPts val="1600"/>
              </a:spcBef>
              <a:spcAft>
                <a:spcPts val="0"/>
              </a:spcAft>
              <a:buSzPts val="1200"/>
              <a:buFont typeface="Roboto Condensed Light"/>
              <a:buAutoNum type="arabicPeriod"/>
              <a:defRPr/>
            </a:lvl7pPr>
            <a:lvl8pPr marL="3657600" lvl="7" indent="-304800" rtl="0">
              <a:lnSpc>
                <a:spcPct val="100000"/>
              </a:lnSpc>
              <a:spcBef>
                <a:spcPts val="1600"/>
              </a:spcBef>
              <a:spcAft>
                <a:spcPts val="0"/>
              </a:spcAft>
              <a:buSzPts val="1200"/>
              <a:buFont typeface="Roboto Condensed Light"/>
              <a:buAutoNum type="alphaLcPeriod"/>
              <a:defRPr/>
            </a:lvl8pPr>
            <a:lvl9pPr marL="4114800" lvl="8" indent="-304800" rtl="0">
              <a:lnSpc>
                <a:spcPct val="100000"/>
              </a:lnSpc>
              <a:spcBef>
                <a:spcPts val="1600"/>
              </a:spcBef>
              <a:spcAft>
                <a:spcPts val="1600"/>
              </a:spcAft>
              <a:buSzPts val="1200"/>
              <a:buFont typeface="Roboto Condensed Light"/>
              <a:buAutoNum type="romanLcPeriod"/>
              <a:defRPr/>
            </a:lvl9pPr>
          </a:lstStyle>
          <a:p>
            <a:endParaRPr/>
          </a:p>
        </p:txBody>
      </p:sp>
      <p:sp>
        <p:nvSpPr>
          <p:cNvPr id="53" name="Google Shape;53;p4"/>
          <p:cNvSpPr/>
          <p:nvPr/>
        </p:nvSpPr>
        <p:spPr>
          <a:xfrm>
            <a:off x="114575" y="1244600"/>
            <a:ext cx="373800" cy="37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1596700" y="2797204"/>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a:buNone/>
              <a:defRPr sz="2000">
                <a:latin typeface="Montserrat Black"/>
                <a:ea typeface="Montserrat Black"/>
                <a:cs typeface="Montserrat Black"/>
                <a:sym typeface="Montserrat Black"/>
              </a:defRPr>
            </a:lvl1pPr>
            <a:lvl2pPr lvl="1" rtl="0">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rtl="0">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rtl="0">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rtl="0">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rtl="0">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rtl="0">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rtl="0">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rtl="0">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56" name="Google Shape;56;p5"/>
          <p:cNvSpPr txBox="1">
            <a:spLocks noGrp="1"/>
          </p:cNvSpPr>
          <p:nvPr>
            <p:ph type="title" idx="2"/>
          </p:nvPr>
        </p:nvSpPr>
        <p:spPr>
          <a:xfrm>
            <a:off x="4804747" y="2797204"/>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a:buNone/>
              <a:defRPr sz="2000">
                <a:latin typeface="Montserrat Black"/>
                <a:ea typeface="Montserrat Black"/>
                <a:cs typeface="Montserrat Black"/>
                <a:sym typeface="Montserrat Black"/>
              </a:defRPr>
            </a:lvl1pPr>
            <a:lvl2pPr lvl="1" rtl="0">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rtl="0">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rtl="0">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rtl="0">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rtl="0">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rtl="0">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rtl="0">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rtl="0">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57" name="Google Shape;57;p5"/>
          <p:cNvSpPr txBox="1">
            <a:spLocks noGrp="1"/>
          </p:cNvSpPr>
          <p:nvPr>
            <p:ph type="subTitle" idx="1"/>
          </p:nvPr>
        </p:nvSpPr>
        <p:spPr>
          <a:xfrm>
            <a:off x="4804750" y="3309050"/>
            <a:ext cx="27426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8" name="Google Shape;58;p5"/>
          <p:cNvSpPr txBox="1">
            <a:spLocks noGrp="1"/>
          </p:cNvSpPr>
          <p:nvPr>
            <p:ph type="subTitle" idx="3"/>
          </p:nvPr>
        </p:nvSpPr>
        <p:spPr>
          <a:xfrm>
            <a:off x="1596875" y="3309050"/>
            <a:ext cx="27426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9" name="Google Shape;59;p5"/>
          <p:cNvSpPr txBox="1">
            <a:spLocks noGrp="1"/>
          </p:cNvSpPr>
          <p:nvPr>
            <p:ph type="title" idx="4"/>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 name="Google Shape;60;p5"/>
          <p:cNvGrpSpPr/>
          <p:nvPr/>
        </p:nvGrpSpPr>
        <p:grpSpPr>
          <a:xfrm>
            <a:off x="-822299" y="-603538"/>
            <a:ext cx="9994682" cy="6192438"/>
            <a:chOff x="-822299" y="-603538"/>
            <a:chExt cx="9994682" cy="6192438"/>
          </a:xfrm>
        </p:grpSpPr>
        <p:sp>
          <p:nvSpPr>
            <p:cNvPr id="61" name="Google Shape;61;p5"/>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flipH="1">
              <a:off x="8080633"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6701126">
              <a:off x="340544"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5400000">
              <a:off x="123316"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597014">
              <a:off x="-307921"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flipH="1">
              <a:off x="7917283"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8613858"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flipH="1">
              <a:off x="509604"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7"/>
          <p:cNvSpPr/>
          <p:nvPr/>
        </p:nvSpPr>
        <p:spPr>
          <a:xfrm rot="3957888" flipH="1">
            <a:off x="7826609" y="776760"/>
            <a:ext cx="2008260" cy="114120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flipH="1">
            <a:off x="7135750" y="398000"/>
            <a:ext cx="2008250" cy="101160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rot="5400000" flipH="1">
            <a:off x="6434025" y="-3108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flipH="1">
            <a:off x="8709175" y="1152825"/>
            <a:ext cx="149425" cy="131400"/>
          </a:xfrm>
          <a:custGeom>
            <a:avLst/>
            <a:gdLst/>
            <a:ahLst/>
            <a:cxnLst/>
            <a:rect l="l" t="t" r="r" b="b"/>
            <a:pathLst>
              <a:path w="5977" h="5256" extrusionOk="0">
                <a:moveTo>
                  <a:pt x="2993" y="0"/>
                </a:moveTo>
                <a:cubicBezTo>
                  <a:pt x="2633" y="0"/>
                  <a:pt x="2267" y="75"/>
                  <a:pt x="1917" y="232"/>
                </a:cubicBezTo>
                <a:cubicBezTo>
                  <a:pt x="598" y="820"/>
                  <a:pt x="0" y="2375"/>
                  <a:pt x="588" y="3694"/>
                </a:cubicBezTo>
                <a:cubicBezTo>
                  <a:pt x="1020" y="4673"/>
                  <a:pt x="1978" y="5256"/>
                  <a:pt x="2984" y="5256"/>
                </a:cubicBezTo>
                <a:cubicBezTo>
                  <a:pt x="3344" y="5256"/>
                  <a:pt x="3710" y="5181"/>
                  <a:pt x="4060" y="5024"/>
                </a:cubicBezTo>
                <a:cubicBezTo>
                  <a:pt x="5379" y="4436"/>
                  <a:pt x="5977" y="2880"/>
                  <a:pt x="5389" y="1561"/>
                </a:cubicBezTo>
                <a:cubicBezTo>
                  <a:pt x="4957" y="582"/>
                  <a:pt x="3999" y="0"/>
                  <a:pt x="2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flipH="1">
            <a:off x="7761850" y="37387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6316300" y="197900"/>
            <a:ext cx="492600" cy="49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flipH="1">
            <a:off x="-68207" y="3143024"/>
            <a:ext cx="3062800" cy="2426840"/>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flipH="1">
            <a:off x="2627212" y="4728905"/>
            <a:ext cx="539563" cy="5395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flipH="1">
            <a:off x="-68223" y="3660670"/>
            <a:ext cx="1531190" cy="1714636"/>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489159" y="3777631"/>
            <a:ext cx="215697" cy="200524"/>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flipH="1">
            <a:off x="1118650" y="3978144"/>
            <a:ext cx="539700" cy="539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txBox="1">
            <a:spLocks noGrp="1"/>
          </p:cNvSpPr>
          <p:nvPr>
            <p:ph type="title"/>
          </p:nvPr>
        </p:nvSpPr>
        <p:spPr>
          <a:xfrm>
            <a:off x="4083046" y="1518397"/>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7"/>
          <p:cNvSpPr txBox="1">
            <a:spLocks noGrp="1"/>
          </p:cNvSpPr>
          <p:nvPr>
            <p:ph type="subTitle" idx="1"/>
          </p:nvPr>
        </p:nvSpPr>
        <p:spPr>
          <a:xfrm>
            <a:off x="4083046" y="2111647"/>
            <a:ext cx="4400400" cy="150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a:buChar char="●"/>
              <a:defRPr sz="1600"/>
            </a:lvl1pPr>
            <a:lvl2pPr lvl="1" algn="ctr" rtl="0">
              <a:lnSpc>
                <a:spcPct val="100000"/>
              </a:lnSpc>
              <a:spcBef>
                <a:spcPts val="160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59"/>
        <p:cNvGrpSpPr/>
        <p:nvPr/>
      </p:nvGrpSpPr>
      <p:grpSpPr>
        <a:xfrm>
          <a:off x="0" y="0"/>
          <a:ext cx="0" cy="0"/>
          <a:chOff x="0" y="0"/>
          <a:chExt cx="0" cy="0"/>
        </a:xfrm>
      </p:grpSpPr>
      <p:sp>
        <p:nvSpPr>
          <p:cNvPr id="160" name="Google Shape;160;p13"/>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3"/>
          <p:cNvSpPr txBox="1">
            <a:spLocks noGrp="1"/>
          </p:cNvSpPr>
          <p:nvPr>
            <p:ph type="title" idx="2"/>
          </p:nvPr>
        </p:nvSpPr>
        <p:spPr>
          <a:xfrm>
            <a:off x="2023113" y="1680600"/>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a:buNone/>
              <a:defRPr sz="20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174" name="Google Shape;174;p13"/>
          <p:cNvSpPr txBox="1">
            <a:spLocks noGrp="1"/>
          </p:cNvSpPr>
          <p:nvPr>
            <p:ph type="subTitle" idx="1"/>
          </p:nvPr>
        </p:nvSpPr>
        <p:spPr>
          <a:xfrm>
            <a:off x="1991587" y="2116975"/>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13"/>
          <p:cNvSpPr txBox="1">
            <a:spLocks noGrp="1"/>
          </p:cNvSpPr>
          <p:nvPr>
            <p:ph type="title" idx="3"/>
          </p:nvPr>
        </p:nvSpPr>
        <p:spPr>
          <a:xfrm>
            <a:off x="5818060" y="1680600"/>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a:buNone/>
              <a:defRPr sz="20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176" name="Google Shape;176;p13"/>
          <p:cNvSpPr txBox="1">
            <a:spLocks noGrp="1"/>
          </p:cNvSpPr>
          <p:nvPr>
            <p:ph type="subTitle" idx="4"/>
          </p:nvPr>
        </p:nvSpPr>
        <p:spPr>
          <a:xfrm>
            <a:off x="5786537" y="2116975"/>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7" name="Google Shape;177;p13"/>
          <p:cNvSpPr txBox="1">
            <a:spLocks noGrp="1"/>
          </p:cNvSpPr>
          <p:nvPr>
            <p:ph type="title" idx="5"/>
          </p:nvPr>
        </p:nvSpPr>
        <p:spPr>
          <a:xfrm>
            <a:off x="2023113" y="3122024"/>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a:buNone/>
              <a:defRPr sz="20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178" name="Google Shape;178;p13"/>
          <p:cNvSpPr txBox="1">
            <a:spLocks noGrp="1"/>
          </p:cNvSpPr>
          <p:nvPr>
            <p:ph type="subTitle" idx="6"/>
          </p:nvPr>
        </p:nvSpPr>
        <p:spPr>
          <a:xfrm>
            <a:off x="1991587" y="3560274"/>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9" name="Google Shape;179;p13"/>
          <p:cNvSpPr txBox="1">
            <a:spLocks noGrp="1"/>
          </p:cNvSpPr>
          <p:nvPr>
            <p:ph type="title" idx="7"/>
          </p:nvPr>
        </p:nvSpPr>
        <p:spPr>
          <a:xfrm>
            <a:off x="5818060" y="3121149"/>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a:buNone/>
              <a:defRPr sz="20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180" name="Google Shape;180;p13"/>
          <p:cNvSpPr txBox="1">
            <a:spLocks noGrp="1"/>
          </p:cNvSpPr>
          <p:nvPr>
            <p:ph type="subTitle" idx="8"/>
          </p:nvPr>
        </p:nvSpPr>
        <p:spPr>
          <a:xfrm>
            <a:off x="5786537" y="3561149"/>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1" name="Google Shape;181;p13"/>
          <p:cNvSpPr txBox="1">
            <a:spLocks noGrp="1"/>
          </p:cNvSpPr>
          <p:nvPr>
            <p:ph type="title" idx="9" hasCustomPrompt="1"/>
          </p:nvPr>
        </p:nvSpPr>
        <p:spPr>
          <a:xfrm>
            <a:off x="930463" y="1680600"/>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2" name="Google Shape;182;p13"/>
          <p:cNvSpPr txBox="1">
            <a:spLocks noGrp="1"/>
          </p:cNvSpPr>
          <p:nvPr>
            <p:ph type="title" idx="13" hasCustomPrompt="1"/>
          </p:nvPr>
        </p:nvSpPr>
        <p:spPr>
          <a:xfrm>
            <a:off x="4686363" y="1680600"/>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3" name="Google Shape;183;p13"/>
          <p:cNvSpPr txBox="1">
            <a:spLocks noGrp="1"/>
          </p:cNvSpPr>
          <p:nvPr>
            <p:ph type="title" idx="14" hasCustomPrompt="1"/>
          </p:nvPr>
        </p:nvSpPr>
        <p:spPr>
          <a:xfrm>
            <a:off x="930463" y="3088862"/>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4" name="Google Shape;184;p13"/>
          <p:cNvSpPr txBox="1">
            <a:spLocks noGrp="1"/>
          </p:cNvSpPr>
          <p:nvPr>
            <p:ph type="title" idx="15" hasCustomPrompt="1"/>
          </p:nvPr>
        </p:nvSpPr>
        <p:spPr>
          <a:xfrm>
            <a:off x="4686363" y="3088862"/>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2135550" y="1553863"/>
            <a:ext cx="4872900" cy="12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14"/>
          <p:cNvSpPr txBox="1">
            <a:spLocks noGrp="1"/>
          </p:cNvSpPr>
          <p:nvPr>
            <p:ph type="subTitle" idx="1"/>
          </p:nvPr>
        </p:nvSpPr>
        <p:spPr>
          <a:xfrm>
            <a:off x="1928850" y="2788637"/>
            <a:ext cx="52863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14"/>
          <p:cNvSpPr/>
          <p:nvPr/>
        </p:nvSpPr>
        <p:spPr>
          <a:xfrm rot="-8649684">
            <a:off x="8372347"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flipH="1">
            <a:off x="-21453"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flipH="1">
            <a:off x="3139189"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flipH="1">
            <a:off x="-21469"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flipH="1">
            <a:off x="632119"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2995139">
            <a:off x="-805316"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1226140"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44222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flipH="1">
            <a:off x="122615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1901666" flipH="1">
            <a:off x="6877601"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1438524" flipH="1">
            <a:off x="8466874"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rot="1438609" flipH="1">
            <a:off x="6869481"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635868" flipH="1">
            <a:off x="6758981"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635868" flipH="1">
            <a:off x="8397424"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1439388" flipH="1">
            <a:off x="8037320"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282842"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2153700" y="2921559"/>
            <a:ext cx="48366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7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6" name="Google Shape;206;p15"/>
          <p:cNvSpPr txBox="1">
            <a:spLocks noGrp="1"/>
          </p:cNvSpPr>
          <p:nvPr>
            <p:ph type="subTitle" idx="1"/>
          </p:nvPr>
        </p:nvSpPr>
        <p:spPr>
          <a:xfrm>
            <a:off x="1956450" y="1690041"/>
            <a:ext cx="5231100" cy="12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7" name="Google Shape;207;p15"/>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5552525"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5350625"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7348508"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8237470"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flipH="1">
            <a:off x="6800119"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726366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rot="-1438609">
            <a:off x="786744"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rot="1635868">
            <a:off x="-520264"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rot="1635868">
            <a:off x="-281222"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586774"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dist="9525" dir="40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1pPr>
            <a:lvl2pPr lvl="1"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2pPr>
            <a:lvl3pPr lvl="2"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3pPr>
            <a:lvl4pPr lvl="3"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4pPr>
            <a:lvl5pPr lvl="4"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5pPr>
            <a:lvl6pPr lvl="5"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6pPr>
            <a:lvl7pPr lvl="6"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7pPr>
            <a:lvl8pPr lvl="7"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8pPr>
            <a:lvl9pPr lvl="8"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 id="2147483660" r:id="rId8"/>
    <p:sldLayoutId id="2147483661" r:id="rId9"/>
    <p:sldLayoutId id="2147483667" r:id="rId10"/>
    <p:sldLayoutId id="2147483679" r:id="rId11"/>
    <p:sldLayoutId id="2147483680" r:id="rId12"/>
    <p:sldLayoutId id="214748368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HaY0uSZif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lo.org.co/pdf/rcde/n60/n60a3.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academia.edu/40054741/Invitacion_a_La_Didactica_de_La_Geometria20190810_7633_akdxn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0"/>
        <p:cNvGrpSpPr/>
        <p:nvPr/>
      </p:nvGrpSpPr>
      <p:grpSpPr>
        <a:xfrm>
          <a:off x="0" y="0"/>
          <a:ext cx="0" cy="0"/>
          <a:chOff x="0" y="0"/>
          <a:chExt cx="0" cy="0"/>
        </a:xfrm>
      </p:grpSpPr>
      <p:sp>
        <p:nvSpPr>
          <p:cNvPr id="7" name="CuadroTexto 6">
            <a:extLst>
              <a:ext uri="{FF2B5EF4-FFF2-40B4-BE49-F238E27FC236}">
                <a16:creationId xmlns:a16="http://schemas.microsoft.com/office/drawing/2014/main" id="{F085EE31-8DA1-491C-817D-F5FFFDE46BD0}"/>
              </a:ext>
            </a:extLst>
          </p:cNvPr>
          <p:cNvSpPr txBox="1"/>
          <p:nvPr/>
        </p:nvSpPr>
        <p:spPr>
          <a:xfrm>
            <a:off x="-992" y="-3015"/>
            <a:ext cx="8867264" cy="4939814"/>
          </a:xfrm>
          <a:prstGeom prst="rect">
            <a:avLst/>
          </a:prstGeom>
          <a:noFill/>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Arial"/>
                <a:ea typeface="Calibri" panose="020F0502020204030204" pitchFamily="34" charset="0"/>
                <a:cs typeface="Times New Roman"/>
              </a:rPr>
              <a:t>ESCUELA NORMAL DE PREESCOLAR</a:t>
            </a:r>
            <a:endParaRPr lang="es-MX" altLang="es-MX" sz="1050" b="0" i="0" u="none" strike="noStrike" cap="none" normalizeH="0" baseline="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Arial"/>
                <a:ea typeface="Calibri" panose="020F0502020204030204" pitchFamily="34" charset="0"/>
                <a:cs typeface="Times New Roman"/>
              </a:rPr>
              <a:t>LICENCIATURA EN EDUCACIÓN PREESCOLAR</a:t>
            </a:r>
            <a:endParaRPr lang="es-MX" altLang="es-MX" sz="1050" b="0" i="0" u="none" strike="noStrike" cap="none" normalizeH="0" baseline="0">
              <a:ln>
                <a:noFill/>
              </a:ln>
              <a:effectLst/>
              <a:latin typeface="Calibri"/>
              <a:cs typeface="Times New Roman"/>
            </a:endParaRPr>
          </a:p>
          <a:p>
            <a:pPr algn="ctr">
              <a:buClrTx/>
            </a:pPr>
            <a:r>
              <a:rPr lang="es-MX" altLang="es-MX" sz="1050">
                <a:latin typeface="Arial"/>
                <a:ea typeface="Calibri" panose="020F0502020204030204" pitchFamily="34" charset="0"/>
                <a:cs typeface="Times New Roman"/>
              </a:rPr>
              <a:t> </a:t>
            </a:r>
            <a:r>
              <a:rPr kumimoji="0" lang="es-MX" altLang="es-MX" sz="1050" b="0" i="0" u="none" strike="noStrike" cap="none" normalizeH="0" baseline="0">
                <a:ln>
                  <a:noFill/>
                </a:ln>
                <a:effectLst/>
                <a:latin typeface="Arial"/>
                <a:ea typeface="Calibri" panose="020F0502020204030204" pitchFamily="34" charset="0"/>
                <a:cs typeface="Times New Roman"/>
              </a:rPr>
              <a:t>CICLO ESCOLAR 2020-2021</a:t>
            </a:r>
            <a:endParaRPr lang="es-MX" altLang="es-MX" sz="1050" b="0" i="0" u="none" strike="noStrike" cap="none" normalizeH="0" baseline="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Arial"/>
                <a:ea typeface="Calibri" panose="020F0502020204030204" pitchFamily="34" charset="0"/>
                <a:cs typeface="Times New Roman"/>
              </a:rPr>
              <a:t>SEMESTRE: II SECCIÓN: A</a:t>
            </a:r>
            <a:endParaRPr lang="es-MX" altLang="es-MX" sz="1050" b="0" i="0" u="none" strike="noStrike" cap="none" normalizeH="0" baseline="0">
              <a:ln>
                <a:noFill/>
              </a:ln>
              <a:effectLst/>
              <a:latin typeface="Calibri"/>
              <a:cs typeface="Times New Roman"/>
            </a:endParaRPr>
          </a:p>
          <a:p>
            <a:pPr algn="ctr">
              <a:spcBef>
                <a:spcPct val="0"/>
              </a:spcBef>
              <a:spcAft>
                <a:spcPct val="0"/>
              </a:spcAft>
              <a:buClrTx/>
              <a:tabLst>
                <a:tab pos="457200" algn="l"/>
              </a:tabLst>
            </a:pPr>
            <a:endParaRPr lang="es-MX" altLang="es-MX" sz="1050">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Arial"/>
                <a:ea typeface="Calibri" panose="020F0502020204030204" pitchFamily="34" charset="0"/>
                <a:cs typeface="Times New Roman"/>
              </a:rPr>
              <a:t>CURSO:</a:t>
            </a:r>
            <a:endParaRPr lang="es-MX" altLang="es-MX" sz="1050" b="0" i="0" u="none" strike="noStrike" cap="none" normalizeH="0" baseline="0">
              <a:ln>
                <a:noFill/>
              </a:ln>
              <a:effectLst/>
              <a:latin typeface="Arial"/>
              <a:ea typeface="Calibri" panose="020F0502020204030204" pitchFamily="34" charset="0"/>
              <a:cs typeface="Times New Roman"/>
            </a:endParaRPr>
          </a:p>
          <a:p>
            <a:pPr algn="ctr">
              <a:buClrTx/>
            </a:pPr>
            <a:r>
              <a:rPr kumimoji="0" lang="es-MX" altLang="es-MX" sz="1050" b="0" i="0" u="none" strike="noStrike" cap="none" normalizeH="0" baseline="0">
                <a:ln>
                  <a:noFill/>
                </a:ln>
                <a:effectLst/>
                <a:latin typeface="Arial"/>
                <a:cs typeface="Times New Roman"/>
              </a:rPr>
              <a:t>Forma</a:t>
            </a:r>
            <a:r>
              <a:rPr lang="es-MX" altLang="es-MX" sz="1050">
                <a:latin typeface="Arial"/>
                <a:cs typeface="Times New Roman"/>
              </a:rPr>
              <a:t> Espacio Y Medida </a:t>
            </a:r>
            <a:endParaRPr lang="es-MX" altLang="es-MX" sz="1050">
              <a:latin typeface="Arial"/>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1" i="0" u="none" strike="noStrike" cap="none" normalizeH="0" baseline="0">
                <a:ln>
                  <a:noFill/>
                </a:ln>
                <a:effectLst/>
                <a:latin typeface="+mj-lt"/>
                <a:cs typeface="Times New Roman"/>
              </a:rPr>
              <a:t>Unidad de aprendizaje II</a:t>
            </a:r>
            <a:r>
              <a:rPr kumimoji="0" lang="es-MX" altLang="es-MX" sz="1050" b="0" i="0" u="none" strike="noStrike" cap="none" normalizeH="0" baseline="0">
                <a:ln>
                  <a:noFill/>
                </a:ln>
                <a:effectLst/>
                <a:latin typeface="+mj-lt"/>
                <a:cs typeface="Times New Roman"/>
              </a:rPr>
              <a:t>: </a:t>
            </a:r>
            <a:r>
              <a:rPr lang="es-MX" sz="1050">
                <a:latin typeface="+mj-lt"/>
              </a:rPr>
              <a:t>Estrategias de enseñanza y aprendizaje para el desarrollo de la ubicación espacial y del pensamiento geométrico</a:t>
            </a:r>
            <a:endParaRPr lang="es-MX" altLang="es-MX" sz="1050" b="0" i="0" u="none" strike="noStrike" cap="none" normalizeH="0" baseline="0">
              <a:ln>
                <a:noFill/>
              </a:ln>
              <a:effectLst/>
              <a:latin typeface="+mj-lt"/>
            </a:endParaRPr>
          </a:p>
          <a:p>
            <a:pPr algn="ctr">
              <a:buClrTx/>
            </a:pPr>
            <a:r>
              <a:rPr lang="es-MX" sz="1050" b="1">
                <a:latin typeface="+mj-lt"/>
              </a:rPr>
              <a:t>Competencias de la unidad de aprendizaje </a:t>
            </a:r>
            <a:r>
              <a:rPr lang="es-MX" sz="1050">
                <a:latin typeface="+mj-lt"/>
              </a:rPr>
              <a:t>: </a:t>
            </a:r>
          </a:p>
          <a:p>
            <a:pPr marL="171450" indent="-171450" algn="ctr">
              <a:buClrTx/>
              <a:buFont typeface="Arial" panose="020B0604020202020204" pitchFamily="34" charset="0"/>
              <a:buChar char="•"/>
            </a:pPr>
            <a:r>
              <a:rPr lang="es-MX" sz="1050">
                <a:latin typeface="+mj-lt"/>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 </a:t>
            </a:r>
          </a:p>
          <a:p>
            <a:pPr marL="171450" indent="-171450" algn="ctr">
              <a:buClrTx/>
              <a:buFont typeface="Arial" panose="020B0604020202020204" pitchFamily="34" charset="0"/>
              <a:buChar char="•"/>
            </a:pPr>
            <a:r>
              <a:rPr lang="es-MX" sz="1050">
                <a:latin typeface="+mj-lt"/>
              </a:rPr>
              <a:t> Diseña y utiliza los recursos y medios didácticos pertinentes para desarrollar el sentido espacial y el pensamiento geométrico, acorde con los procesos de desarrollo cognitivo y socioemocional de los alumnos. </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s-MX" sz="1050">
                <a:latin typeface="+mj-lt"/>
              </a:rPr>
              <a:t>Utiliza los resultados de la investigación para profundizar en el conocimiento y los procesos de aprendizaje de las matemáticas de sus alumnos.</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lang="es-MX" sz="1050" b="1">
                <a:latin typeface="+mj-lt"/>
              </a:rPr>
              <a:t>Propósito de la unidad de aprendizaje:</a:t>
            </a:r>
            <a:r>
              <a:rPr lang="es-MX" sz="1050">
                <a:latin typeface="+mj-lt"/>
              </a:rPr>
              <a:t> 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endParaRPr lang="es-MX" altLang="es-MX" sz="1050" b="0" i="0" u="none" strike="noStrike" cap="none" normalizeH="0" baseline="0">
              <a:ln>
                <a:noFill/>
              </a:ln>
              <a:effectLst/>
              <a:latin typeface="+mj-lt"/>
            </a:endParaRPr>
          </a:p>
          <a:p>
            <a:pPr algn="ctr" eaLnBrk="0" fontAlgn="base" hangingPunct="0">
              <a:spcBef>
                <a:spcPct val="0"/>
              </a:spcBef>
              <a:spcAft>
                <a:spcPct val="0"/>
              </a:spcAft>
              <a:buClrTx/>
              <a:tabLst>
                <a:tab pos="457200" algn="l"/>
              </a:tabLst>
            </a:pPr>
            <a:endParaRPr lang="es-MX" altLang="es-MX" sz="1050">
              <a:latin typeface="+mj-lt"/>
              <a:ea typeface="Calibri" panose="020F0502020204030204" pitchFamily="34" charset="0"/>
              <a:cs typeface="Times New Roman"/>
            </a:endParaRPr>
          </a:p>
          <a:p>
            <a:pPr marL="0" marR="0" lvl="0" indent="0" algn="ctr" defTabSz="91440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DOCENTE:</a:t>
            </a:r>
            <a:endParaRPr lang="es-MX" sz="1050"/>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lang="es-MX" altLang="es-MX" sz="1050">
                <a:latin typeface="+mj-lt"/>
                <a:cs typeface="Times New Roman"/>
              </a:rPr>
              <a:t>Rocío Blanco Gómez</a:t>
            </a:r>
            <a:endParaRPr lang="es-MX" altLang="es-MX" sz="1050" b="0" i="0" u="none" strike="noStrike" cap="none" normalizeH="0" baseline="0">
              <a:ln>
                <a:noFill/>
              </a:ln>
              <a:effectLst/>
              <a:latin typeface="+mj-lt"/>
              <a:cs typeface="Times New Roman"/>
            </a:endParaRPr>
          </a:p>
          <a:p>
            <a:pPr algn="ctr">
              <a:spcBef>
                <a:spcPct val="0"/>
              </a:spcBef>
              <a:spcAft>
                <a:spcPct val="0"/>
              </a:spcAft>
              <a:buClrTx/>
              <a:tabLst>
                <a:tab pos="457200" algn="l"/>
              </a:tabLst>
            </a:pPr>
            <a:endParaRPr lang="es-MX" altLang="es-MX" sz="1050">
              <a:latin typeface="+mj-lt"/>
              <a:ea typeface="Calibri" panose="020F0502020204030204" pitchFamily="34" charset="0"/>
              <a:cs typeface="Times New Roman"/>
            </a:endParaRPr>
          </a:p>
          <a:p>
            <a:pPr marL="0" marR="0" lvl="0" indent="0" algn="ctr" defTabSz="91440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NOMBRE DE LAS ALUMNAS:</a:t>
            </a:r>
            <a:endParaRPr lang="es-MX" altLang="es-MX" sz="1050" b="0" i="0" u="none" strike="noStrike" cap="none" normalizeH="0" baseline="0">
              <a:ln>
                <a:noFill/>
              </a:ln>
              <a:effectLst/>
              <a:latin typeface="+mj-lt"/>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ANDREA ELIZABETH AGUIRRE RODRIGUEZ #1</a:t>
            </a:r>
            <a:endParaRPr lang="es-MX" altLang="es-MX" sz="1050" b="0" i="0" u="none" strike="noStrike" cap="none" normalizeH="0" baseline="0">
              <a:ln>
                <a:noFill/>
              </a:ln>
              <a:effectLst/>
              <a:latin typeface="+mj-lt"/>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VALERIA GALINDO TORRES #4</a:t>
            </a:r>
            <a:endParaRPr lang="es-MX" altLang="es-MX" sz="1050">
              <a:latin typeface="+mj-lt"/>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KAREN MARISOL MARTÍNEZ REYES #13</a:t>
            </a:r>
            <a:endParaRPr lang="es-MX" altLang="es-MX" sz="1050">
              <a:latin typeface="+mj-lt"/>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DANIELA LIZETH </a:t>
            </a:r>
            <a:r>
              <a:rPr lang="es-MX" altLang="es-MX" sz="1050">
                <a:latin typeface="+mj-lt"/>
                <a:ea typeface="Calibri" panose="020F0502020204030204" pitchFamily="34" charset="0"/>
                <a:cs typeface="Times New Roman"/>
              </a:rPr>
              <a:t>TRUJILLO MORALES</a:t>
            </a:r>
            <a:r>
              <a:rPr kumimoji="0" lang="es-MX" altLang="es-MX" sz="1050" b="0" i="0" u="none" strike="noStrike" cap="none" normalizeH="0" baseline="0">
                <a:ln>
                  <a:noFill/>
                </a:ln>
                <a:effectLst/>
                <a:latin typeface="+mj-lt"/>
                <a:ea typeface="Calibri" panose="020F0502020204030204" pitchFamily="34" charset="0"/>
                <a:cs typeface="Times New Roman"/>
              </a:rPr>
              <a:t> #20</a:t>
            </a:r>
            <a:endParaRPr lang="es-MX" altLang="es-MX" sz="1050" b="0" i="0" u="none" strike="noStrike" cap="none" normalizeH="0" baseline="0">
              <a:ln>
                <a:noFill/>
              </a:ln>
              <a:effectLst/>
              <a:latin typeface="+mj-lt"/>
              <a:cs typeface="Times New Roman"/>
            </a:endParaRPr>
          </a:p>
          <a:p>
            <a:pPr algn="ctr">
              <a:spcBef>
                <a:spcPct val="0"/>
              </a:spcBef>
              <a:spcAft>
                <a:spcPct val="0"/>
              </a:spcAft>
              <a:buClrTx/>
              <a:tabLst>
                <a:tab pos="457200" algn="l"/>
              </a:tabLst>
            </a:pPr>
            <a:endParaRPr lang="es-MX" altLang="es-MX" sz="1050">
              <a:latin typeface="+mj-lt"/>
              <a:ea typeface="Calibri" panose="020F0502020204030204" pitchFamily="34" charset="0"/>
              <a:cs typeface="Times New Roman"/>
            </a:endParaRPr>
          </a:p>
          <a:p>
            <a:pPr algn="ctr">
              <a:spcBef>
                <a:spcPct val="0"/>
              </a:spcBef>
              <a:spcAft>
                <a:spcPct val="0"/>
              </a:spcAft>
              <a:buClrTx/>
              <a:buFontTx/>
              <a:tabLst>
                <a:tab pos="457200" algn="l"/>
              </a:tabLst>
            </a:pPr>
            <a:r>
              <a:rPr kumimoji="0" lang="es-MX" altLang="es-MX" sz="1050" b="0" i="0" u="none" strike="noStrike" cap="none" normalizeH="0" baseline="0">
                <a:ln>
                  <a:noFill/>
                </a:ln>
                <a:effectLst/>
                <a:latin typeface="+mj-lt"/>
                <a:ea typeface="Calibri" panose="020F0502020204030204" pitchFamily="34" charset="0"/>
                <a:cs typeface="Times New Roman"/>
              </a:rPr>
              <a:t>SALTILLO, COAHUILA DE ZARAGOZA</a:t>
            </a:r>
            <a:r>
              <a:rPr lang="es-MX" altLang="es-MX" sz="1050">
                <a:latin typeface="+mj-lt"/>
                <a:ea typeface="Calibri" panose="020F0502020204030204" pitchFamily="34" charset="0"/>
                <a:cs typeface="Times New Roman"/>
              </a:rPr>
              <a:t>. Mayo 2021</a:t>
            </a:r>
            <a:endParaRPr lang="es-MX" altLang="es-MX" sz="1050" b="0" i="0" u="none" strike="noStrike" cap="none" normalizeH="0" baseline="0">
              <a:ln>
                <a:noFill/>
              </a:ln>
              <a:effectLst/>
              <a:latin typeface="+mj-lt"/>
              <a:cs typeface="Times New Roman"/>
            </a:endParaRPr>
          </a:p>
        </p:txBody>
      </p:sp>
      <p:pic>
        <p:nvPicPr>
          <p:cNvPr id="8" name="Imagen 1">
            <a:extLst>
              <a:ext uri="{FF2B5EF4-FFF2-40B4-BE49-F238E27FC236}">
                <a16:creationId xmlns:a16="http://schemas.microsoft.com/office/drawing/2014/main" id="{D8110F01-9D93-4049-9AA2-2D43C2830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579" r="16000"/>
          <a:stretch>
            <a:fillRect/>
          </a:stretch>
        </p:blipFill>
        <p:spPr bwMode="auto">
          <a:xfrm>
            <a:off x="1775405" y="-26335"/>
            <a:ext cx="777875" cy="86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a:latin typeface="Bradley Hand ITC" panose="03070402050302030203" pitchFamily="66" charset="0"/>
              </a:rPr>
              <a:t>Secuencia didáctica(Haciendo pedidos)</a:t>
            </a:r>
            <a:endParaRPr sz="3200" b="1">
              <a:latin typeface="Bradley Hand ITC" panose="03070402050302030203" pitchFamily="66" charset="0"/>
            </a:endParaRPr>
          </a:p>
        </p:txBody>
      </p:sp>
      <p:sp>
        <p:nvSpPr>
          <p:cNvPr id="7" name="CuadroTexto 6">
            <a:extLst>
              <a:ext uri="{FF2B5EF4-FFF2-40B4-BE49-F238E27FC236}">
                <a16:creationId xmlns:a16="http://schemas.microsoft.com/office/drawing/2014/main" id="{89169CAD-F8A6-4AEF-9344-1FB737AA56A6}"/>
              </a:ext>
            </a:extLst>
          </p:cNvPr>
          <p:cNvSpPr txBox="1"/>
          <p:nvPr/>
        </p:nvSpPr>
        <p:spPr>
          <a:xfrm>
            <a:off x="1177046" y="1047606"/>
            <a:ext cx="7023370" cy="2400657"/>
          </a:xfrm>
          <a:prstGeom prst="rect">
            <a:avLst/>
          </a:prstGeom>
          <a:noFill/>
        </p:spPr>
        <p:txBody>
          <a:bodyPr wrap="square" lIns="91440" tIns="45720" rIns="91440" bIns="45720" anchor="t">
            <a:spAutoFit/>
          </a:bodyPr>
          <a:lstStyle/>
          <a:p>
            <a:pPr eaLnBrk="0" fontAlgn="base" hangingPunct="0">
              <a:spcBef>
                <a:spcPct val="0"/>
              </a:spcBef>
              <a:spcAft>
                <a:spcPct val="0"/>
              </a:spcAft>
              <a:buClrTx/>
            </a:pPr>
            <a:r>
              <a:rPr kumimoji="0" lang="es-MX" altLang="es-MX" sz="1400" b="1" i="0" u="none" strike="noStrike" cap="none" normalizeH="0" baseline="0">
                <a:ln>
                  <a:noFill/>
                </a:ln>
                <a:solidFill>
                  <a:schemeClr val="tx1"/>
                </a:solidFill>
                <a:effectLst/>
                <a:latin typeface="Times New Roman"/>
                <a:ea typeface="Calibri" panose="020F0502020204030204" pitchFamily="34" charset="0"/>
                <a:cs typeface="Times New Roman"/>
              </a:rPr>
              <a:t>Nombre del tema /contenido: </a:t>
            </a:r>
            <a:r>
              <a:rPr lang="es-MX" altLang="es-MX" u="sng">
                <a:solidFill>
                  <a:schemeClr val="tx1"/>
                </a:solidFill>
                <a:latin typeface="Times New Roman"/>
                <a:ea typeface="Calibri" panose="020F0502020204030204" pitchFamily="34" charset="0"/>
                <a:cs typeface="Times New Roman"/>
              </a:rPr>
              <a:t>Figuras y cuerpos geométricos </a:t>
            </a:r>
            <a:endParaRPr lang="es-MX" altLang="es-MX" u="sng">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r>
              <a:rPr lang="es-MX" altLang="es-MX" b="1">
                <a:solidFill>
                  <a:schemeClr val="tx1"/>
                </a:solidFill>
                <a:latin typeface="Times New Roman"/>
                <a:ea typeface="Calibri" panose="020F0502020204030204" pitchFamily="34" charset="0"/>
                <a:cs typeface="Times New Roman"/>
              </a:rPr>
              <a:t>Grado de aplicación:</a:t>
            </a:r>
            <a:r>
              <a:rPr lang="es-MX" altLang="es-MX">
                <a:solidFill>
                  <a:schemeClr val="tx1"/>
                </a:solidFill>
                <a:latin typeface="Times New Roman"/>
                <a:ea typeface="Calibri" panose="020F0502020204030204" pitchFamily="34" charset="0"/>
                <a:cs typeface="Times New Roman"/>
              </a:rPr>
              <a:t> </a:t>
            </a:r>
            <a:r>
              <a:rPr lang="es-MX" altLang="es-MX" u="sng">
                <a:solidFill>
                  <a:schemeClr val="tx1"/>
                </a:solidFill>
                <a:latin typeface="Times New Roman"/>
                <a:ea typeface="Calibri" panose="020F0502020204030204" pitchFamily="34" charset="0"/>
                <a:cs typeface="Times New Roman"/>
              </a:rPr>
              <a:t>1ero de preescolar </a:t>
            </a:r>
            <a:endParaRPr lang="es-MX" altLang="es-MX" sz="1400" b="0" i="0" u="sng"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Times New Roman"/>
                <a:ea typeface="Calibri" panose="020F0502020204030204" pitchFamily="34" charset="0"/>
                <a:cs typeface="Times New Roman"/>
              </a:rPr>
              <a:t>Propósito del alumno:</a:t>
            </a:r>
            <a:endParaRPr kumimoji="0" lang="es-MX" altLang="es-MX" sz="700" b="0" i="0" u="none" strike="noStrike" cap="none" normalizeH="0" baseline="0">
              <a:ln>
                <a:noFill/>
              </a:ln>
              <a:solidFill>
                <a:schemeClr val="tx1"/>
              </a:solidFill>
              <a:effectLst/>
              <a:latin typeface="Times New Roman"/>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1200">
                <a:solidFill>
                  <a:schemeClr val="tx1"/>
                </a:solidFill>
                <a:latin typeface="Times New Roman"/>
                <a:ea typeface="Calibri" panose="020F0502020204030204" pitchFamily="34" charset="0"/>
                <a:cs typeface="Times New Roman"/>
              </a:rPr>
              <a:t>Identificar qué y cuantas figuras forman un modelo que se le ha entregado, hacer el pedido verbal a la educadora de las figuras que necesita para armar el objeto igual al dibujo, y una vez que cuente con ellas, copiar el modelo.</a:t>
            </a:r>
            <a:endParaRPr lang="es-MX" altLang="es-MX" sz="1200" b="0" i="0" u="none" strike="noStrike" cap="none" normalizeH="0" baseline="0">
              <a:ln>
                <a:noFill/>
              </a:ln>
              <a:solidFill>
                <a:schemeClr val="tx1"/>
              </a:solidFill>
              <a:effectLst/>
              <a:latin typeface="Times New Roman"/>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a:ln>
                  <a:noFill/>
                </a:ln>
                <a:solidFill>
                  <a:schemeClr val="tx1"/>
                </a:solidFill>
                <a:effectLst/>
                <a:latin typeface="Times New Roman"/>
                <a:ea typeface="Calibri" panose="020F0502020204030204" pitchFamily="34" charset="0"/>
                <a:cs typeface="Times New Roman"/>
              </a:rPr>
              <a:t>Propósito del docente: </a:t>
            </a:r>
            <a:br>
              <a:rPr lang="es-MX" altLang="es-MX" sz="14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br>
            <a:r>
              <a:rPr lang="es-MX" altLang="es-MX" sz="1100">
                <a:solidFill>
                  <a:schemeClr val="tx1"/>
                </a:solidFill>
                <a:latin typeface="Times New Roman"/>
                <a:ea typeface="Calibri" panose="020F0502020204030204" pitchFamily="34" charset="0"/>
                <a:cs typeface="Times New Roman"/>
              </a:rPr>
              <a:t>Proponer situaciones donde se pongan en juego los conocimientos previos del alumno y a partir de ellos, construir nuevas conceptualizaciones. Así mismo, generar un ambiente de aprendizaje que favorezcan experiencias significativas y evalúa el logro del aprendizaje esperado</a:t>
            </a:r>
            <a:endParaRPr lang="es-MX" altLang="es-MX" sz="1100" i="0" u="none" strike="noStrike" cap="none" normalizeH="0" baseline="0">
              <a:ln>
                <a:noFill/>
              </a:ln>
              <a:solidFill>
                <a:schemeClr val="tx1"/>
              </a:solidFill>
              <a:effectLst/>
              <a:latin typeface="Times New Roman"/>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10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700" b="0" i="0" u="none" strike="noStrike" cap="none" normalizeH="0" baseline="0">
              <a:ln>
                <a:noFill/>
              </a:ln>
              <a:solidFill>
                <a:schemeClr val="tx1"/>
              </a:solidFill>
              <a:effectLst/>
            </a:endParaRPr>
          </a:p>
        </p:txBody>
      </p:sp>
      <p:graphicFrame>
        <p:nvGraphicFramePr>
          <p:cNvPr id="5" name="Tabla 4">
            <a:extLst>
              <a:ext uri="{FF2B5EF4-FFF2-40B4-BE49-F238E27FC236}">
                <a16:creationId xmlns:a16="http://schemas.microsoft.com/office/drawing/2014/main" id="{586E6126-A6C4-49EF-9979-51C3F8E195DF}"/>
              </a:ext>
            </a:extLst>
          </p:cNvPr>
          <p:cNvGraphicFramePr>
            <a:graphicFrameLocks noGrp="1"/>
          </p:cNvGraphicFramePr>
          <p:nvPr>
            <p:extLst>
              <p:ext uri="{D42A27DB-BD31-4B8C-83A1-F6EECF244321}">
                <p14:modId xmlns:p14="http://schemas.microsoft.com/office/powerpoint/2010/main" val="168669959"/>
              </p:ext>
            </p:extLst>
          </p:nvPr>
        </p:nvGraphicFramePr>
        <p:xfrm>
          <a:off x="721450" y="3608801"/>
          <a:ext cx="7702550" cy="774765"/>
        </p:xfrm>
        <a:graphic>
          <a:graphicData uri="http://schemas.openxmlformats.org/drawingml/2006/table">
            <a:tbl>
              <a:tblPr firstRow="1" firstCol="1" bandRow="1"/>
              <a:tblGrid>
                <a:gridCol w="2497577">
                  <a:extLst>
                    <a:ext uri="{9D8B030D-6E8A-4147-A177-3AD203B41FA5}">
                      <a16:colId xmlns:a16="http://schemas.microsoft.com/office/drawing/2014/main" val="2347575294"/>
                    </a:ext>
                  </a:extLst>
                </a:gridCol>
                <a:gridCol w="2532185">
                  <a:extLst>
                    <a:ext uri="{9D8B030D-6E8A-4147-A177-3AD203B41FA5}">
                      <a16:colId xmlns:a16="http://schemas.microsoft.com/office/drawing/2014/main" val="3720908519"/>
                    </a:ext>
                  </a:extLst>
                </a:gridCol>
                <a:gridCol w="2672788">
                  <a:extLst>
                    <a:ext uri="{9D8B030D-6E8A-4147-A177-3AD203B41FA5}">
                      <a16:colId xmlns:a16="http://schemas.microsoft.com/office/drawing/2014/main" val="1264701230"/>
                    </a:ext>
                  </a:extLst>
                </a:gridCol>
              </a:tblGrid>
              <a:tr h="0">
                <a:tc rowSpan="4">
                  <a:txBody>
                    <a:bodyPr/>
                    <a:lstStyle/>
                    <a:p>
                      <a:pPr algn="ctr">
                        <a:lnSpc>
                          <a:spcPct val="107000"/>
                        </a:lnSpc>
                        <a:spcAft>
                          <a:spcPts val="800"/>
                        </a:spcAft>
                      </a:pPr>
                      <a:r>
                        <a:rPr lang="es-MX" sz="1200" b="1">
                          <a:effectLst/>
                        </a:rPr>
                        <a:t>Campo de Formación Académica</a:t>
                      </a:r>
                      <a:endParaRPr lang="es-MX" sz="1100" b="1">
                        <a:effectLst/>
                      </a:endParaRPr>
                    </a:p>
                    <a:p>
                      <a:pPr marL="342900" lvl="0" indent="-342900">
                        <a:lnSpc>
                          <a:spcPct val="107000"/>
                        </a:lnSpc>
                        <a:spcAft>
                          <a:spcPts val="800"/>
                        </a:spcAft>
                        <a:buFont typeface="Courier New" panose="02070309020205020404" pitchFamily="49" charset="0"/>
                        <a:buChar char="o"/>
                      </a:pPr>
                      <a:r>
                        <a:rPr lang="es-MX" sz="1100">
                          <a:effectLst/>
                        </a:rPr>
                        <a:t>Pensamiento matemático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s-MX" sz="1200" b="1">
                          <a:effectLst/>
                        </a:rPr>
                        <a:t>Organizador Curricular 1</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1200" b="1">
                          <a:effectLst/>
                        </a:rPr>
                        <a:t>Aprendizaje esperado</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410560244"/>
                  </a:ext>
                </a:extLst>
              </a:tr>
              <a:tr h="0">
                <a:tc vMerge="1">
                  <a:txBody>
                    <a:bodyPr/>
                    <a:lstStyle/>
                    <a:p>
                      <a:endParaRPr lang="es-MX"/>
                    </a:p>
                  </a:txBody>
                  <a:tcPr/>
                </a:tc>
                <a:tc>
                  <a:txBody>
                    <a:bodyPr/>
                    <a:lstStyle/>
                    <a:p>
                      <a:pPr algn="ctr">
                        <a:lnSpc>
                          <a:spcPct val="107000"/>
                        </a:lnSpc>
                        <a:spcAft>
                          <a:spcPts val="800"/>
                        </a:spcAft>
                      </a:pPr>
                      <a:r>
                        <a:rPr lang="es-MX" sz="1200">
                          <a:effectLst/>
                        </a:rPr>
                        <a:t>Forma, espacio y medida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marL="0" lvl="0" indent="0">
                        <a:lnSpc>
                          <a:spcPct val="107000"/>
                        </a:lnSpc>
                        <a:buFont typeface="Symbol" panose="05050102010706020507" pitchFamily="18" charset="2"/>
                        <a:buNone/>
                      </a:pPr>
                      <a:r>
                        <a:rPr lang="es-MX" sz="1100"/>
                        <a:t>• Reproduce modelos con formas, figuras y cuerpos geométricos.</a:t>
                      </a:r>
                    </a:p>
                    <a:p>
                      <a:pPr marL="0" lvl="0" indent="0">
                        <a:lnSpc>
                          <a:spcPct val="107000"/>
                        </a:lnSpc>
                        <a:buFont typeface="Symbol" panose="05050102010706020507" pitchFamily="18" charset="2"/>
                        <a:buNone/>
                      </a:pP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14717004"/>
                  </a:ext>
                </a:extLst>
              </a:tr>
              <a:tr h="0">
                <a:tc vMerge="1">
                  <a:txBody>
                    <a:bodyPr/>
                    <a:lstStyle/>
                    <a:p>
                      <a:endParaRPr lang="es-MX"/>
                    </a:p>
                  </a:txBody>
                  <a:tcPr/>
                </a:tc>
                <a:tc>
                  <a:txBody>
                    <a:bodyPr/>
                    <a:lstStyle/>
                    <a:p>
                      <a:pPr algn="ctr">
                        <a:lnSpc>
                          <a:spcPct val="107000"/>
                        </a:lnSpc>
                        <a:spcAft>
                          <a:spcPts val="800"/>
                        </a:spcAft>
                      </a:pPr>
                      <a:r>
                        <a:rPr lang="es-MX" sz="1200" b="1">
                          <a:effectLst/>
                        </a:rPr>
                        <a:t>Organizador Curricular 2</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463033591"/>
                  </a:ext>
                </a:extLst>
              </a:tr>
              <a:tr h="217170">
                <a:tc vMerge="1">
                  <a:txBody>
                    <a:bodyPr/>
                    <a:lstStyle/>
                    <a:p>
                      <a:endParaRPr lang="es-MX"/>
                    </a:p>
                  </a:txBody>
                  <a:tcPr/>
                </a:tc>
                <a:tc>
                  <a:txBody>
                    <a:bodyPr/>
                    <a:lstStyle/>
                    <a:p>
                      <a:pPr algn="ctr">
                        <a:lnSpc>
                          <a:spcPct val="107000"/>
                        </a:lnSpc>
                        <a:spcAft>
                          <a:spcPts val="800"/>
                        </a:spcAft>
                      </a:pPr>
                      <a:r>
                        <a:rPr lang="es-MX" sz="1200">
                          <a:effectLst/>
                          <a:latin typeface="+mj-lt"/>
                          <a:ea typeface="Calibri" panose="020F0502020204030204" pitchFamily="34" charset="0"/>
                          <a:cs typeface="Times New Roman" panose="02020603050405020304" pitchFamily="18" charset="0"/>
                        </a:rPr>
                        <a:t>Figuras y cuerpos geométricos </a:t>
                      </a:r>
                      <a:endParaRPr lang="es-MX" sz="1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es-MX"/>
                    </a:p>
                  </a:txBody>
                  <a:tcPr/>
                </a:tc>
                <a:extLst>
                  <a:ext uri="{0D108BD9-81ED-4DB2-BD59-A6C34878D82A}">
                    <a16:rowId xmlns:a16="http://schemas.microsoft.com/office/drawing/2014/main" val="110057514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aphicFrame>
        <p:nvGraphicFramePr>
          <p:cNvPr id="26" name="Tabla 25">
            <a:extLst>
              <a:ext uri="{FF2B5EF4-FFF2-40B4-BE49-F238E27FC236}">
                <a16:creationId xmlns:a16="http://schemas.microsoft.com/office/drawing/2014/main" id="{84D59395-03F2-42B2-B915-D7351135CD71}"/>
              </a:ext>
            </a:extLst>
          </p:cNvPr>
          <p:cNvGraphicFramePr>
            <a:graphicFrameLocks noGrp="1"/>
          </p:cNvGraphicFramePr>
          <p:nvPr>
            <p:extLst>
              <p:ext uri="{D42A27DB-BD31-4B8C-83A1-F6EECF244321}">
                <p14:modId xmlns:p14="http://schemas.microsoft.com/office/powerpoint/2010/main" val="3196877858"/>
              </p:ext>
            </p:extLst>
          </p:nvPr>
        </p:nvGraphicFramePr>
        <p:xfrm>
          <a:off x="856034" y="0"/>
          <a:ext cx="7120647" cy="5092038"/>
        </p:xfrm>
        <a:graphic>
          <a:graphicData uri="http://schemas.openxmlformats.org/drawingml/2006/table">
            <a:tbl>
              <a:tblPr/>
              <a:tblGrid>
                <a:gridCol w="3375498">
                  <a:extLst>
                    <a:ext uri="{9D8B030D-6E8A-4147-A177-3AD203B41FA5}">
                      <a16:colId xmlns:a16="http://schemas.microsoft.com/office/drawing/2014/main" val="1149972699"/>
                    </a:ext>
                  </a:extLst>
                </a:gridCol>
                <a:gridCol w="1536970">
                  <a:extLst>
                    <a:ext uri="{9D8B030D-6E8A-4147-A177-3AD203B41FA5}">
                      <a16:colId xmlns:a16="http://schemas.microsoft.com/office/drawing/2014/main" val="2576176089"/>
                    </a:ext>
                  </a:extLst>
                </a:gridCol>
                <a:gridCol w="1342417">
                  <a:extLst>
                    <a:ext uri="{9D8B030D-6E8A-4147-A177-3AD203B41FA5}">
                      <a16:colId xmlns:a16="http://schemas.microsoft.com/office/drawing/2014/main" val="4067536302"/>
                    </a:ext>
                  </a:extLst>
                </a:gridCol>
                <a:gridCol w="865762">
                  <a:extLst>
                    <a:ext uri="{9D8B030D-6E8A-4147-A177-3AD203B41FA5}">
                      <a16:colId xmlns:a16="http://schemas.microsoft.com/office/drawing/2014/main" val="3806458075"/>
                    </a:ext>
                  </a:extLst>
                </a:gridCol>
              </a:tblGrid>
              <a:tr h="217737">
                <a:tc>
                  <a:txBody>
                    <a:bodyPr/>
                    <a:lstStyle/>
                    <a:p>
                      <a:pPr algn="ctr" rtl="0" fontAlgn="base"/>
                      <a:r>
                        <a:rPr lang="es-MX" sz="1000" b="1" i="0">
                          <a:effectLst/>
                        </a:rPr>
                        <a:t>Actividad</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rtl="0" fontAlgn="base"/>
                      <a:r>
                        <a:rPr lang="es-MX" sz="1000" b="1" i="0">
                          <a:effectLst/>
                        </a:rPr>
                        <a:t>Organización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base"/>
                      <a:r>
                        <a:rPr lang="es-MX" sz="1000" b="1" i="0">
                          <a:effectLst/>
                        </a:rPr>
                        <a:t>Materiales</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rtl="0" fontAlgn="base"/>
                      <a:r>
                        <a:rPr lang="es-MX" sz="1000" b="1" i="0">
                          <a:effectLst/>
                        </a:rPr>
                        <a:t>Tiempo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53604381"/>
                  </a:ext>
                </a:extLst>
              </a:tr>
              <a:tr h="1123793">
                <a:tc>
                  <a:txBody>
                    <a:bodyPr/>
                    <a:lstStyle/>
                    <a:p>
                      <a:pPr algn="l" rtl="0" fontAlgn="base"/>
                      <a:r>
                        <a:rPr lang="es-MX" sz="1000" b="1" i="0">
                          <a:effectLst/>
                          <a:latin typeface="+mj-lt"/>
                        </a:rPr>
                        <a:t>Inicio: </a:t>
                      </a:r>
                    </a:p>
                    <a:p>
                      <a:pPr algn="l" rtl="0" fontAlgn="base"/>
                      <a:r>
                        <a:rPr lang="es-MX" sz="1000" b="0" i="0">
                          <a:effectLst/>
                          <a:latin typeface="+mj-lt"/>
                        </a:rPr>
                        <a:t>Para iniciar actividades la  alumna, se le presenta un video sobre las figuras geométricas, posterior a ello la educadora inicia cuestionándola a partir de lo ya observado: ¿Cómo es un cuadrado?¿Cómo es un triángulo?¿Cómo es un círculo?</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Individual</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s-MX" sz="1000" b="0" i="0">
                          <a:effectLst/>
                          <a:latin typeface="+mj-lt"/>
                        </a:rPr>
                        <a:t>Laptop</a:t>
                      </a:r>
                    </a:p>
                    <a:p>
                      <a:pPr marL="171450" indent="-171450" algn="l" rtl="0" fontAlgn="base">
                        <a:buFont typeface="Arial" panose="020B0604020202020204" pitchFamily="34" charset="0"/>
                        <a:buChar char="•"/>
                      </a:pPr>
                      <a:r>
                        <a:rPr lang="es-MX" sz="1000" b="0" i="0">
                          <a:effectLst/>
                          <a:latin typeface="+mj-lt"/>
                        </a:rPr>
                        <a:t>Internet</a:t>
                      </a:r>
                    </a:p>
                    <a:p>
                      <a:pPr marL="0" indent="0" algn="l" rtl="0" fontAlgn="base">
                        <a:buFont typeface="Arial" panose="020B0604020202020204" pitchFamily="34" charset="0"/>
                        <a:buNone/>
                      </a:pPr>
                      <a:r>
                        <a:rPr lang="es-MX" sz="1000" b="0" i="0">
                          <a:effectLst/>
                          <a:latin typeface="+mj-lt"/>
                          <a:hlinkClick r:id="rId3"/>
                        </a:rPr>
                        <a:t>https://www.youtube.com/watch?v=IHaY0uSZifs</a:t>
                      </a:r>
                      <a:endParaRPr lang="es-MX" sz="1000" b="0" i="0">
                        <a:effectLst/>
                        <a:latin typeface="+mj-lt"/>
                      </a:endParaRPr>
                    </a:p>
                    <a:p>
                      <a:pPr marL="0" indent="0" algn="l" rtl="0" fontAlgn="base">
                        <a:buFont typeface="Arial" panose="020B0604020202020204" pitchFamily="34" charset="0"/>
                        <a:buNone/>
                      </a:pPr>
                      <a:endParaRPr lang="es-MX" sz="1000" b="0" i="0">
                        <a:effectLst/>
                        <a:latin typeface="+mj-lt"/>
                      </a:endParaRPr>
                    </a:p>
                    <a:p>
                      <a:pPr marL="171450" indent="-171450" algn="l" rtl="0" fontAlgn="base">
                        <a:buFont typeface="Arial" panose="020B0604020202020204" pitchFamily="34" charset="0"/>
                        <a:buChar char="•"/>
                      </a:pPr>
                      <a:endParaRPr lang="es-MX" sz="1000" b="0" i="0">
                        <a:effectLst/>
                        <a:latin typeface="+mj-lt"/>
                      </a:endParaRP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 10minutos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602157"/>
                  </a:ext>
                </a:extLst>
              </a:tr>
              <a:tr h="2807813">
                <a:tc>
                  <a:txBody>
                    <a:bodyPr/>
                    <a:lstStyle/>
                    <a:p>
                      <a:pPr algn="l" rtl="0" fontAlgn="base"/>
                      <a:r>
                        <a:rPr lang="es-MX" sz="1000" b="1" i="0">
                          <a:effectLst/>
                          <a:latin typeface="+mj-lt"/>
                        </a:rPr>
                        <a:t>Desarrollo:</a:t>
                      </a:r>
                    </a:p>
                    <a:p>
                      <a:pPr algn="l" rtl="0" fontAlgn="base"/>
                      <a:r>
                        <a:rPr lang="es-MX" sz="1000" b="0" i="0">
                          <a:effectLst/>
                          <a:latin typeface="+mj-lt"/>
                        </a:rPr>
                        <a:t>La alumna  escuchará indicaciones de la docente, al pedido que se le esté mencionando, con ayuda de imágenes la alumna contará como se encuentra conformada dicha imagen y posteriormente pasará a crear el modelo visto en hoja de máquina.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Individual</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s-MX" sz="1000" b="0" i="0">
                          <a:effectLst/>
                          <a:latin typeface="+mj-lt"/>
                        </a:rPr>
                        <a:t>Laptop</a:t>
                      </a:r>
                    </a:p>
                    <a:p>
                      <a:pPr marL="171450" indent="-171450" algn="l" rtl="0" fontAlgn="base">
                        <a:buFont typeface="Arial" panose="020B0604020202020204" pitchFamily="34" charset="0"/>
                        <a:buChar char="•"/>
                      </a:pPr>
                      <a:r>
                        <a:rPr lang="es-MX" sz="1000" b="0" i="0">
                          <a:effectLst/>
                          <a:latin typeface="+mj-lt"/>
                        </a:rPr>
                        <a:t>Imagen del modelo a copiar</a:t>
                      </a:r>
                    </a:p>
                    <a:p>
                      <a:pPr marL="171450" indent="-171450" algn="l" rtl="0" fontAlgn="base">
                        <a:buFont typeface="Arial" panose="020B0604020202020204" pitchFamily="34" charset="0"/>
                        <a:buChar char="•"/>
                      </a:pPr>
                      <a:r>
                        <a:rPr lang="es-MX" sz="1000" b="0" i="0">
                          <a:effectLst/>
                          <a:latin typeface="+mj-lt"/>
                        </a:rPr>
                        <a:t>Hoja de maquina</a:t>
                      </a:r>
                    </a:p>
                    <a:p>
                      <a:pPr marL="171450" indent="-171450" algn="l" rtl="0" fontAlgn="base">
                        <a:buFont typeface="Arial" panose="020B0604020202020204" pitchFamily="34" charset="0"/>
                        <a:buChar char="•"/>
                      </a:pPr>
                      <a:r>
                        <a:rPr lang="es-MX" sz="1000" b="0" i="0">
                          <a:effectLst/>
                          <a:latin typeface="+mj-lt"/>
                        </a:rPr>
                        <a:t>Colores o lápiz.</a:t>
                      </a:r>
                    </a:p>
                    <a:p>
                      <a:pPr marL="171450" indent="-171450" algn="l" rtl="0" fontAlgn="base">
                        <a:buFont typeface="Arial" panose="020B0604020202020204" pitchFamily="34" charset="0"/>
                        <a:buChar char="•"/>
                      </a:pPr>
                      <a:endParaRPr lang="es-MX" sz="1000" b="0" i="0">
                        <a:effectLst/>
                        <a:latin typeface="+mj-lt"/>
                      </a:endParaRP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20 minutos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12766"/>
                  </a:ext>
                </a:extLst>
              </a:tr>
              <a:tr h="930341">
                <a:tc>
                  <a:txBody>
                    <a:bodyPr/>
                    <a:lstStyle/>
                    <a:p>
                      <a:pPr algn="l" rtl="0" fontAlgn="base"/>
                      <a:r>
                        <a:rPr lang="es-MX" sz="1000" b="1" i="0">
                          <a:effectLst/>
                          <a:latin typeface="+mj-lt"/>
                        </a:rPr>
                        <a:t>Cierre:</a:t>
                      </a:r>
                    </a:p>
                    <a:p>
                      <a:pPr algn="l" rtl="0" fontAlgn="base"/>
                      <a:r>
                        <a:rPr lang="es-MX" sz="1000" b="0" i="0">
                          <a:effectLst/>
                          <a:latin typeface="+mj-lt"/>
                        </a:rPr>
                        <a:t>Por último, para reforzar dicho conocimiento, se  pedirá hacer formas con las figuras geométricas dadas por la docente, o con el uso de los mismos colores.</a:t>
                      </a:r>
                    </a:p>
                    <a:p>
                      <a:pPr algn="l" rtl="0" fontAlgn="base"/>
                      <a:r>
                        <a:rPr lang="es-MX" sz="1000" b="0" i="0">
                          <a:effectLst/>
                          <a:latin typeface="+mj-lt"/>
                        </a:rPr>
                        <a:t>(casa, muñeco, etc.)</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Individual</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s-MX" sz="1000" b="0" i="0">
                          <a:effectLst/>
                          <a:latin typeface="+mj-lt"/>
                        </a:rPr>
                        <a:t>Figuras geométricas</a:t>
                      </a:r>
                    </a:p>
                    <a:p>
                      <a:pPr marL="171450" indent="-171450" algn="l" rtl="0" fontAlgn="base">
                        <a:buFont typeface="Arial" panose="020B0604020202020204" pitchFamily="34" charset="0"/>
                        <a:buChar char="•"/>
                      </a:pPr>
                      <a:r>
                        <a:rPr lang="es-MX" sz="1000" b="0" i="0">
                          <a:effectLst/>
                          <a:latin typeface="+mj-lt"/>
                        </a:rPr>
                        <a:t>Colores </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s-MX" sz="1000" b="0" i="0">
                          <a:effectLst/>
                          <a:latin typeface="+mj-lt"/>
                        </a:rPr>
                        <a:t> 10 minutos</a:t>
                      </a:r>
                    </a:p>
                  </a:txBody>
                  <a:tcPr marL="67342" marR="67342" marT="33671" marB="336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43095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3"/>
          <p:cNvSpPr txBox="1">
            <a:spLocks noGrp="1"/>
          </p:cNvSpPr>
          <p:nvPr>
            <p:ph type="title"/>
          </p:nvPr>
        </p:nvSpPr>
        <p:spPr>
          <a:xfrm>
            <a:off x="1969631" y="-233543"/>
            <a:ext cx="4872900" cy="12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b="1">
                <a:latin typeface="Bradley Hand ITC" panose="03070402050302030203" pitchFamily="66" charset="0"/>
              </a:rPr>
              <a:t>Video e imágenes </a:t>
            </a:r>
            <a:endParaRPr sz="4400" b="1">
              <a:latin typeface="Bradley Hand ITC" panose="03070402050302030203" pitchFamily="66" charset="0"/>
            </a:endParaRPr>
          </a:p>
        </p:txBody>
      </p:sp>
      <p:pic>
        <p:nvPicPr>
          <p:cNvPr id="6" name="Imagen 5">
            <a:extLst>
              <a:ext uri="{FF2B5EF4-FFF2-40B4-BE49-F238E27FC236}">
                <a16:creationId xmlns:a16="http://schemas.microsoft.com/office/drawing/2014/main" id="{1FC5D06B-45B6-430E-882E-8683C52504D3}"/>
              </a:ext>
            </a:extLst>
          </p:cNvPr>
          <p:cNvPicPr>
            <a:picLocks noChangeAspect="1"/>
          </p:cNvPicPr>
          <p:nvPr/>
        </p:nvPicPr>
        <p:blipFill>
          <a:blip r:embed="rId3"/>
          <a:stretch>
            <a:fillRect/>
          </a:stretch>
        </p:blipFill>
        <p:spPr>
          <a:xfrm>
            <a:off x="1151093" y="1643207"/>
            <a:ext cx="1968914" cy="3500292"/>
          </a:xfrm>
          <a:prstGeom prst="rect">
            <a:avLst/>
          </a:prstGeom>
        </p:spPr>
      </p:pic>
      <p:pic>
        <p:nvPicPr>
          <p:cNvPr id="8" name="Imagen 7">
            <a:extLst>
              <a:ext uri="{FF2B5EF4-FFF2-40B4-BE49-F238E27FC236}">
                <a16:creationId xmlns:a16="http://schemas.microsoft.com/office/drawing/2014/main" id="{FCF3E259-D0C9-4064-9D27-0D33780403FA}"/>
              </a:ext>
            </a:extLst>
          </p:cNvPr>
          <p:cNvPicPr>
            <a:picLocks noChangeAspect="1"/>
          </p:cNvPicPr>
          <p:nvPr/>
        </p:nvPicPr>
        <p:blipFill>
          <a:blip r:embed="rId4"/>
          <a:stretch>
            <a:fillRect/>
          </a:stretch>
        </p:blipFill>
        <p:spPr>
          <a:xfrm>
            <a:off x="3120007" y="1643207"/>
            <a:ext cx="1968915" cy="3500293"/>
          </a:xfrm>
          <a:prstGeom prst="rect">
            <a:avLst/>
          </a:prstGeom>
        </p:spPr>
      </p:pic>
      <p:pic>
        <p:nvPicPr>
          <p:cNvPr id="9" name="Imagen 8">
            <a:extLst>
              <a:ext uri="{FF2B5EF4-FFF2-40B4-BE49-F238E27FC236}">
                <a16:creationId xmlns:a16="http://schemas.microsoft.com/office/drawing/2014/main" id="{4C0C47F6-B820-4063-A076-C3D5158141A0}"/>
              </a:ext>
            </a:extLst>
          </p:cNvPr>
          <p:cNvPicPr>
            <a:picLocks noChangeAspect="1"/>
          </p:cNvPicPr>
          <p:nvPr/>
        </p:nvPicPr>
        <p:blipFill>
          <a:blip r:embed="rId5"/>
          <a:stretch>
            <a:fillRect/>
          </a:stretch>
        </p:blipFill>
        <p:spPr>
          <a:xfrm>
            <a:off x="5088921" y="1643206"/>
            <a:ext cx="2299975" cy="3500293"/>
          </a:xfrm>
          <a:prstGeom prst="rect">
            <a:avLst/>
          </a:prstGeom>
        </p:spPr>
      </p:pic>
      <p:sp>
        <p:nvSpPr>
          <p:cNvPr id="2" name="Google Shape;584;p43">
            <a:extLst>
              <a:ext uri="{FF2B5EF4-FFF2-40B4-BE49-F238E27FC236}">
                <a16:creationId xmlns:a16="http://schemas.microsoft.com/office/drawing/2014/main" id="{7F8E8E5B-CD57-4F3F-B580-358DF316ECA2}"/>
              </a:ext>
            </a:extLst>
          </p:cNvPr>
          <p:cNvSpPr txBox="1">
            <a:spLocks/>
          </p:cNvSpPr>
          <p:nvPr/>
        </p:nvSpPr>
        <p:spPr>
          <a:xfrm>
            <a:off x="1090873" y="854150"/>
            <a:ext cx="6863932" cy="1202700"/>
          </a:xfrm>
          <a:prstGeom prst="rect">
            <a:avLst/>
          </a:prstGeom>
          <a:noFill/>
          <a:ln>
            <a:noFill/>
          </a:ln>
          <a:effectLst>
            <a:outerShdw dist="9525" dir="4080000" algn="bl" rotWithShape="0">
              <a:schemeClr val="dk2"/>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ungee Shade"/>
              <a:buNone/>
              <a:defRPr sz="9000" b="0" i="0" u="none" strike="noStrike" cap="none">
                <a:solidFill>
                  <a:schemeClr val="dk1"/>
                </a:solidFill>
                <a:latin typeface="Bungee Shade"/>
                <a:ea typeface="Bungee Shade"/>
                <a:cs typeface="Bungee Shade"/>
                <a:sym typeface="Bungee Shade"/>
              </a:defRPr>
            </a:lvl1pPr>
            <a:lvl2pPr marR="0" lvl="1"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2pPr>
            <a:lvl3pPr marR="0" lvl="2"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3pPr>
            <a:lvl4pPr marR="0" lvl="3"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4pPr>
            <a:lvl5pPr marR="0" lvl="4"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5pPr>
            <a:lvl6pPr marR="0" lvl="5"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6pPr>
            <a:lvl7pPr marR="0" lvl="6"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7pPr>
            <a:lvl8pPr marR="0" lvl="7"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8pPr>
            <a:lvl9pPr marR="0" lvl="8" algn="l" rtl="0">
              <a:lnSpc>
                <a:spcPct val="100000"/>
              </a:lnSpc>
              <a:spcBef>
                <a:spcPts val="0"/>
              </a:spcBef>
              <a:spcAft>
                <a:spcPts val="0"/>
              </a:spcAft>
              <a:buClr>
                <a:schemeClr val="dk1"/>
              </a:buClr>
              <a:buSzPts val="2800"/>
              <a:buFont typeface="Bungee Shade"/>
              <a:buNone/>
              <a:defRPr sz="2800" b="0" i="0" u="none" strike="noStrike" cap="none">
                <a:solidFill>
                  <a:schemeClr val="dk1"/>
                </a:solidFill>
                <a:latin typeface="Bungee Shade"/>
                <a:ea typeface="Bungee Shade"/>
                <a:cs typeface="Bungee Shade"/>
                <a:sym typeface="Bungee Shade"/>
              </a:defRPr>
            </a:lvl9pPr>
          </a:lstStyle>
          <a:p>
            <a:pPr algn="l"/>
            <a:r>
              <a:rPr lang="es-MX" sz="1800" b="1">
                <a:latin typeface="Bradley Hand ITC"/>
              </a:rPr>
              <a:t>Enlace al video: https://youtu.be/C8YtXY6AU_E </a:t>
            </a:r>
            <a:endParaRPr lang="es-MX" sz="1800" b="1">
              <a:latin typeface="Bradley Hand ITC" panose="03070402050302030203"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4"/>
          <p:cNvSpPr txBox="1">
            <a:spLocks noGrp="1"/>
          </p:cNvSpPr>
          <p:nvPr>
            <p:ph type="title"/>
          </p:nvPr>
        </p:nvSpPr>
        <p:spPr>
          <a:xfrm>
            <a:off x="2153700" y="197813"/>
            <a:ext cx="48366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a:latin typeface="Bradley Hand ITC" panose="03070402050302030203" pitchFamily="66" charset="0"/>
              </a:rPr>
              <a:t>Lista de cotejo</a:t>
            </a:r>
            <a:endParaRPr b="1">
              <a:latin typeface="Bradley Hand ITC" panose="03070402050302030203" pitchFamily="66" charset="0"/>
            </a:endParaRPr>
          </a:p>
        </p:txBody>
      </p:sp>
      <p:graphicFrame>
        <p:nvGraphicFramePr>
          <p:cNvPr id="27" name="Tabla 26">
            <a:extLst>
              <a:ext uri="{FF2B5EF4-FFF2-40B4-BE49-F238E27FC236}">
                <a16:creationId xmlns:a16="http://schemas.microsoft.com/office/drawing/2014/main" id="{041BD375-308B-4A1B-BD0A-015ADADE2BA1}"/>
              </a:ext>
            </a:extLst>
          </p:cNvPr>
          <p:cNvGraphicFramePr>
            <a:graphicFrameLocks noGrp="1"/>
          </p:cNvGraphicFramePr>
          <p:nvPr>
            <p:extLst>
              <p:ext uri="{D42A27DB-BD31-4B8C-83A1-F6EECF244321}">
                <p14:modId xmlns:p14="http://schemas.microsoft.com/office/powerpoint/2010/main" val="851060968"/>
              </p:ext>
            </p:extLst>
          </p:nvPr>
        </p:nvGraphicFramePr>
        <p:xfrm>
          <a:off x="1797663" y="807396"/>
          <a:ext cx="4836600" cy="3937692"/>
        </p:xfrm>
        <a:graphic>
          <a:graphicData uri="http://schemas.openxmlformats.org/drawingml/2006/table">
            <a:tbl>
              <a:tblPr firstRow="1" firstCol="1" bandRow="1">
                <a:tableStyleId>{2A135900-C192-4182-86AE-0D1C46F55A68}</a:tableStyleId>
              </a:tblPr>
              <a:tblGrid>
                <a:gridCol w="2463052">
                  <a:extLst>
                    <a:ext uri="{9D8B030D-6E8A-4147-A177-3AD203B41FA5}">
                      <a16:colId xmlns:a16="http://schemas.microsoft.com/office/drawing/2014/main" val="2624966389"/>
                    </a:ext>
                  </a:extLst>
                </a:gridCol>
                <a:gridCol w="389106">
                  <a:extLst>
                    <a:ext uri="{9D8B030D-6E8A-4147-A177-3AD203B41FA5}">
                      <a16:colId xmlns:a16="http://schemas.microsoft.com/office/drawing/2014/main" val="39321519"/>
                    </a:ext>
                  </a:extLst>
                </a:gridCol>
                <a:gridCol w="379379">
                  <a:extLst>
                    <a:ext uri="{9D8B030D-6E8A-4147-A177-3AD203B41FA5}">
                      <a16:colId xmlns:a16="http://schemas.microsoft.com/office/drawing/2014/main" val="3192542084"/>
                    </a:ext>
                  </a:extLst>
                </a:gridCol>
                <a:gridCol w="1605063">
                  <a:extLst>
                    <a:ext uri="{9D8B030D-6E8A-4147-A177-3AD203B41FA5}">
                      <a16:colId xmlns:a16="http://schemas.microsoft.com/office/drawing/2014/main" val="1853037288"/>
                    </a:ext>
                  </a:extLst>
                </a:gridCol>
              </a:tblGrid>
              <a:tr h="1209548">
                <a:tc gridSpan="4">
                  <a:txBody>
                    <a:bodyPr/>
                    <a:lstStyle/>
                    <a:p>
                      <a:pPr>
                        <a:lnSpc>
                          <a:spcPct val="107000"/>
                        </a:lnSpc>
                        <a:spcAft>
                          <a:spcPts val="800"/>
                        </a:spcAft>
                      </a:pPr>
                      <a:r>
                        <a:rPr lang="es-MX" sz="1200" b="1" i="1" u="sng">
                          <a:effectLst/>
                        </a:rPr>
                        <a:t>Fecha de aplicación:</a:t>
                      </a:r>
                      <a:r>
                        <a:rPr lang="es-MX" sz="1200" b="0" i="1" u="none">
                          <a:effectLst/>
                        </a:rPr>
                        <a:t>08 de mayo 2021</a:t>
                      </a:r>
                    </a:p>
                    <a:p>
                      <a:pPr>
                        <a:lnSpc>
                          <a:spcPct val="107000"/>
                        </a:lnSpc>
                        <a:spcAft>
                          <a:spcPts val="800"/>
                        </a:spcAft>
                      </a:pPr>
                      <a:r>
                        <a:rPr lang="es-MX" sz="1200" b="1" i="1" u="sng">
                          <a:effectLst/>
                        </a:rPr>
                        <a:t>Nombre del alumno: </a:t>
                      </a:r>
                      <a:r>
                        <a:rPr lang="es-MX" sz="1200" b="0" i="1" u="none">
                          <a:effectLst/>
                        </a:rPr>
                        <a:t>Luciana</a:t>
                      </a:r>
                    </a:p>
                    <a:p>
                      <a:pPr>
                        <a:lnSpc>
                          <a:spcPct val="107000"/>
                        </a:lnSpc>
                        <a:spcAft>
                          <a:spcPts val="800"/>
                        </a:spcAft>
                      </a:pPr>
                      <a:r>
                        <a:rPr lang="es-MX" sz="1200" b="1" i="1" u="sng">
                          <a:effectLst/>
                        </a:rPr>
                        <a:t>Grado que cursa: </a:t>
                      </a:r>
                      <a:r>
                        <a:rPr lang="es-MX" sz="1200" b="0" i="1" u="none">
                          <a:effectLst/>
                        </a:rPr>
                        <a:t>1ero de preescolar </a:t>
                      </a:r>
                    </a:p>
                    <a:p>
                      <a:pPr>
                        <a:lnSpc>
                          <a:spcPct val="107000"/>
                        </a:lnSpc>
                        <a:spcAft>
                          <a:spcPts val="800"/>
                        </a:spcAft>
                      </a:pPr>
                      <a:r>
                        <a:rPr lang="es-MX" sz="1200" b="1" i="1" u="sng">
                          <a:effectLst/>
                        </a:rPr>
                        <a:t>Campo de formación académico: </a:t>
                      </a:r>
                      <a:r>
                        <a:rPr lang="es-MX" sz="1200" b="0" i="1" u="none">
                          <a:effectLst/>
                        </a:rPr>
                        <a:t>Pensamiento matemático </a:t>
                      </a:r>
                    </a:p>
                  </a:txBody>
                  <a:tcPr marL="56676" marR="56676" marT="0" marB="0">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66584405"/>
                  </a:ext>
                </a:extLst>
              </a:tr>
              <a:tr h="151293">
                <a:tc>
                  <a:txBody>
                    <a:bodyPr/>
                    <a:lstStyle/>
                    <a:p>
                      <a:pPr>
                        <a:lnSpc>
                          <a:spcPct val="107000"/>
                        </a:lnSpc>
                        <a:spcAft>
                          <a:spcPts val="800"/>
                        </a:spcAft>
                      </a:pPr>
                      <a:r>
                        <a:rPr lang="es-MX" sz="1200" b="1" i="1">
                          <a:effectLst/>
                        </a:rPr>
                        <a:t>Indicador </a:t>
                      </a:r>
                      <a:endParaRPr lang="es-MX" sz="1200" b="1" i="1">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s-MX" sz="1200" b="1" i="1">
                          <a:effectLst/>
                        </a:rPr>
                        <a:t>SI</a:t>
                      </a:r>
                      <a:endParaRPr lang="es-MX" sz="1200" b="1" i="1">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s-MX" sz="1200" b="1" i="1">
                          <a:effectLst/>
                        </a:rPr>
                        <a:t>No </a:t>
                      </a:r>
                      <a:endParaRPr lang="es-MX" sz="1200" b="1" i="1">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s-MX" sz="1200" b="1" i="1">
                          <a:effectLst/>
                        </a:rPr>
                        <a:t>Observaciones </a:t>
                      </a:r>
                      <a:endParaRPr lang="es-MX" sz="1200" b="1" i="1">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9868466"/>
                  </a:ext>
                </a:extLst>
              </a:tr>
              <a:tr h="626183">
                <a:tc>
                  <a:txBody>
                    <a:bodyPr/>
                    <a:lstStyle/>
                    <a:p>
                      <a:pPr>
                        <a:lnSpc>
                          <a:spcPct val="107000"/>
                        </a:lnSpc>
                        <a:spcAft>
                          <a:spcPts val="800"/>
                        </a:spcAft>
                      </a:pPr>
                      <a:r>
                        <a:rPr lang="es-MX" sz="900">
                          <a:effectLst/>
                        </a:rPr>
                        <a:t>Sabe el nombre de 3 o más figuras geométricas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7000"/>
                        </a:lnSpc>
                        <a:spcAft>
                          <a:spcPts val="800"/>
                        </a:spcAft>
                      </a:pPr>
                      <a:r>
                        <a:rPr lang="es-MX" sz="2000">
                          <a:effectLst/>
                        </a:rPr>
                        <a:t> X</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r>
                        <a:rPr lang="es-MX" sz="900">
                          <a:effectLst/>
                        </a:rPr>
                        <a:t> Sabe nombrar(circulo, cuadrado, triángulo, rectángulo) Aunque en ocasiones confunde una figura geométrica con otra.</a:t>
                      </a:r>
                      <a:endParaRPr lang="es-MX" sz="900">
                        <a:effectLst/>
                        <a:latin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27332947"/>
                  </a:ext>
                </a:extLst>
              </a:tr>
              <a:tr h="942777">
                <a:tc>
                  <a:txBody>
                    <a:bodyPr/>
                    <a:lstStyle/>
                    <a:p>
                      <a:pPr>
                        <a:lnSpc>
                          <a:spcPct val="107000"/>
                        </a:lnSpc>
                        <a:spcAft>
                          <a:spcPts val="800"/>
                        </a:spcAft>
                      </a:pPr>
                      <a:r>
                        <a:rPr lang="es-MX" sz="900">
                          <a:effectLst/>
                        </a:rPr>
                        <a:t>Puede reproducir figuras a partir de un modelo de figura geométrica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7000"/>
                        </a:lnSpc>
                        <a:spcAft>
                          <a:spcPts val="800"/>
                        </a:spcAft>
                      </a:pPr>
                      <a:r>
                        <a:rPr lang="es-MX" sz="2000">
                          <a:effectLst/>
                        </a:rPr>
                        <a:t> X</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r>
                        <a:rPr lang="es-MX" sz="900">
                          <a:effectLst/>
                        </a:rPr>
                        <a:t> Lo pudo realizar, sin embargo, solo colocó círculos, cuadrados, rectángulos, pero se le dificulta un poco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95229291"/>
                  </a:ext>
                </a:extLst>
              </a:tr>
              <a:tr h="784479">
                <a:tc>
                  <a:txBody>
                    <a:bodyPr/>
                    <a:lstStyle/>
                    <a:p>
                      <a:pPr>
                        <a:lnSpc>
                          <a:spcPct val="107000"/>
                        </a:lnSpc>
                        <a:spcAft>
                          <a:spcPts val="800"/>
                        </a:spcAft>
                      </a:pPr>
                      <a:r>
                        <a:rPr lang="es-MX" sz="900">
                          <a:effectLst/>
                        </a:rPr>
                        <a:t>Puede construir formas pedidas por la docente con figuras geométricas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lnSpc>
                          <a:spcPct val="107000"/>
                        </a:lnSpc>
                        <a:spcAft>
                          <a:spcPts val="800"/>
                        </a:spcAft>
                      </a:pPr>
                      <a:r>
                        <a:rPr lang="es-MX" sz="2000">
                          <a:effectLst/>
                        </a:rPr>
                        <a:t> X</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800"/>
                        </a:spcAft>
                      </a:pPr>
                      <a:r>
                        <a:rPr lang="es-MX" sz="900">
                          <a:effectLst/>
                        </a:rPr>
                        <a:t> Se puede decir que si, ya que se le pide armar una casa y lo logra al igual con la muñeca, aunque no lo hace de manera específica a la indicación planteada.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676" marR="56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06505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 name="Subtítulo 4">
            <a:extLst>
              <a:ext uri="{FF2B5EF4-FFF2-40B4-BE49-F238E27FC236}">
                <a16:creationId xmlns:a16="http://schemas.microsoft.com/office/drawing/2014/main" id="{A5043427-CD47-4DF9-814E-EF4D35C3BF0B}"/>
              </a:ext>
            </a:extLst>
          </p:cNvPr>
          <p:cNvSpPr>
            <a:spLocks noGrp="1"/>
          </p:cNvSpPr>
          <p:nvPr>
            <p:ph type="subTitle" idx="1"/>
          </p:nvPr>
        </p:nvSpPr>
        <p:spPr>
          <a:xfrm rot="5400000">
            <a:off x="6207981" y="1887371"/>
            <a:ext cx="4982100" cy="582542"/>
          </a:xfrm>
        </p:spPr>
        <p:txBody>
          <a:bodyPr/>
          <a:lstStyle/>
          <a:p>
            <a:pPr algn="ctr"/>
            <a:r>
              <a:rPr lang="es-MX" sz="2800" b="1">
                <a:latin typeface="Bradley Hand ITC" panose="03070402050302030203" pitchFamily="66" charset="0"/>
              </a:rPr>
              <a:t>“Matriz Analítica” </a:t>
            </a:r>
          </a:p>
        </p:txBody>
      </p:sp>
      <p:graphicFrame>
        <p:nvGraphicFramePr>
          <p:cNvPr id="7" name="Tabla 6">
            <a:extLst>
              <a:ext uri="{FF2B5EF4-FFF2-40B4-BE49-F238E27FC236}">
                <a16:creationId xmlns:a16="http://schemas.microsoft.com/office/drawing/2014/main" id="{D9289DA0-BEEA-4513-BCDD-7D9062E37FD8}"/>
              </a:ext>
            </a:extLst>
          </p:cNvPr>
          <p:cNvGraphicFramePr>
            <a:graphicFrameLocks noGrp="1"/>
          </p:cNvGraphicFramePr>
          <p:nvPr>
            <p:extLst>
              <p:ext uri="{D42A27DB-BD31-4B8C-83A1-F6EECF244321}">
                <p14:modId xmlns:p14="http://schemas.microsoft.com/office/powerpoint/2010/main" val="3541326802"/>
              </p:ext>
            </p:extLst>
          </p:nvPr>
        </p:nvGraphicFramePr>
        <p:xfrm>
          <a:off x="269667" y="13519"/>
          <a:ext cx="7801583" cy="4704906"/>
        </p:xfrm>
        <a:graphic>
          <a:graphicData uri="http://schemas.openxmlformats.org/drawingml/2006/table">
            <a:tbl>
              <a:tblPr>
                <a:tableStyleId>{3C2FFA5D-87B4-456A-9821-1D502468CF0F}</a:tableStyleId>
              </a:tblPr>
              <a:tblGrid>
                <a:gridCol w="1589111">
                  <a:extLst>
                    <a:ext uri="{9D8B030D-6E8A-4147-A177-3AD203B41FA5}">
                      <a16:colId xmlns:a16="http://schemas.microsoft.com/office/drawing/2014/main" val="2004230577"/>
                    </a:ext>
                  </a:extLst>
                </a:gridCol>
                <a:gridCol w="1226108">
                  <a:extLst>
                    <a:ext uri="{9D8B030D-6E8A-4147-A177-3AD203B41FA5}">
                      <a16:colId xmlns:a16="http://schemas.microsoft.com/office/drawing/2014/main" val="2085961941"/>
                    </a:ext>
                  </a:extLst>
                </a:gridCol>
                <a:gridCol w="1399206">
                  <a:extLst>
                    <a:ext uri="{9D8B030D-6E8A-4147-A177-3AD203B41FA5}">
                      <a16:colId xmlns:a16="http://schemas.microsoft.com/office/drawing/2014/main" val="1498540934"/>
                    </a:ext>
                  </a:extLst>
                </a:gridCol>
                <a:gridCol w="1536240">
                  <a:extLst>
                    <a:ext uri="{9D8B030D-6E8A-4147-A177-3AD203B41FA5}">
                      <a16:colId xmlns:a16="http://schemas.microsoft.com/office/drawing/2014/main" val="2755324780"/>
                    </a:ext>
                  </a:extLst>
                </a:gridCol>
                <a:gridCol w="2050918">
                  <a:extLst>
                    <a:ext uri="{9D8B030D-6E8A-4147-A177-3AD203B41FA5}">
                      <a16:colId xmlns:a16="http://schemas.microsoft.com/office/drawing/2014/main" val="1463706402"/>
                    </a:ext>
                  </a:extLst>
                </a:gridCol>
              </a:tblGrid>
              <a:tr h="604143">
                <a:tc>
                  <a:txBody>
                    <a:bodyPr/>
                    <a:lstStyle/>
                    <a:p>
                      <a:pPr algn="ctr">
                        <a:lnSpc>
                          <a:spcPct val="107000"/>
                        </a:lnSpc>
                        <a:spcAft>
                          <a:spcPts val="800"/>
                        </a:spcAft>
                      </a:pPr>
                      <a:r>
                        <a:rPr lang="es-MX" sz="1000">
                          <a:effectLst/>
                          <a:latin typeface="+mj-lt"/>
                        </a:rPr>
                        <a:t>Referente empírico </a:t>
                      </a:r>
                    </a:p>
                    <a:p>
                      <a:pPr algn="ctr">
                        <a:lnSpc>
                          <a:spcPct val="107000"/>
                        </a:lnSpc>
                        <a:spcAft>
                          <a:spcPts val="800"/>
                        </a:spcAft>
                      </a:pPr>
                      <a:r>
                        <a:rPr lang="es-MX" sz="1000">
                          <a:effectLst/>
                          <a:latin typeface="+mj-lt"/>
                          <a:ea typeface="Calibri" panose="020F0502020204030204" pitchFamily="34" charset="0"/>
                          <a:cs typeface="Times New Roman"/>
                        </a:rPr>
                        <a:t>Hechos:</a:t>
                      </a:r>
                    </a:p>
                    <a:p>
                      <a:pPr algn="ctr">
                        <a:lnSpc>
                          <a:spcPct val="107000"/>
                        </a:lnSpc>
                        <a:spcAft>
                          <a:spcPts val="800"/>
                        </a:spcAft>
                      </a:pPr>
                      <a:endParaRPr lang="es-MX" sz="1000">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800"/>
                        </a:spcAft>
                      </a:pPr>
                      <a:r>
                        <a:rPr lang="es-MX" sz="1000">
                          <a:effectLst/>
                          <a:latin typeface="+mj-lt"/>
                        </a:rPr>
                        <a:t>Análisis especulativo ¿Qué pasa aquí?</a:t>
                      </a:r>
                      <a:endParaRPr lang="es-MX" sz="1000">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800"/>
                        </a:spcAft>
                      </a:pPr>
                      <a:r>
                        <a:rPr lang="es-MX" sz="1000">
                          <a:effectLst/>
                          <a:latin typeface="+mj-lt"/>
                        </a:rPr>
                        <a:t> Primera pregunta para reflexionar: </a:t>
                      </a:r>
                      <a:r>
                        <a:rPr lang="es-MX" sz="1000">
                          <a:effectLst/>
                          <a:latin typeface="+mj-lt"/>
                          <a:ea typeface="Calibri" panose="020F0502020204030204" pitchFamily="34" charset="0"/>
                          <a:cs typeface="Times New Roman"/>
                        </a:rPr>
                        <a:t>¿Qué logros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800"/>
                        </a:spcAft>
                      </a:pPr>
                      <a:r>
                        <a:rPr lang="es-MX" sz="1000">
                          <a:effectLst/>
                          <a:latin typeface="+mj-lt"/>
                        </a:rPr>
                        <a:t> Segunda pregunta para reflexionar: </a:t>
                      </a:r>
                      <a:r>
                        <a:rPr lang="es-MX" sz="1000">
                          <a:effectLst/>
                          <a:latin typeface="+mj-lt"/>
                          <a:ea typeface="Calibri" panose="020F0502020204030204" pitchFamily="34" charset="0"/>
                          <a:cs typeface="Times New Roman"/>
                        </a:rPr>
                        <a:t>¿Qué dificultades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800"/>
                        </a:spcAft>
                      </a:pPr>
                      <a:r>
                        <a:rPr lang="es-MX" sz="1000">
                          <a:effectLst/>
                          <a:latin typeface="+mj-lt"/>
                        </a:rPr>
                        <a:t>Referentes teóricos que explican logros y dificultades identificados.</a:t>
                      </a:r>
                      <a:endParaRPr lang="es-MX" sz="1000">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04237351"/>
                  </a:ext>
                </a:extLst>
              </a:tr>
              <a:tr h="3301714">
                <a:tc>
                  <a:txBody>
                    <a:bodyPr/>
                    <a:lstStyle/>
                    <a:p>
                      <a:pPr lvl="0" algn="l">
                        <a:lnSpc>
                          <a:spcPct val="100000"/>
                        </a:lnSpc>
                        <a:spcBef>
                          <a:spcPts val="0"/>
                        </a:spcBef>
                        <a:spcAft>
                          <a:spcPts val="0"/>
                        </a:spcAft>
                        <a:buNone/>
                      </a:pPr>
                      <a:r>
                        <a:rPr lang="es-MX" sz="800" b="0" i="0" u="none" strike="noStrike" noProof="0">
                          <a:latin typeface="Arial"/>
                        </a:rPr>
                        <a:t>En la actividad podemos observar como la alumna aun siendo muy pequeña, conoce las figuras geometrías, sin embargo, aún hay dificultad a la hora captar la orden dada por su docente; sabe hacer modelos de figuras geometrías y la docente en todo momento la guía, para no perderse en la actividad.</a:t>
                      </a:r>
                    </a:p>
                    <a:p>
                      <a:pPr lvl="0" algn="l">
                        <a:lnSpc>
                          <a:spcPct val="100000"/>
                        </a:lnSpc>
                        <a:spcBef>
                          <a:spcPts val="0"/>
                        </a:spcBef>
                        <a:spcAft>
                          <a:spcPts val="0"/>
                        </a:spcAft>
                        <a:buNone/>
                      </a:pPr>
                      <a:r>
                        <a:rPr lang="es-MX" sz="800" b="0" i="0" u="none" strike="noStrike" noProof="0">
                          <a:latin typeface="Arial"/>
                        </a:rPr>
                        <a:t>Para el inicio se presenta un video para que observe cuáles son las figuras geométricas las analice, y se pasa a un pequeño diagnóstico, ¿Cómo es el triángulo?.</a:t>
                      </a:r>
                    </a:p>
                    <a:p>
                      <a:pPr lvl="0" algn="l">
                        <a:lnSpc>
                          <a:spcPct val="100000"/>
                        </a:lnSpc>
                        <a:spcBef>
                          <a:spcPts val="0"/>
                        </a:spcBef>
                        <a:spcAft>
                          <a:spcPts val="0"/>
                        </a:spcAft>
                        <a:buNone/>
                      </a:pPr>
                      <a:r>
                        <a:rPr lang="es-MX" sz="800" b="0" i="0" u="none" strike="noStrike" noProof="0">
                          <a:latin typeface="Arial"/>
                        </a:rPr>
                        <a:t>Para el desarrollo se le pide a la alumna que a partir de un modelo de  formas conformado por figuras geométricas la describa y posteriormente pase a la reproducción de la figura.</a:t>
                      </a:r>
                    </a:p>
                    <a:p>
                      <a:pPr lvl="0" algn="l">
                        <a:lnSpc>
                          <a:spcPct val="100000"/>
                        </a:lnSpc>
                        <a:spcBef>
                          <a:spcPts val="0"/>
                        </a:spcBef>
                        <a:spcAft>
                          <a:spcPts val="0"/>
                        </a:spcAft>
                        <a:buNone/>
                      </a:pPr>
                      <a:r>
                        <a:rPr lang="es-MX" sz="800" b="0" i="0" u="none" strike="noStrike" noProof="0">
                          <a:latin typeface="Arial"/>
                        </a:rPr>
                        <a:t>En el cierre se le pide que con las figuras geométricas logre la reproducción de una forma, sin embargo, la alumna trabaja en la hoja de maquina y posteriormente hace uso de las formas, incluso se apoya de la figura para calcarla ( ejemplo el triángulo).</a:t>
                      </a:r>
                    </a:p>
                    <a:p>
                      <a:pPr lvl="0" algn="l">
                        <a:lnSpc>
                          <a:spcPct val="100000"/>
                        </a:lnSpc>
                        <a:spcBef>
                          <a:spcPts val="0"/>
                        </a:spcBef>
                        <a:spcAft>
                          <a:spcPts val="0"/>
                        </a:spcAft>
                        <a:buNone/>
                      </a:pPr>
                      <a:endParaRPr lang="es-MX" sz="800" b="0" i="0" u="none" strike="noStrike" noProof="0">
                        <a:latin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lvl="0" algn="l">
                        <a:lnSpc>
                          <a:spcPct val="107000"/>
                        </a:lnSpc>
                        <a:spcAft>
                          <a:spcPts val="800"/>
                        </a:spcAft>
                        <a:buNone/>
                      </a:pPr>
                      <a:r>
                        <a:rPr lang="es-MX" sz="800">
                          <a:effectLst/>
                          <a:latin typeface="Arial"/>
                          <a:ea typeface="Calibri" panose="020F0502020204030204" pitchFamily="34" charset="0"/>
                          <a:cs typeface="Times New Roman"/>
                        </a:rPr>
                        <a:t>Se rescata que la niña ya tenía un  previo conocimiento sobre las figuras geométricas, ya que mencionaba nombres, las identificaba, también mostro que sabe el conteo, lo hace de manera verbal y también colocó el  2 sobre la hoja de manera escrita.</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s-MX" sz="800"/>
                        <a:t>La alumna prestó atención al video de inicio, que facilito un poco las actividades posteriores.</a:t>
                      </a:r>
                    </a:p>
                    <a:p>
                      <a:pPr lvl="0" algn="l">
                        <a:lnSpc>
                          <a:spcPct val="107000"/>
                        </a:lnSpc>
                        <a:spcAft>
                          <a:spcPts val="800"/>
                        </a:spcAft>
                        <a:buNone/>
                      </a:pPr>
                      <a:r>
                        <a:rPr lang="es-MX" sz="800"/>
                        <a:t>Identificó algunas figuras geométricas, las mencionó oralmente, con sus deditos hacía el trazo del triángulo y sus lados, hace la reproducción de formas a partir de figuras geométricas, no tan perfeccionista debido a la edad, pero lo logra.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lvl="0" algn="l">
                        <a:lnSpc>
                          <a:spcPct val="107000"/>
                        </a:lnSpc>
                        <a:spcAft>
                          <a:spcPts val="800"/>
                        </a:spcAft>
                        <a:buNone/>
                      </a:pPr>
                      <a:r>
                        <a:rPr lang="es-MX" sz="900">
                          <a:effectLst/>
                          <a:latin typeface="Aral"/>
                        </a:rPr>
                        <a:t>En cierto momento presentó dificultades en la hora de distinguir figuras geométricas, perdiendo la concentración y la escucha de las indicaciones de su maestra.</a:t>
                      </a:r>
                      <a:endParaRPr lang="es-MX"/>
                    </a:p>
                    <a:p>
                      <a:pPr lvl="0" algn="l">
                        <a:lnSpc>
                          <a:spcPct val="107000"/>
                        </a:lnSpc>
                        <a:spcAft>
                          <a:spcPts val="800"/>
                        </a:spcAft>
                        <a:buNone/>
                      </a:pPr>
                      <a:r>
                        <a:rPr lang="es-MX" sz="900">
                          <a:effectLst/>
                          <a:latin typeface="Aral"/>
                        </a:rPr>
                        <a:t>Cuando la docente le preguntaba ¿qué figura es esta?, respondía con el nombre de otra figura que tenía cerca de ella.</a:t>
                      </a:r>
                    </a:p>
                    <a:p>
                      <a:pPr lvl="0" algn="l">
                        <a:lnSpc>
                          <a:spcPct val="107000"/>
                        </a:lnSpc>
                        <a:spcAft>
                          <a:spcPts val="800"/>
                        </a:spcAft>
                        <a:buNone/>
                      </a:pPr>
                      <a:r>
                        <a:rPr lang="es-MX" sz="900">
                          <a:effectLst/>
                          <a:latin typeface="Aral"/>
                        </a:rPr>
                        <a:t>Y también a la hora de diseñar el modelo propuesto por la docente, batallo en el trazo de la forma, aunque si realiza figuras geométricas.</a:t>
                      </a:r>
                    </a:p>
                    <a:p>
                      <a:pPr lvl="0" algn="l">
                        <a:lnSpc>
                          <a:spcPct val="107000"/>
                        </a:lnSpc>
                        <a:spcAft>
                          <a:spcPts val="800"/>
                        </a:spcAft>
                        <a:buNone/>
                      </a:pPr>
                      <a:endParaRPr lang="es-MX" sz="900">
                        <a:effectLst/>
                        <a:latin typeface="Ar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a:lnSpc>
                          <a:spcPct val="107000"/>
                        </a:lnSpc>
                        <a:spcBef>
                          <a:spcPts val="0"/>
                        </a:spcBef>
                        <a:spcAft>
                          <a:spcPts val="800"/>
                        </a:spcAft>
                        <a:buNone/>
                      </a:pPr>
                      <a:r>
                        <a:rPr lang="es-MX" sz="800" b="0" i="0" u="none" strike="noStrike" noProof="0">
                          <a:effectLst/>
                        </a:rPr>
                        <a:t> Piaget e Inhelder (1967) decían que los  niños de preescolar, de dos o tres años, eran capaces de diferenciar caras.</a:t>
                      </a:r>
                    </a:p>
                    <a:p>
                      <a:pPr marL="0" marR="0" lvl="0" indent="0" algn="l">
                        <a:lnSpc>
                          <a:spcPct val="107000"/>
                        </a:lnSpc>
                        <a:spcBef>
                          <a:spcPts val="0"/>
                        </a:spcBef>
                        <a:spcAft>
                          <a:spcPts val="800"/>
                        </a:spcAft>
                        <a:buNone/>
                      </a:pPr>
                      <a:r>
                        <a:rPr lang="es-MX" sz="800" b="0" i="0" u="none" strike="noStrike" noProof="0">
                          <a:effectLst/>
                        </a:rPr>
                        <a:t>Piaget e Inhelder aseguraban que, al dibujar, los niños privilegiaban primero las características topológicas, de la misma manera que en las tareas de discriminación. Por ejemplo, al pedirles dibujar un círculo, un cuadrado o un triángulo, los niños de tres años generalmente dibujaban una curva irregular en la que se notaba el esfuerzo por obtener una figura cerrada, pero sin tener en cuenta las características de los lados</a:t>
                      </a:r>
                      <a:endParaRPr lang="es-MX"/>
                    </a:p>
                    <a:p>
                      <a:pPr marL="0" marR="0" lvl="0" indent="0" algn="l">
                        <a:lnSpc>
                          <a:spcPct val="107000"/>
                        </a:lnSpc>
                        <a:spcBef>
                          <a:spcPts val="0"/>
                        </a:spcBef>
                        <a:spcAft>
                          <a:spcPts val="800"/>
                        </a:spcAft>
                        <a:buNone/>
                      </a:pPr>
                      <a:r>
                        <a:rPr lang="es-MX" sz="800" b="0" i="0" u="none" strike="noStrike" noProof="0">
                          <a:effectLst/>
                        </a:rPr>
                        <a:t>Los niños, en estas edades, suelen percibir las figuras de forma global. No analizan separadamente elementos de las figuras como los lados, ángulos y vértices, ni las relaciones de paralelismo o perpendicularidad entre los lados. Tampoco se hacen explícitas, en este nivel educativo, las propiedades que definen las figuras y sirven para distinguir el cuadrado del rombo o el rectángulo (Alsina, Burgués y Fortuny, 1992) como tener las diagonales iguales, perpendiculares, los ángulos rectos, etc.</a:t>
                      </a:r>
                      <a:endParaRPr lang="es-MX"/>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229924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6"/>
          <p:cNvSpPr txBox="1">
            <a:spLocks noGrp="1"/>
          </p:cNvSpPr>
          <p:nvPr>
            <p:ph type="title"/>
          </p:nvPr>
        </p:nvSpPr>
        <p:spPr>
          <a:xfrm>
            <a:off x="1673157" y="313261"/>
            <a:ext cx="4739702"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latin typeface="Bradley Hand ITC" panose="03070402050302030203" pitchFamily="66" charset="0"/>
              </a:rPr>
              <a:t>Conclusión/reflexión</a:t>
            </a:r>
            <a:endParaRPr sz="4000" b="1">
              <a:latin typeface="Bradley Hand ITC" panose="03070402050302030203" pitchFamily="66" charset="0"/>
            </a:endParaRPr>
          </a:p>
        </p:txBody>
      </p:sp>
      <p:sp>
        <p:nvSpPr>
          <p:cNvPr id="2" name="CuadroTexto 1">
            <a:extLst>
              <a:ext uri="{FF2B5EF4-FFF2-40B4-BE49-F238E27FC236}">
                <a16:creationId xmlns:a16="http://schemas.microsoft.com/office/drawing/2014/main" id="{1F182C56-C70F-4A72-9CE0-D0A5B7D0126F}"/>
              </a:ext>
            </a:extLst>
          </p:cNvPr>
          <p:cNvSpPr txBox="1"/>
          <p:nvPr/>
        </p:nvSpPr>
        <p:spPr>
          <a:xfrm>
            <a:off x="297515" y="1009949"/>
            <a:ext cx="8187812"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sz="1200"/>
              <a:t>De acuerdo a lo que nos indican los autores, los niños entre 3 a 4 años aún no saben las características de las figuras geométricas, por ello la alumna hace cuadrados imitando los modelos observados, sabe contar sus lados, pero no sabe vértices, ángulos, esto porque es contenido que  como avance en sus etapas educativas irá descubriendo.</a:t>
            </a:r>
          </a:p>
          <a:p>
            <a:pPr algn="just"/>
            <a:r>
              <a:rPr lang="es-MX" sz="1200"/>
              <a:t>La alumna muestra interés y sorprende a la educadora que con tan solo 3 años sabe el conteo verbal, así como escrito, posteriormente menciona algunos de los nombres de las figuras geométricas, falta diferenciar una de otra, falta atender indicaciones, y al hacer modelos de formas con figuras  geométricas la alumna muestra dificultad, pero se le es comprensible, son sus primeros intentos.</a:t>
            </a:r>
          </a:p>
          <a:p>
            <a:pPr algn="just"/>
            <a:r>
              <a:rPr lang="es-MX" sz="1200"/>
              <a:t>Se comienza con diagnóstico para saber cuáles son sus ideas previas, conocer qué acercamiento tiene con las figuras geométricas. Posteriormente se tiene como apoyo un vídeo que le permite a la niña conocer o recordar algunas figuras geométricas, este apoyo visual permite desarrollar de mejor manera las siguientes actividades. </a:t>
            </a:r>
          </a:p>
          <a:p>
            <a:pPr algn="just"/>
            <a:r>
              <a:rPr lang="es-MX" sz="1200"/>
              <a:t>Consideramos que el aprendizaje esperado pudo lograrse, no al 100% pero si se reflejó un gran trabajo por parte de la alumna, pudimos localizar e identificar tanto sus logros como sus dificultades e incluso la importancia de sus dificultades, ya que no sólo nos informan sobre los procesos de aprendizaje, sino que directamente nos indican si es necesaria la adecuación o inadecuación del método utilizado para lograr la finalidad que es que el alumno logre el aprendizaje; el equipo de práctica coincide en que brindarle más experiencias significativas permitirán un mejor desarrollo del razonamiento geométrico de la pequeña.</a:t>
            </a:r>
          </a:p>
          <a:p>
            <a:endParaRPr lang="es-MX"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7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a:latin typeface="Bradley Hand ITC" panose="03070402050302030203" pitchFamily="66" charset="0"/>
              </a:rPr>
              <a:t>Referencias bibliográficas </a:t>
            </a:r>
            <a:endParaRPr sz="3200" b="1">
              <a:latin typeface="Bradley Hand ITC" panose="03070402050302030203" pitchFamily="66" charset="0"/>
            </a:endParaRPr>
          </a:p>
        </p:txBody>
      </p:sp>
      <p:sp>
        <p:nvSpPr>
          <p:cNvPr id="2" name="CuadroTexto 1">
            <a:extLst>
              <a:ext uri="{FF2B5EF4-FFF2-40B4-BE49-F238E27FC236}">
                <a16:creationId xmlns:a16="http://schemas.microsoft.com/office/drawing/2014/main" id="{80778A5C-2796-40CB-88D1-A898290F17BF}"/>
              </a:ext>
            </a:extLst>
          </p:cNvPr>
          <p:cNvSpPr txBox="1"/>
          <p:nvPr/>
        </p:nvSpPr>
        <p:spPr>
          <a:xfrm>
            <a:off x="1192208" y="1587527"/>
            <a:ext cx="6170924"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panose="05000000000000000000" pitchFamily="2" charset="2"/>
              <a:buChar char="§"/>
            </a:pPr>
            <a:r>
              <a:rPr lang="en-US"/>
              <a:t>Camargo Uribe Leonor (2011). </a:t>
            </a:r>
            <a:r>
              <a:rPr lang="en-US" i="1"/>
              <a:t>El </a:t>
            </a:r>
            <a:r>
              <a:rPr lang="en-US" i="1" err="1"/>
              <a:t>legado</a:t>
            </a:r>
            <a:r>
              <a:rPr lang="en-US" i="1"/>
              <a:t> de Piaget a la </a:t>
            </a:r>
            <a:r>
              <a:rPr lang="en-US" i="1" err="1"/>
              <a:t>didáctica</a:t>
            </a:r>
            <a:r>
              <a:rPr lang="en-US" i="1"/>
              <a:t> de la </a:t>
            </a:r>
            <a:r>
              <a:rPr lang="en-US" i="1" err="1"/>
              <a:t>geometría</a:t>
            </a:r>
            <a:r>
              <a:rPr lang="en-US" i="1"/>
              <a:t>.</a:t>
            </a:r>
            <a:r>
              <a:rPr lang="en-US"/>
              <a:t> </a:t>
            </a:r>
            <a:r>
              <a:rPr lang="en-US" err="1"/>
              <a:t>Recuperado</a:t>
            </a:r>
            <a:r>
              <a:rPr lang="en-US"/>
              <a:t> de </a:t>
            </a:r>
            <a:r>
              <a:rPr lang="en-US">
                <a:hlinkClick r:id="rId3"/>
              </a:rPr>
              <a:t>http://www.scielo.org.co/pdf/rcde/n60/n60a3.pdf</a:t>
            </a:r>
            <a:r>
              <a:rPr lang="en-US"/>
              <a:t>. </a:t>
            </a:r>
          </a:p>
          <a:p>
            <a:pPr>
              <a:lnSpc>
                <a:spcPct val="150000"/>
              </a:lnSpc>
            </a:pPr>
            <a:endParaRPr lang="en-US"/>
          </a:p>
          <a:p>
            <a:pPr marL="285750" indent="-285750">
              <a:lnSpc>
                <a:spcPct val="150000"/>
              </a:lnSpc>
              <a:buFont typeface="Wingdings" panose="05000000000000000000" pitchFamily="2" charset="2"/>
              <a:buChar char="§"/>
            </a:pPr>
            <a:r>
              <a:rPr lang="en-US"/>
              <a:t>Alsina, C., </a:t>
            </a:r>
            <a:r>
              <a:rPr lang="en-US" err="1"/>
              <a:t>Burgués</a:t>
            </a:r>
            <a:r>
              <a:rPr lang="en-US"/>
              <a:t>, C., y Fortuny, J. M. (1992). </a:t>
            </a:r>
            <a:r>
              <a:rPr lang="en-US" i="1"/>
              <a:t>Invitación a la </a:t>
            </a:r>
            <a:r>
              <a:rPr lang="en-US" i="1" err="1"/>
              <a:t>didáctica</a:t>
            </a:r>
            <a:r>
              <a:rPr lang="en-US" i="1"/>
              <a:t> de la </a:t>
            </a:r>
            <a:r>
              <a:rPr lang="en-US" i="1" err="1"/>
              <a:t>geometría</a:t>
            </a:r>
            <a:r>
              <a:rPr lang="en-US" i="1"/>
              <a:t>.</a:t>
            </a:r>
            <a:r>
              <a:rPr lang="en-US"/>
              <a:t> </a:t>
            </a:r>
            <a:r>
              <a:rPr lang="en-US" err="1"/>
              <a:t>Recuperado</a:t>
            </a:r>
            <a:r>
              <a:rPr lang="en-US"/>
              <a:t> de </a:t>
            </a:r>
            <a:r>
              <a:rPr lang="en-US">
                <a:hlinkClick r:id="rId4"/>
              </a:rPr>
              <a:t>https://www.academia.edu/40054741/Invitacion_a_La_Didactica_de_La_Geometria20190810_7633_akdxn2</a:t>
            </a:r>
            <a:r>
              <a:rPr lang="en-US"/>
              <a:t> </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7" name="Google Shape;617;p47"/>
          <p:cNvSpPr txBox="1">
            <a:spLocks noGrp="1"/>
          </p:cNvSpPr>
          <p:nvPr>
            <p:ph type="title" idx="4"/>
          </p:nvPr>
        </p:nvSpPr>
        <p:spPr>
          <a:xfrm rot="16200000">
            <a:off x="-2830594" y="2285400"/>
            <a:ext cx="770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4000" b="1">
                <a:solidFill>
                  <a:sysClr val="windowText" lastClr="000000"/>
                </a:solidFill>
                <a:latin typeface="Bradley Hand ITC" panose="03070402050302030203" pitchFamily="66" charset="0"/>
              </a:rPr>
              <a:t>Rubrica</a:t>
            </a:r>
            <a:r>
              <a:rPr lang="es-MX" sz="3200" b="1">
                <a:solidFill>
                  <a:sysClr val="windowText" lastClr="000000"/>
                </a:solidFill>
                <a:latin typeface="Bradley Hand ITC" panose="03070402050302030203" pitchFamily="66" charset="0"/>
              </a:rPr>
              <a:t> </a:t>
            </a:r>
            <a:r>
              <a:rPr lang="es-MX">
                <a:latin typeface="Bradley Hand ITC" panose="03070402050302030203" pitchFamily="66" charset="0"/>
              </a:rPr>
              <a:t> </a:t>
            </a:r>
            <a:endParaRPr>
              <a:latin typeface="Bradley Hand ITC" panose="03070402050302030203" pitchFamily="66" charset="0"/>
            </a:endParaRPr>
          </a:p>
        </p:txBody>
      </p:sp>
      <p:graphicFrame>
        <p:nvGraphicFramePr>
          <p:cNvPr id="21" name="Tabla 20">
            <a:extLst>
              <a:ext uri="{FF2B5EF4-FFF2-40B4-BE49-F238E27FC236}">
                <a16:creationId xmlns:a16="http://schemas.microsoft.com/office/drawing/2014/main" id="{F3CDA222-1B4C-40BF-A31E-2A86C3430E38}"/>
              </a:ext>
            </a:extLst>
          </p:cNvPr>
          <p:cNvGraphicFramePr>
            <a:graphicFrameLocks noGrp="1"/>
          </p:cNvGraphicFramePr>
          <p:nvPr>
            <p:extLst>
              <p:ext uri="{D42A27DB-BD31-4B8C-83A1-F6EECF244321}">
                <p14:modId xmlns:p14="http://schemas.microsoft.com/office/powerpoint/2010/main" val="319000144"/>
              </p:ext>
            </p:extLst>
          </p:nvPr>
        </p:nvGraphicFramePr>
        <p:xfrm>
          <a:off x="1307756" y="72583"/>
          <a:ext cx="7661147" cy="4998334"/>
        </p:xfrm>
        <a:graphic>
          <a:graphicData uri="http://schemas.openxmlformats.org/drawingml/2006/table">
            <a:tbl>
              <a:tblPr firstRow="1" firstCol="1" bandRow="1"/>
              <a:tblGrid>
                <a:gridCol w="1257988">
                  <a:extLst>
                    <a:ext uri="{9D8B030D-6E8A-4147-A177-3AD203B41FA5}">
                      <a16:colId xmlns:a16="http://schemas.microsoft.com/office/drawing/2014/main" val="2135638015"/>
                    </a:ext>
                  </a:extLst>
                </a:gridCol>
                <a:gridCol w="2266208">
                  <a:extLst>
                    <a:ext uri="{9D8B030D-6E8A-4147-A177-3AD203B41FA5}">
                      <a16:colId xmlns:a16="http://schemas.microsoft.com/office/drawing/2014/main" val="709515313"/>
                    </a:ext>
                  </a:extLst>
                </a:gridCol>
                <a:gridCol w="1887757">
                  <a:extLst>
                    <a:ext uri="{9D8B030D-6E8A-4147-A177-3AD203B41FA5}">
                      <a16:colId xmlns:a16="http://schemas.microsoft.com/office/drawing/2014/main" val="3650642705"/>
                    </a:ext>
                  </a:extLst>
                </a:gridCol>
                <a:gridCol w="2249194">
                  <a:extLst>
                    <a:ext uri="{9D8B030D-6E8A-4147-A177-3AD203B41FA5}">
                      <a16:colId xmlns:a16="http://schemas.microsoft.com/office/drawing/2014/main" val="890182937"/>
                    </a:ext>
                  </a:extLst>
                </a:gridCol>
              </a:tblGrid>
              <a:tr h="243193">
                <a:tc>
                  <a:txBody>
                    <a:bodyPr/>
                    <a:lstStyle/>
                    <a:p>
                      <a:pPr>
                        <a:lnSpc>
                          <a:spcPct val="107000"/>
                        </a:lnSpc>
                        <a:spcAft>
                          <a:spcPts val="8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07000"/>
                        </a:lnSpc>
                        <a:spcAft>
                          <a:spcPts val="800"/>
                        </a:spcAft>
                      </a:pPr>
                      <a:r>
                        <a:rPr lang="es-MX" sz="700">
                          <a:effectLst/>
                        </a:rPr>
                        <a:t>Bueno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07000"/>
                        </a:lnSpc>
                        <a:spcAft>
                          <a:spcPts val="800"/>
                        </a:spcAft>
                      </a:pPr>
                      <a:r>
                        <a:rPr lang="es-MX" sz="700">
                          <a:effectLst/>
                        </a:rPr>
                        <a:t>Regular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07000"/>
                        </a:lnSpc>
                        <a:spcAft>
                          <a:spcPts val="800"/>
                        </a:spcAft>
                      </a:pPr>
                      <a:r>
                        <a:rPr lang="es-MX" sz="700">
                          <a:effectLst/>
                        </a:rPr>
                        <a:t>Deficiente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59813905"/>
                  </a:ext>
                </a:extLst>
              </a:tr>
              <a:tr h="1478753">
                <a:tc rowSpan="2">
                  <a:txBody>
                    <a:bodyPr/>
                    <a:lstStyle/>
                    <a:p>
                      <a:pPr algn="ctr">
                        <a:lnSpc>
                          <a:spcPct val="107000"/>
                        </a:lnSpc>
                        <a:spcAft>
                          <a:spcPts val="800"/>
                        </a:spcAft>
                      </a:pPr>
                      <a:r>
                        <a:rPr lang="es-MX" sz="600">
                          <a:effectLst/>
                        </a:rPr>
                        <a:t> </a:t>
                      </a:r>
                      <a:endParaRPr lang="es-MX" sz="700">
                        <a:effectLst/>
                      </a:endParaRPr>
                    </a:p>
                    <a:p>
                      <a:pPr algn="ctr">
                        <a:lnSpc>
                          <a:spcPct val="107000"/>
                        </a:lnSpc>
                        <a:spcAft>
                          <a:spcPts val="800"/>
                        </a:spcAft>
                      </a:pPr>
                      <a:r>
                        <a:rPr lang="es-MX" sz="600">
                          <a:effectLst/>
                        </a:rPr>
                        <a:t>Portada </a:t>
                      </a:r>
                      <a:endParaRPr lang="es-MX" sz="700">
                        <a:effectLst/>
                      </a:endParaRPr>
                    </a:p>
                    <a:p>
                      <a:pPr algn="ctr">
                        <a:lnSpc>
                          <a:spcPct val="107000"/>
                        </a:lnSpc>
                        <a:spcAft>
                          <a:spcPts val="800"/>
                        </a:spcAft>
                      </a:pPr>
                      <a:r>
                        <a:rPr lang="es-MX" sz="600">
                          <a:effectLst/>
                        </a:rPr>
                        <a:t>Presentación y Organización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Cuenta con:</a:t>
                      </a:r>
                      <a:endParaRPr lang="es-MX" sz="700">
                        <a:effectLst/>
                      </a:endParaRPr>
                    </a:p>
                    <a:p>
                      <a:pPr>
                        <a:lnSpc>
                          <a:spcPct val="107000"/>
                        </a:lnSpc>
                        <a:spcAft>
                          <a:spcPts val="800"/>
                        </a:spcAft>
                      </a:pPr>
                      <a:r>
                        <a:rPr lang="es-MX" sz="600">
                          <a:effectLst/>
                        </a:rPr>
                        <a:t>Nombre de la escuela y logo.</a:t>
                      </a:r>
                      <a:endParaRPr lang="es-MX" sz="700">
                        <a:effectLst/>
                      </a:endParaRPr>
                    </a:p>
                    <a:p>
                      <a:pPr>
                        <a:lnSpc>
                          <a:spcPct val="107000"/>
                        </a:lnSpc>
                        <a:spcAft>
                          <a:spcPts val="800"/>
                        </a:spcAft>
                      </a:pPr>
                      <a:r>
                        <a:rPr lang="es-MX" sz="600">
                          <a:effectLst/>
                        </a:rPr>
                        <a:t>Unidad de aprendizaje</a:t>
                      </a:r>
                      <a:endParaRPr lang="es-MX" sz="700">
                        <a:effectLst/>
                      </a:endParaRPr>
                    </a:p>
                    <a:p>
                      <a:pPr>
                        <a:lnSpc>
                          <a:spcPct val="107000"/>
                        </a:lnSpc>
                        <a:spcAft>
                          <a:spcPts val="800"/>
                        </a:spcAft>
                      </a:pPr>
                      <a:r>
                        <a:rPr lang="es-MX" sz="600">
                          <a:effectLst/>
                        </a:rPr>
                        <a:t>Competencias de la unidad de aprendizaje.</a:t>
                      </a:r>
                      <a:endParaRPr lang="es-MX" sz="700">
                        <a:effectLst/>
                      </a:endParaRPr>
                    </a:p>
                    <a:p>
                      <a:pPr>
                        <a:lnSpc>
                          <a:spcPct val="107000"/>
                        </a:lnSpc>
                        <a:spcAft>
                          <a:spcPts val="800"/>
                        </a:spcAft>
                      </a:pPr>
                      <a:r>
                        <a:rPr lang="es-MX" sz="600">
                          <a:effectLst/>
                        </a:rPr>
                        <a:t>Propósito de la Unidad.</a:t>
                      </a:r>
                      <a:endParaRPr lang="es-MX" sz="700">
                        <a:effectLst/>
                      </a:endParaRPr>
                    </a:p>
                    <a:p>
                      <a:pPr>
                        <a:lnSpc>
                          <a:spcPct val="107000"/>
                        </a:lnSpc>
                        <a:spcAft>
                          <a:spcPts val="800"/>
                        </a:spcAft>
                      </a:pPr>
                      <a:r>
                        <a:rPr lang="es-MX" sz="600">
                          <a:effectLst/>
                        </a:rPr>
                        <a:t>Rasgos o competencias esperadas del perfil de egreso.</a:t>
                      </a:r>
                      <a:endParaRPr lang="es-MX" sz="700">
                        <a:effectLst/>
                      </a:endParaRPr>
                    </a:p>
                    <a:p>
                      <a:pPr>
                        <a:lnSpc>
                          <a:spcPct val="107000"/>
                        </a:lnSpc>
                        <a:spcAft>
                          <a:spcPts val="800"/>
                        </a:spcAft>
                      </a:pPr>
                      <a:r>
                        <a:rPr lang="es-MX" sz="600">
                          <a:effectLst/>
                        </a:rPr>
                        <a:t>Datos completos de las alumnas que elaboraron el documento.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Le falta alguno de los datos solicitados en la portada del documento.</a:t>
                      </a:r>
                      <a:endParaRPr lang="es-MX" sz="700">
                        <a:effectLst/>
                      </a:endParaRPr>
                    </a:p>
                    <a:p>
                      <a:pPr>
                        <a:lnSpc>
                          <a:spcPct val="107000"/>
                        </a:lnSpc>
                        <a:spcAft>
                          <a:spcPts val="800"/>
                        </a:spcAft>
                      </a:pPr>
                      <a:r>
                        <a:rPr lang="es-MX" sz="6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Falta mas de uno de los datos solicitado en el documento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071641"/>
                  </a:ext>
                </a:extLst>
              </a:tr>
              <a:tr h="384798">
                <a:tc vMerge="1">
                  <a:txBody>
                    <a:bodyPr/>
                    <a:lstStyle/>
                    <a:p>
                      <a:endParaRPr lang="es-MX"/>
                    </a:p>
                  </a:txBody>
                  <a:tcPr/>
                </a:tc>
                <a:tc>
                  <a:txBody>
                    <a:bodyPr/>
                    <a:lstStyle/>
                    <a:p>
                      <a:pPr>
                        <a:lnSpc>
                          <a:spcPct val="107000"/>
                        </a:lnSpc>
                        <a:spcAft>
                          <a:spcPts val="800"/>
                        </a:spcAft>
                      </a:pPr>
                      <a:r>
                        <a:rPr lang="es-MX" sz="600">
                          <a:effectLst/>
                        </a:rPr>
                        <a:t> La presentación en power point es agradable a la vista. No hay errores ortográficos y la redacción es coherente y utiliza lenguaje adecuado.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La presentación es agradable a la vista, sin embargo, contiene uno o dos errores de ortografía y pudiese tener incoherencias en la redacción.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La presentación es poco agradable a la vista, contiene mas de tres errores ortográficos y tiene una redacción deficiente.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167489"/>
                  </a:ext>
                </a:extLst>
              </a:tr>
              <a:tr h="94385">
                <a:tc>
                  <a:txBody>
                    <a:bodyPr/>
                    <a:lstStyle/>
                    <a:p>
                      <a:pPr algn="ctr">
                        <a:lnSpc>
                          <a:spcPct val="107000"/>
                        </a:lnSpc>
                        <a:spcAft>
                          <a:spcPts val="800"/>
                        </a:spcAft>
                      </a:pPr>
                      <a:r>
                        <a:rPr lang="es-MX" sz="600">
                          <a:effectLst/>
                        </a:rPr>
                        <a:t>1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1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0.5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923868"/>
                  </a:ext>
                </a:extLst>
              </a:tr>
              <a:tr h="482213">
                <a:tc>
                  <a:txBody>
                    <a:bodyPr/>
                    <a:lstStyle/>
                    <a:p>
                      <a:pPr algn="ctr">
                        <a:lnSpc>
                          <a:spcPct val="107000"/>
                        </a:lnSpc>
                        <a:spcAft>
                          <a:spcPts val="800"/>
                        </a:spcAft>
                      </a:pPr>
                      <a:r>
                        <a:rPr lang="es-MX" sz="600">
                          <a:effectLst/>
                        </a:rPr>
                        <a:t>Planeación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Planea la lección de forma detallada y establece actividad específica para trabajar el tema de ubicación espacial e identifica de forma clara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 Planea la lección de forma detallada y establece actividad específica para trabajar el tema de ubicación espacial e identifica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Planea la lección de forma poco detallada y establece actividad específica para trabajar el tema de ubicación espacial y/o no identifica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107734"/>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920441"/>
                  </a:ext>
                </a:extLst>
              </a:tr>
              <a:tr h="680776">
                <a:tc>
                  <a:txBody>
                    <a:bodyPr/>
                    <a:lstStyle/>
                    <a:p>
                      <a:pPr algn="ctr">
                        <a:lnSpc>
                          <a:spcPct val="107000"/>
                        </a:lnSpc>
                        <a:spcAft>
                          <a:spcPts val="800"/>
                        </a:spcAft>
                      </a:pPr>
                      <a:r>
                        <a:rPr lang="es-MX" sz="600">
                          <a:effectLst/>
                        </a:rPr>
                        <a:t>Aplicación (video)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permite identificar los procesos y estrategias que utiliza el alumno; así como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permite identificar los procesos o las estrategias que utiliza el alumno, pero no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no permite identificar los procesos o las estrategias que utiliza el alumno ni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814714"/>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14524"/>
                  </a:ext>
                </a:extLst>
              </a:tr>
              <a:tr h="871878">
                <a:tc>
                  <a:txBody>
                    <a:bodyPr/>
                    <a:lstStyle/>
                    <a:p>
                      <a:pPr algn="ctr">
                        <a:lnSpc>
                          <a:spcPct val="107000"/>
                        </a:lnSpc>
                        <a:spcAft>
                          <a:spcPts val="800"/>
                        </a:spcAft>
                      </a:pPr>
                      <a:r>
                        <a:rPr lang="es-MX" sz="600">
                          <a:effectLst/>
                        </a:rPr>
                        <a:t>Matriz de analítica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785446"/>
                  </a:ext>
                </a:extLst>
              </a:tr>
              <a:tr h="94385">
                <a:tc>
                  <a:txBody>
                    <a:bodyPr/>
                    <a:lstStyle/>
                    <a:p>
                      <a:pPr algn="ctr">
                        <a:lnSpc>
                          <a:spcPct val="107000"/>
                        </a:lnSpc>
                        <a:spcAft>
                          <a:spcPts val="800"/>
                        </a:spcAft>
                      </a:pPr>
                      <a:r>
                        <a:rPr lang="es-MX" sz="600">
                          <a:effectLst/>
                        </a:rPr>
                        <a:t>3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3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5586616"/>
                  </a:ext>
                </a:extLst>
              </a:tr>
              <a:tr h="384798">
                <a:tc>
                  <a:txBody>
                    <a:bodyPr/>
                    <a:lstStyle/>
                    <a:p>
                      <a:pPr algn="ctr">
                        <a:lnSpc>
                          <a:spcPct val="107000"/>
                        </a:lnSpc>
                        <a:spcAft>
                          <a:spcPts val="800"/>
                        </a:spcAft>
                      </a:pPr>
                      <a:r>
                        <a:rPr lang="es-MX" sz="600">
                          <a:effectLst/>
                        </a:rPr>
                        <a:t>Conclusión/reflexión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Sintetiza de manera organizada las ideas expuestas en el desarrollo de la actividad de acuerdo a las competencias y propósitos de la unidad y realiza una reflexión final completa.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Sintetiza de manera desorganizada las ideas expuestas en el desarrollo y realiza una reflexión final breve.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No logra sintetizar las ideas expuestas en el desarrollo y la reflexión final es demasiado breve o incompleta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3588850"/>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s-MX" sz="600">
                          <a:effectLst/>
                        </a:rPr>
                        <a:t>2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0.5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0744274"/>
                  </a:ext>
                </a:extLst>
              </a:tr>
            </a:tbl>
          </a:graphicData>
        </a:graphic>
      </p:graphicFrame>
    </p:spTree>
  </p:cSld>
  <p:clrMapOvr>
    <a:masterClrMapping/>
  </p:clrMapOvr>
</p:sld>
</file>

<file path=ppt/theme/theme1.xml><?xml version="1.0" encoding="utf-8"?>
<a:theme xmlns:a="http://schemas.openxmlformats.org/drawingml/2006/main" name="Dreamland Tennis Club by Slidesgo">
  <a:themeElements>
    <a:clrScheme name="Simple Light">
      <a:dk1>
        <a:srgbClr val="0F0F0F"/>
      </a:dk1>
      <a:lt1>
        <a:srgbClr val="FFE9E6"/>
      </a:lt1>
      <a:dk2>
        <a:srgbClr val="F29077"/>
      </a:dk2>
      <a:lt2>
        <a:srgbClr val="FDF9CF"/>
      </a:lt2>
      <a:accent1>
        <a:srgbClr val="FFE37E"/>
      </a:accent1>
      <a:accent2>
        <a:srgbClr val="ABE4E0"/>
      </a:accent2>
      <a:accent3>
        <a:srgbClr val="46A9A2"/>
      </a:accent3>
      <a:accent4>
        <a:srgbClr val="B8EBF6"/>
      </a:accent4>
      <a:accent5>
        <a:srgbClr val="FFCEFD"/>
      </a:accent5>
      <a:accent6>
        <a:srgbClr val="FFE9E6"/>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F99149FF3CBCD47A1E673CD54FDC817" ma:contentTypeVersion="2" ma:contentTypeDescription="Crear nuevo documento." ma:contentTypeScope="" ma:versionID="74de5396c05d304dbcd80871a523fd2e">
  <xsd:schema xmlns:xsd="http://www.w3.org/2001/XMLSchema" xmlns:xs="http://www.w3.org/2001/XMLSchema" xmlns:p="http://schemas.microsoft.com/office/2006/metadata/properties" xmlns:ns2="5255b323-ce8a-4f58-a6db-55daeeed288f" targetNamespace="http://schemas.microsoft.com/office/2006/metadata/properties" ma:root="true" ma:fieldsID="f8aa18a4d57ef1c7d34dfa95963eea7e" ns2:_="">
    <xsd:import namespace="5255b323-ce8a-4f58-a6db-55daeeed28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5b323-ce8a-4f58-a6db-55daeeed2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FA511-59DE-4C61-8822-F85DBA388BD6}">
  <ds:schemaRefs>
    <ds:schemaRef ds:uri="http://schemas.microsoft.com/sharepoint/v3/contenttype/forms"/>
  </ds:schemaRefs>
</ds:datastoreItem>
</file>

<file path=customXml/itemProps2.xml><?xml version="1.0" encoding="utf-8"?>
<ds:datastoreItem xmlns:ds="http://schemas.openxmlformats.org/officeDocument/2006/customXml" ds:itemID="{606EDBF8-D642-460D-AAD8-AE52609314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9F206E-B18C-48D8-936B-DB01ABBFF09D}">
  <ds:schemaRefs>
    <ds:schemaRef ds:uri="5255b323-ce8a-4f58-a6db-55daeeed28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Dreamland Tennis Club by Slidesgo</vt:lpstr>
      <vt:lpstr>PowerPoint Presentation</vt:lpstr>
      <vt:lpstr>Secuencia didáctica(Haciendo pedidos)</vt:lpstr>
      <vt:lpstr>PowerPoint Presentation</vt:lpstr>
      <vt:lpstr>Video e imágenes </vt:lpstr>
      <vt:lpstr>Lista de cotejo</vt:lpstr>
      <vt:lpstr>PowerPoint Presentation</vt:lpstr>
      <vt:lpstr>Conclusión/reflexión</vt:lpstr>
      <vt:lpstr>Referencias bibliográficas </vt:lpstr>
      <vt:lpstr>Rubrica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martinez</dc:creator>
  <cp:revision>1</cp:revision>
  <dcterms:modified xsi:type="dcterms:W3CDTF">2021-05-10T02:29:40Z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0x0101004F99149FF3CBCD47A1E673CD54FDC817</vt:lpwstr>
  </property>
</Properties>
</file>