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2" r:id="rId1"/>
    <p:sldMasterId id="2147483653" r:id="rId2"/>
  </p:sldMasterIdLst>
  <p:notesMasterIdLst>
    <p:notesMasterId r:id="rId23"/>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guide id="3" pos="451">
          <p15:clr>
            <a:srgbClr val="9AA0A6"/>
          </p15:clr>
        </p15:guide>
        <p15:guide id="4" pos="5309">
          <p15:clr>
            <a:srgbClr val="9AA0A6"/>
          </p15:clr>
        </p15:guide>
        <p15:guide id="5" orient="horz" pos="338">
          <p15:clr>
            <a:srgbClr val="9AA0A6"/>
          </p15:clr>
        </p15:guide>
        <p15:guide id="6" orient="horz" pos="2902">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a:tblStyle styleId="{3EB5DD29-3885-48E7-B474-3FE3080E67BD}"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94660"/>
  </p:normalViewPr>
  <p:slideViewPr>
    <p:cSldViewPr snapToGrid="0">
      <p:cViewPr varScale="1">
        <p:scale>
          <a:sx n="90" d="100"/>
          <a:sy n="90" d="100"/>
        </p:scale>
        <p:origin x="756" y="84"/>
      </p:cViewPr>
      <p:guideLst>
        <p:guide orient="horz" pos="1620"/>
        <p:guide pos="2880"/>
        <p:guide pos="451"/>
        <p:guide pos="5309"/>
        <p:guide orient="horz" pos="338"/>
        <p:guide orient="horz" pos="29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9441b6e6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9441b6e6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g9441b6e6b6_0_3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5" name="Google Shape;335;g9441b6e6b6_0_3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Google Shape;367;g9441b6e6b6_0_55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 name="Google Shape;368;g9441b6e6b6_0_55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5"/>
        <p:cNvGrpSpPr/>
        <p:nvPr/>
      </p:nvGrpSpPr>
      <p:grpSpPr>
        <a:xfrm>
          <a:off x="0" y="0"/>
          <a:ext cx="0" cy="0"/>
          <a:chOff x="0" y="0"/>
          <a:chExt cx="0" cy="0"/>
        </a:xfrm>
      </p:grpSpPr>
      <p:sp>
        <p:nvSpPr>
          <p:cNvPr id="8926" name="Google Shape;8926;g9aea6cdaf8_0_153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27" name="Google Shape;8927;g9aea6cdaf8_0_153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0" y="3344817"/>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txBox="1">
            <a:spLocks noGrp="1"/>
          </p:cNvSpPr>
          <p:nvPr>
            <p:ph type="ctrTitle"/>
          </p:nvPr>
        </p:nvSpPr>
        <p:spPr>
          <a:xfrm>
            <a:off x="583663" y="2070025"/>
            <a:ext cx="5980800" cy="78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83663" y="2851950"/>
            <a:ext cx="5980800" cy="391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20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Four Columns">
  <p:cSld name="CUSTOM_1">
    <p:spTree>
      <p:nvGrpSpPr>
        <p:cNvPr id="1" name="Shape 114"/>
        <p:cNvGrpSpPr/>
        <p:nvPr/>
      </p:nvGrpSpPr>
      <p:grpSpPr>
        <a:xfrm>
          <a:off x="0" y="0"/>
          <a:ext cx="0" cy="0"/>
          <a:chOff x="0" y="0"/>
          <a:chExt cx="0" cy="0"/>
        </a:xfrm>
      </p:grpSpPr>
      <p:sp>
        <p:nvSpPr>
          <p:cNvPr id="115" name="Google Shape;115;p19"/>
          <p:cNvSpPr/>
          <p:nvPr/>
        </p:nvSpPr>
        <p:spPr>
          <a:xfrm rot="5400000" flipH="1">
            <a:off x="6120502" y="2132285"/>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9"/>
          <p:cNvSpPr/>
          <p:nvPr/>
        </p:nvSpPr>
        <p:spPr>
          <a:xfrm rot="5400000" flipH="1">
            <a:off x="-2068199" y="2080171"/>
            <a:ext cx="5149227" cy="1012831"/>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9"/>
          <p:cNvSpPr txBox="1">
            <a:spLocks noGrp="1"/>
          </p:cNvSpPr>
          <p:nvPr>
            <p:ph type="subTitle" idx="1"/>
          </p:nvPr>
        </p:nvSpPr>
        <p:spPr>
          <a:xfrm>
            <a:off x="5497867" y="3451351"/>
            <a:ext cx="2626500" cy="897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600"/>
              <a:buNone/>
              <a:defRPr sz="1500">
                <a:solidFill>
                  <a:schemeClr val="dk1"/>
                </a:solidFill>
              </a:defRPr>
            </a:lvl1pPr>
            <a:lvl2pPr lvl="1" algn="ctr" rtl="0">
              <a:lnSpc>
                <a:spcPct val="100000"/>
              </a:lnSpc>
              <a:spcBef>
                <a:spcPts val="0"/>
              </a:spcBef>
              <a:spcAft>
                <a:spcPts val="0"/>
              </a:spcAft>
              <a:buClr>
                <a:schemeClr val="dk1"/>
              </a:buClr>
              <a:buSzPts val="1600"/>
              <a:buNone/>
              <a:defRPr sz="1600">
                <a:solidFill>
                  <a:schemeClr val="dk1"/>
                </a:solidFill>
              </a:defRPr>
            </a:lvl2pPr>
            <a:lvl3pPr lvl="2" algn="ctr" rtl="0">
              <a:lnSpc>
                <a:spcPct val="100000"/>
              </a:lnSpc>
              <a:spcBef>
                <a:spcPts val="0"/>
              </a:spcBef>
              <a:spcAft>
                <a:spcPts val="0"/>
              </a:spcAft>
              <a:buClr>
                <a:schemeClr val="dk1"/>
              </a:buClr>
              <a:buSzPts val="1600"/>
              <a:buNone/>
              <a:defRPr sz="1600">
                <a:solidFill>
                  <a:schemeClr val="dk1"/>
                </a:solidFill>
              </a:defRPr>
            </a:lvl3pPr>
            <a:lvl4pPr lvl="3" algn="ctr" rtl="0">
              <a:lnSpc>
                <a:spcPct val="100000"/>
              </a:lnSpc>
              <a:spcBef>
                <a:spcPts val="0"/>
              </a:spcBef>
              <a:spcAft>
                <a:spcPts val="0"/>
              </a:spcAft>
              <a:buClr>
                <a:schemeClr val="dk1"/>
              </a:buClr>
              <a:buSzPts val="1600"/>
              <a:buNone/>
              <a:defRPr sz="1600">
                <a:solidFill>
                  <a:schemeClr val="dk1"/>
                </a:solidFill>
              </a:defRPr>
            </a:lvl4pPr>
            <a:lvl5pPr lvl="4" algn="ctr" rtl="0">
              <a:lnSpc>
                <a:spcPct val="100000"/>
              </a:lnSpc>
              <a:spcBef>
                <a:spcPts val="0"/>
              </a:spcBef>
              <a:spcAft>
                <a:spcPts val="0"/>
              </a:spcAft>
              <a:buClr>
                <a:schemeClr val="dk1"/>
              </a:buClr>
              <a:buSzPts val="1600"/>
              <a:buNone/>
              <a:defRPr sz="1600">
                <a:solidFill>
                  <a:schemeClr val="dk1"/>
                </a:solidFill>
              </a:defRPr>
            </a:lvl5pPr>
            <a:lvl6pPr lvl="5" algn="ctr" rtl="0">
              <a:lnSpc>
                <a:spcPct val="100000"/>
              </a:lnSpc>
              <a:spcBef>
                <a:spcPts val="0"/>
              </a:spcBef>
              <a:spcAft>
                <a:spcPts val="0"/>
              </a:spcAft>
              <a:buClr>
                <a:schemeClr val="dk1"/>
              </a:buClr>
              <a:buSzPts val="1600"/>
              <a:buNone/>
              <a:defRPr sz="1600">
                <a:solidFill>
                  <a:schemeClr val="dk1"/>
                </a:solidFill>
              </a:defRPr>
            </a:lvl6pPr>
            <a:lvl7pPr lvl="6" algn="ctr" rtl="0">
              <a:lnSpc>
                <a:spcPct val="100000"/>
              </a:lnSpc>
              <a:spcBef>
                <a:spcPts val="0"/>
              </a:spcBef>
              <a:spcAft>
                <a:spcPts val="0"/>
              </a:spcAft>
              <a:buClr>
                <a:schemeClr val="dk1"/>
              </a:buClr>
              <a:buSzPts val="1600"/>
              <a:buNone/>
              <a:defRPr sz="1600">
                <a:solidFill>
                  <a:schemeClr val="dk1"/>
                </a:solidFill>
              </a:defRPr>
            </a:lvl7pPr>
            <a:lvl8pPr lvl="7" algn="ctr" rtl="0">
              <a:lnSpc>
                <a:spcPct val="100000"/>
              </a:lnSpc>
              <a:spcBef>
                <a:spcPts val="0"/>
              </a:spcBef>
              <a:spcAft>
                <a:spcPts val="0"/>
              </a:spcAft>
              <a:buClr>
                <a:schemeClr val="dk1"/>
              </a:buClr>
              <a:buSzPts val="1600"/>
              <a:buNone/>
              <a:defRPr sz="1600">
                <a:solidFill>
                  <a:schemeClr val="dk1"/>
                </a:solidFill>
              </a:defRPr>
            </a:lvl8pPr>
            <a:lvl9pPr lvl="8" algn="ct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118" name="Google Shape;118;p19"/>
          <p:cNvSpPr txBox="1">
            <a:spLocks noGrp="1"/>
          </p:cNvSpPr>
          <p:nvPr>
            <p:ph type="subTitle" idx="2"/>
          </p:nvPr>
        </p:nvSpPr>
        <p:spPr>
          <a:xfrm>
            <a:off x="5497884" y="3197796"/>
            <a:ext cx="1452600" cy="252600"/>
          </a:xfrm>
          <a:prstGeom prst="rect">
            <a:avLst/>
          </a:prstGeom>
        </p:spPr>
        <p:txBody>
          <a:bodyPr spcFirstLastPara="1" wrap="square" lIns="91425" tIns="91425" rIns="91425" bIns="91425" anchor="ctr" anchorCtr="0">
            <a:noAutofit/>
          </a:bodyPr>
          <a:lstStyle>
            <a:lvl1pPr lvl="0" rtl="0">
              <a:lnSpc>
                <a:spcPct val="110000"/>
              </a:lnSpc>
              <a:spcBef>
                <a:spcPts val="0"/>
              </a:spcBef>
              <a:spcAft>
                <a:spcPts val="0"/>
              </a:spcAft>
              <a:buClr>
                <a:schemeClr val="dk1"/>
              </a:buClr>
              <a:buSzPts val="1600"/>
              <a:buFont typeface="Exo Thin"/>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2pPr>
            <a:lvl3pPr lvl="2"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3pPr>
            <a:lvl4pPr lvl="3"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4pPr>
            <a:lvl5pPr lvl="4"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5pPr>
            <a:lvl6pPr lvl="5"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6pPr>
            <a:lvl7pPr lvl="6"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7pPr>
            <a:lvl8pPr lvl="7"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8pPr>
            <a:lvl9pPr lvl="8"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9pPr>
          </a:lstStyle>
          <a:p>
            <a:endParaRPr/>
          </a:p>
        </p:txBody>
      </p:sp>
      <p:sp>
        <p:nvSpPr>
          <p:cNvPr id="119" name="Google Shape;119;p19"/>
          <p:cNvSpPr txBox="1">
            <a:spLocks noGrp="1"/>
          </p:cNvSpPr>
          <p:nvPr>
            <p:ph type="subTitle" idx="3"/>
          </p:nvPr>
        </p:nvSpPr>
        <p:spPr>
          <a:xfrm>
            <a:off x="5497867" y="1827887"/>
            <a:ext cx="2626500" cy="89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600"/>
              <a:buNone/>
              <a:defRPr sz="1500">
                <a:solidFill>
                  <a:schemeClr val="dk1"/>
                </a:solidFill>
              </a:defRPr>
            </a:lvl1pPr>
            <a:lvl2pPr lvl="1" algn="ctr" rtl="0">
              <a:lnSpc>
                <a:spcPct val="100000"/>
              </a:lnSpc>
              <a:spcBef>
                <a:spcPts val="0"/>
              </a:spcBef>
              <a:spcAft>
                <a:spcPts val="0"/>
              </a:spcAft>
              <a:buClr>
                <a:schemeClr val="dk1"/>
              </a:buClr>
              <a:buSzPts val="1600"/>
              <a:buNone/>
              <a:defRPr sz="1600">
                <a:solidFill>
                  <a:schemeClr val="dk1"/>
                </a:solidFill>
              </a:defRPr>
            </a:lvl2pPr>
            <a:lvl3pPr lvl="2" algn="ctr" rtl="0">
              <a:lnSpc>
                <a:spcPct val="100000"/>
              </a:lnSpc>
              <a:spcBef>
                <a:spcPts val="0"/>
              </a:spcBef>
              <a:spcAft>
                <a:spcPts val="0"/>
              </a:spcAft>
              <a:buClr>
                <a:schemeClr val="dk1"/>
              </a:buClr>
              <a:buSzPts val="1600"/>
              <a:buNone/>
              <a:defRPr sz="1600">
                <a:solidFill>
                  <a:schemeClr val="dk1"/>
                </a:solidFill>
              </a:defRPr>
            </a:lvl3pPr>
            <a:lvl4pPr lvl="3" algn="ctr" rtl="0">
              <a:lnSpc>
                <a:spcPct val="100000"/>
              </a:lnSpc>
              <a:spcBef>
                <a:spcPts val="0"/>
              </a:spcBef>
              <a:spcAft>
                <a:spcPts val="0"/>
              </a:spcAft>
              <a:buClr>
                <a:schemeClr val="dk1"/>
              </a:buClr>
              <a:buSzPts val="1600"/>
              <a:buNone/>
              <a:defRPr sz="1600">
                <a:solidFill>
                  <a:schemeClr val="dk1"/>
                </a:solidFill>
              </a:defRPr>
            </a:lvl4pPr>
            <a:lvl5pPr lvl="4" algn="ctr" rtl="0">
              <a:lnSpc>
                <a:spcPct val="100000"/>
              </a:lnSpc>
              <a:spcBef>
                <a:spcPts val="0"/>
              </a:spcBef>
              <a:spcAft>
                <a:spcPts val="0"/>
              </a:spcAft>
              <a:buClr>
                <a:schemeClr val="dk1"/>
              </a:buClr>
              <a:buSzPts val="1600"/>
              <a:buNone/>
              <a:defRPr sz="1600">
                <a:solidFill>
                  <a:schemeClr val="dk1"/>
                </a:solidFill>
              </a:defRPr>
            </a:lvl5pPr>
            <a:lvl6pPr lvl="5" algn="ctr" rtl="0">
              <a:lnSpc>
                <a:spcPct val="100000"/>
              </a:lnSpc>
              <a:spcBef>
                <a:spcPts val="0"/>
              </a:spcBef>
              <a:spcAft>
                <a:spcPts val="0"/>
              </a:spcAft>
              <a:buClr>
                <a:schemeClr val="dk1"/>
              </a:buClr>
              <a:buSzPts val="1600"/>
              <a:buNone/>
              <a:defRPr sz="1600">
                <a:solidFill>
                  <a:schemeClr val="dk1"/>
                </a:solidFill>
              </a:defRPr>
            </a:lvl6pPr>
            <a:lvl7pPr lvl="6" algn="ctr" rtl="0">
              <a:lnSpc>
                <a:spcPct val="100000"/>
              </a:lnSpc>
              <a:spcBef>
                <a:spcPts val="0"/>
              </a:spcBef>
              <a:spcAft>
                <a:spcPts val="0"/>
              </a:spcAft>
              <a:buClr>
                <a:schemeClr val="dk1"/>
              </a:buClr>
              <a:buSzPts val="1600"/>
              <a:buNone/>
              <a:defRPr sz="1600">
                <a:solidFill>
                  <a:schemeClr val="dk1"/>
                </a:solidFill>
              </a:defRPr>
            </a:lvl7pPr>
            <a:lvl8pPr lvl="7" algn="ctr" rtl="0">
              <a:lnSpc>
                <a:spcPct val="100000"/>
              </a:lnSpc>
              <a:spcBef>
                <a:spcPts val="0"/>
              </a:spcBef>
              <a:spcAft>
                <a:spcPts val="0"/>
              </a:spcAft>
              <a:buClr>
                <a:schemeClr val="dk1"/>
              </a:buClr>
              <a:buSzPts val="1600"/>
              <a:buNone/>
              <a:defRPr sz="1600">
                <a:solidFill>
                  <a:schemeClr val="dk1"/>
                </a:solidFill>
              </a:defRPr>
            </a:lvl8pPr>
            <a:lvl9pPr lvl="8" algn="ct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120" name="Google Shape;120;p19"/>
          <p:cNvSpPr txBox="1">
            <a:spLocks noGrp="1"/>
          </p:cNvSpPr>
          <p:nvPr>
            <p:ph type="subTitle" idx="4"/>
          </p:nvPr>
        </p:nvSpPr>
        <p:spPr>
          <a:xfrm>
            <a:off x="5497884" y="1572463"/>
            <a:ext cx="1452600" cy="254400"/>
          </a:xfrm>
          <a:prstGeom prst="rect">
            <a:avLst/>
          </a:prstGeom>
        </p:spPr>
        <p:txBody>
          <a:bodyPr spcFirstLastPara="1" wrap="square" lIns="91425" tIns="91425" rIns="91425" bIns="91425" anchor="ctr" anchorCtr="0">
            <a:noAutofit/>
          </a:bodyPr>
          <a:lstStyle>
            <a:lvl1pPr lvl="0" rtl="0">
              <a:lnSpc>
                <a:spcPct val="110000"/>
              </a:lnSpc>
              <a:spcBef>
                <a:spcPts val="0"/>
              </a:spcBef>
              <a:spcAft>
                <a:spcPts val="0"/>
              </a:spcAft>
              <a:buClr>
                <a:schemeClr val="dk1"/>
              </a:buClr>
              <a:buSzPts val="1600"/>
              <a:buFont typeface="Exo Thin"/>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2pPr>
            <a:lvl3pPr lvl="2"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3pPr>
            <a:lvl4pPr lvl="3"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4pPr>
            <a:lvl5pPr lvl="4"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5pPr>
            <a:lvl6pPr lvl="5"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6pPr>
            <a:lvl7pPr lvl="6"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7pPr>
            <a:lvl8pPr lvl="7"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8pPr>
            <a:lvl9pPr lvl="8"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9pPr>
          </a:lstStyle>
          <a:p>
            <a:endParaRPr/>
          </a:p>
        </p:txBody>
      </p:sp>
      <p:sp>
        <p:nvSpPr>
          <p:cNvPr id="121" name="Google Shape;121;p19"/>
          <p:cNvSpPr txBox="1">
            <a:spLocks noGrp="1"/>
          </p:cNvSpPr>
          <p:nvPr>
            <p:ph type="subTitle" idx="5"/>
          </p:nvPr>
        </p:nvSpPr>
        <p:spPr>
          <a:xfrm>
            <a:off x="1916292" y="3451351"/>
            <a:ext cx="2626500" cy="897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600"/>
              <a:buNone/>
              <a:defRPr sz="1500">
                <a:solidFill>
                  <a:schemeClr val="dk1"/>
                </a:solidFill>
              </a:defRPr>
            </a:lvl1pPr>
            <a:lvl2pPr lvl="1" algn="ctr" rtl="0">
              <a:lnSpc>
                <a:spcPct val="100000"/>
              </a:lnSpc>
              <a:spcBef>
                <a:spcPts val="0"/>
              </a:spcBef>
              <a:spcAft>
                <a:spcPts val="0"/>
              </a:spcAft>
              <a:buClr>
                <a:schemeClr val="dk1"/>
              </a:buClr>
              <a:buSzPts val="1600"/>
              <a:buNone/>
              <a:defRPr sz="1600">
                <a:solidFill>
                  <a:schemeClr val="dk1"/>
                </a:solidFill>
              </a:defRPr>
            </a:lvl2pPr>
            <a:lvl3pPr lvl="2" algn="ctr" rtl="0">
              <a:lnSpc>
                <a:spcPct val="100000"/>
              </a:lnSpc>
              <a:spcBef>
                <a:spcPts val="0"/>
              </a:spcBef>
              <a:spcAft>
                <a:spcPts val="0"/>
              </a:spcAft>
              <a:buClr>
                <a:schemeClr val="dk1"/>
              </a:buClr>
              <a:buSzPts val="1600"/>
              <a:buNone/>
              <a:defRPr sz="1600">
                <a:solidFill>
                  <a:schemeClr val="dk1"/>
                </a:solidFill>
              </a:defRPr>
            </a:lvl3pPr>
            <a:lvl4pPr lvl="3" algn="ctr" rtl="0">
              <a:lnSpc>
                <a:spcPct val="100000"/>
              </a:lnSpc>
              <a:spcBef>
                <a:spcPts val="0"/>
              </a:spcBef>
              <a:spcAft>
                <a:spcPts val="0"/>
              </a:spcAft>
              <a:buClr>
                <a:schemeClr val="dk1"/>
              </a:buClr>
              <a:buSzPts val="1600"/>
              <a:buNone/>
              <a:defRPr sz="1600">
                <a:solidFill>
                  <a:schemeClr val="dk1"/>
                </a:solidFill>
              </a:defRPr>
            </a:lvl4pPr>
            <a:lvl5pPr lvl="4" algn="ctr" rtl="0">
              <a:lnSpc>
                <a:spcPct val="100000"/>
              </a:lnSpc>
              <a:spcBef>
                <a:spcPts val="0"/>
              </a:spcBef>
              <a:spcAft>
                <a:spcPts val="0"/>
              </a:spcAft>
              <a:buClr>
                <a:schemeClr val="dk1"/>
              </a:buClr>
              <a:buSzPts val="1600"/>
              <a:buNone/>
              <a:defRPr sz="1600">
                <a:solidFill>
                  <a:schemeClr val="dk1"/>
                </a:solidFill>
              </a:defRPr>
            </a:lvl5pPr>
            <a:lvl6pPr lvl="5" algn="ctr" rtl="0">
              <a:lnSpc>
                <a:spcPct val="100000"/>
              </a:lnSpc>
              <a:spcBef>
                <a:spcPts val="0"/>
              </a:spcBef>
              <a:spcAft>
                <a:spcPts val="0"/>
              </a:spcAft>
              <a:buClr>
                <a:schemeClr val="dk1"/>
              </a:buClr>
              <a:buSzPts val="1600"/>
              <a:buNone/>
              <a:defRPr sz="1600">
                <a:solidFill>
                  <a:schemeClr val="dk1"/>
                </a:solidFill>
              </a:defRPr>
            </a:lvl6pPr>
            <a:lvl7pPr lvl="6" algn="ctr" rtl="0">
              <a:lnSpc>
                <a:spcPct val="100000"/>
              </a:lnSpc>
              <a:spcBef>
                <a:spcPts val="0"/>
              </a:spcBef>
              <a:spcAft>
                <a:spcPts val="0"/>
              </a:spcAft>
              <a:buClr>
                <a:schemeClr val="dk1"/>
              </a:buClr>
              <a:buSzPts val="1600"/>
              <a:buNone/>
              <a:defRPr sz="1600">
                <a:solidFill>
                  <a:schemeClr val="dk1"/>
                </a:solidFill>
              </a:defRPr>
            </a:lvl7pPr>
            <a:lvl8pPr lvl="7" algn="ctr" rtl="0">
              <a:lnSpc>
                <a:spcPct val="100000"/>
              </a:lnSpc>
              <a:spcBef>
                <a:spcPts val="0"/>
              </a:spcBef>
              <a:spcAft>
                <a:spcPts val="0"/>
              </a:spcAft>
              <a:buClr>
                <a:schemeClr val="dk1"/>
              </a:buClr>
              <a:buSzPts val="1600"/>
              <a:buNone/>
              <a:defRPr sz="1600">
                <a:solidFill>
                  <a:schemeClr val="dk1"/>
                </a:solidFill>
              </a:defRPr>
            </a:lvl8pPr>
            <a:lvl9pPr lvl="8" algn="ct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122" name="Google Shape;122;p19"/>
          <p:cNvSpPr txBox="1">
            <a:spLocks noGrp="1"/>
          </p:cNvSpPr>
          <p:nvPr>
            <p:ph type="subTitle" idx="6"/>
          </p:nvPr>
        </p:nvSpPr>
        <p:spPr>
          <a:xfrm>
            <a:off x="1916309" y="3197796"/>
            <a:ext cx="1452600" cy="252600"/>
          </a:xfrm>
          <a:prstGeom prst="rect">
            <a:avLst/>
          </a:prstGeom>
        </p:spPr>
        <p:txBody>
          <a:bodyPr spcFirstLastPara="1" wrap="square" lIns="91425" tIns="91425" rIns="91425" bIns="91425" anchor="ctr" anchorCtr="0">
            <a:noAutofit/>
          </a:bodyPr>
          <a:lstStyle>
            <a:lvl1pPr lvl="0" rtl="0">
              <a:lnSpc>
                <a:spcPct val="110000"/>
              </a:lnSpc>
              <a:spcBef>
                <a:spcPts val="0"/>
              </a:spcBef>
              <a:spcAft>
                <a:spcPts val="0"/>
              </a:spcAft>
              <a:buClr>
                <a:schemeClr val="dk1"/>
              </a:buClr>
              <a:buSzPts val="1600"/>
              <a:buFont typeface="Exo Thin"/>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2pPr>
            <a:lvl3pPr lvl="2"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3pPr>
            <a:lvl4pPr lvl="3"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4pPr>
            <a:lvl5pPr lvl="4"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5pPr>
            <a:lvl6pPr lvl="5"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6pPr>
            <a:lvl7pPr lvl="6"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7pPr>
            <a:lvl8pPr lvl="7"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8pPr>
            <a:lvl9pPr lvl="8"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9pPr>
          </a:lstStyle>
          <a:p>
            <a:endParaRPr/>
          </a:p>
        </p:txBody>
      </p:sp>
      <p:sp>
        <p:nvSpPr>
          <p:cNvPr id="123" name="Google Shape;123;p19"/>
          <p:cNvSpPr txBox="1">
            <a:spLocks noGrp="1"/>
          </p:cNvSpPr>
          <p:nvPr>
            <p:ph type="subTitle" idx="7"/>
          </p:nvPr>
        </p:nvSpPr>
        <p:spPr>
          <a:xfrm>
            <a:off x="1913392" y="1827887"/>
            <a:ext cx="2626500" cy="89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1600"/>
              <a:buNone/>
              <a:defRPr sz="1500">
                <a:solidFill>
                  <a:schemeClr val="dk1"/>
                </a:solidFill>
              </a:defRPr>
            </a:lvl1pPr>
            <a:lvl2pPr lvl="1" algn="ctr" rtl="0">
              <a:lnSpc>
                <a:spcPct val="100000"/>
              </a:lnSpc>
              <a:spcBef>
                <a:spcPts val="0"/>
              </a:spcBef>
              <a:spcAft>
                <a:spcPts val="0"/>
              </a:spcAft>
              <a:buClr>
                <a:schemeClr val="dk1"/>
              </a:buClr>
              <a:buSzPts val="1600"/>
              <a:buNone/>
              <a:defRPr sz="1600">
                <a:solidFill>
                  <a:schemeClr val="dk1"/>
                </a:solidFill>
              </a:defRPr>
            </a:lvl2pPr>
            <a:lvl3pPr lvl="2" algn="ctr" rtl="0">
              <a:lnSpc>
                <a:spcPct val="100000"/>
              </a:lnSpc>
              <a:spcBef>
                <a:spcPts val="0"/>
              </a:spcBef>
              <a:spcAft>
                <a:spcPts val="0"/>
              </a:spcAft>
              <a:buClr>
                <a:schemeClr val="dk1"/>
              </a:buClr>
              <a:buSzPts val="1600"/>
              <a:buNone/>
              <a:defRPr sz="1600">
                <a:solidFill>
                  <a:schemeClr val="dk1"/>
                </a:solidFill>
              </a:defRPr>
            </a:lvl3pPr>
            <a:lvl4pPr lvl="3" algn="ctr" rtl="0">
              <a:lnSpc>
                <a:spcPct val="100000"/>
              </a:lnSpc>
              <a:spcBef>
                <a:spcPts val="0"/>
              </a:spcBef>
              <a:spcAft>
                <a:spcPts val="0"/>
              </a:spcAft>
              <a:buClr>
                <a:schemeClr val="dk1"/>
              </a:buClr>
              <a:buSzPts val="1600"/>
              <a:buNone/>
              <a:defRPr sz="1600">
                <a:solidFill>
                  <a:schemeClr val="dk1"/>
                </a:solidFill>
              </a:defRPr>
            </a:lvl4pPr>
            <a:lvl5pPr lvl="4" algn="ctr" rtl="0">
              <a:lnSpc>
                <a:spcPct val="100000"/>
              </a:lnSpc>
              <a:spcBef>
                <a:spcPts val="0"/>
              </a:spcBef>
              <a:spcAft>
                <a:spcPts val="0"/>
              </a:spcAft>
              <a:buClr>
                <a:schemeClr val="dk1"/>
              </a:buClr>
              <a:buSzPts val="1600"/>
              <a:buNone/>
              <a:defRPr sz="1600">
                <a:solidFill>
                  <a:schemeClr val="dk1"/>
                </a:solidFill>
              </a:defRPr>
            </a:lvl5pPr>
            <a:lvl6pPr lvl="5" algn="ctr" rtl="0">
              <a:lnSpc>
                <a:spcPct val="100000"/>
              </a:lnSpc>
              <a:spcBef>
                <a:spcPts val="0"/>
              </a:spcBef>
              <a:spcAft>
                <a:spcPts val="0"/>
              </a:spcAft>
              <a:buClr>
                <a:schemeClr val="dk1"/>
              </a:buClr>
              <a:buSzPts val="1600"/>
              <a:buNone/>
              <a:defRPr sz="1600">
                <a:solidFill>
                  <a:schemeClr val="dk1"/>
                </a:solidFill>
              </a:defRPr>
            </a:lvl6pPr>
            <a:lvl7pPr lvl="6" algn="ctr" rtl="0">
              <a:lnSpc>
                <a:spcPct val="100000"/>
              </a:lnSpc>
              <a:spcBef>
                <a:spcPts val="0"/>
              </a:spcBef>
              <a:spcAft>
                <a:spcPts val="0"/>
              </a:spcAft>
              <a:buClr>
                <a:schemeClr val="dk1"/>
              </a:buClr>
              <a:buSzPts val="1600"/>
              <a:buNone/>
              <a:defRPr sz="1600">
                <a:solidFill>
                  <a:schemeClr val="dk1"/>
                </a:solidFill>
              </a:defRPr>
            </a:lvl7pPr>
            <a:lvl8pPr lvl="7" algn="ctr" rtl="0">
              <a:lnSpc>
                <a:spcPct val="100000"/>
              </a:lnSpc>
              <a:spcBef>
                <a:spcPts val="0"/>
              </a:spcBef>
              <a:spcAft>
                <a:spcPts val="0"/>
              </a:spcAft>
              <a:buClr>
                <a:schemeClr val="dk1"/>
              </a:buClr>
              <a:buSzPts val="1600"/>
              <a:buNone/>
              <a:defRPr sz="1600">
                <a:solidFill>
                  <a:schemeClr val="dk1"/>
                </a:solidFill>
              </a:defRPr>
            </a:lvl8pPr>
            <a:lvl9pPr lvl="8" algn="ctr" rtl="0">
              <a:lnSpc>
                <a:spcPct val="100000"/>
              </a:lnSpc>
              <a:spcBef>
                <a:spcPts val="0"/>
              </a:spcBef>
              <a:spcAft>
                <a:spcPts val="0"/>
              </a:spcAft>
              <a:buClr>
                <a:schemeClr val="dk1"/>
              </a:buClr>
              <a:buSzPts val="1600"/>
              <a:buNone/>
              <a:defRPr sz="1600">
                <a:solidFill>
                  <a:schemeClr val="dk1"/>
                </a:solidFill>
              </a:defRPr>
            </a:lvl9pPr>
          </a:lstStyle>
          <a:p>
            <a:endParaRPr/>
          </a:p>
        </p:txBody>
      </p:sp>
      <p:sp>
        <p:nvSpPr>
          <p:cNvPr id="124" name="Google Shape;124;p19"/>
          <p:cNvSpPr txBox="1">
            <a:spLocks noGrp="1"/>
          </p:cNvSpPr>
          <p:nvPr>
            <p:ph type="subTitle" idx="8"/>
          </p:nvPr>
        </p:nvSpPr>
        <p:spPr>
          <a:xfrm>
            <a:off x="1916309" y="1572463"/>
            <a:ext cx="1452600" cy="254400"/>
          </a:xfrm>
          <a:prstGeom prst="rect">
            <a:avLst/>
          </a:prstGeom>
        </p:spPr>
        <p:txBody>
          <a:bodyPr spcFirstLastPara="1" wrap="square" lIns="91425" tIns="91425" rIns="91425" bIns="91425" anchor="ctr" anchorCtr="0">
            <a:noAutofit/>
          </a:bodyPr>
          <a:lstStyle>
            <a:lvl1pPr lvl="0" rtl="0">
              <a:lnSpc>
                <a:spcPct val="110000"/>
              </a:lnSpc>
              <a:spcBef>
                <a:spcPts val="0"/>
              </a:spcBef>
              <a:spcAft>
                <a:spcPts val="0"/>
              </a:spcAft>
              <a:buClr>
                <a:schemeClr val="dk1"/>
              </a:buClr>
              <a:buSzPts val="1600"/>
              <a:buFont typeface="Exo Thin"/>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2pPr>
            <a:lvl3pPr lvl="2"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3pPr>
            <a:lvl4pPr lvl="3"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4pPr>
            <a:lvl5pPr lvl="4"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5pPr>
            <a:lvl6pPr lvl="5"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6pPr>
            <a:lvl7pPr lvl="6"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7pPr>
            <a:lvl8pPr lvl="7"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8pPr>
            <a:lvl9pPr lvl="8" algn="ctr" rtl="0">
              <a:lnSpc>
                <a:spcPct val="100000"/>
              </a:lnSpc>
              <a:spcBef>
                <a:spcPts val="0"/>
              </a:spcBef>
              <a:spcAft>
                <a:spcPts val="0"/>
              </a:spcAft>
              <a:buClr>
                <a:schemeClr val="dk1"/>
              </a:buClr>
              <a:buSzPts val="1600"/>
              <a:buFont typeface="Exo Thin"/>
              <a:buNone/>
              <a:defRPr sz="1600">
                <a:solidFill>
                  <a:schemeClr val="dk1"/>
                </a:solidFill>
                <a:latin typeface="Exo Thin"/>
                <a:ea typeface="Exo Thin"/>
                <a:cs typeface="Exo Thin"/>
                <a:sym typeface="Exo Thin"/>
              </a:defRPr>
            </a:lvl9pPr>
          </a:lstStyle>
          <a:p>
            <a:endParaRPr/>
          </a:p>
        </p:txBody>
      </p:sp>
      <p:sp>
        <p:nvSpPr>
          <p:cNvPr id="125" name="Google Shape;125;p19"/>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One Column">
  <p:cSld name="ONE_COLUMN_TEXT_2">
    <p:spTree>
      <p:nvGrpSpPr>
        <p:cNvPr id="1" name="Shape 164"/>
        <p:cNvGrpSpPr/>
        <p:nvPr/>
      </p:nvGrpSpPr>
      <p:grpSpPr>
        <a:xfrm>
          <a:off x="0" y="0"/>
          <a:ext cx="0" cy="0"/>
          <a:chOff x="0" y="0"/>
          <a:chExt cx="0" cy="0"/>
        </a:xfrm>
      </p:grpSpPr>
      <p:sp>
        <p:nvSpPr>
          <p:cNvPr id="165" name="Google Shape;165;p24"/>
          <p:cNvSpPr txBox="1">
            <a:spLocks noGrp="1"/>
          </p:cNvSpPr>
          <p:nvPr>
            <p:ph type="title"/>
          </p:nvPr>
        </p:nvSpPr>
        <p:spPr>
          <a:xfrm>
            <a:off x="720000" y="1622625"/>
            <a:ext cx="3852000" cy="4776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3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66" name="Google Shape;166;p24"/>
          <p:cNvSpPr txBox="1">
            <a:spLocks noGrp="1"/>
          </p:cNvSpPr>
          <p:nvPr>
            <p:ph type="body" idx="1"/>
          </p:nvPr>
        </p:nvSpPr>
        <p:spPr>
          <a:xfrm>
            <a:off x="720000" y="2491375"/>
            <a:ext cx="3408900" cy="15267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p:cSld name="TITLE_AND_BODY_1">
    <p:spTree>
      <p:nvGrpSpPr>
        <p:cNvPr id="1" name="Shape 172"/>
        <p:cNvGrpSpPr/>
        <p:nvPr/>
      </p:nvGrpSpPr>
      <p:grpSpPr>
        <a:xfrm>
          <a:off x="0" y="0"/>
          <a:ext cx="0" cy="0"/>
          <a:chOff x="0" y="0"/>
          <a:chExt cx="0" cy="0"/>
        </a:xfrm>
      </p:grpSpPr>
      <p:sp>
        <p:nvSpPr>
          <p:cNvPr id="173" name="Google Shape;173;p26"/>
          <p:cNvSpPr txBox="1">
            <a:spLocks noGrp="1"/>
          </p:cNvSpPr>
          <p:nvPr>
            <p:ph type="body" idx="1"/>
          </p:nvPr>
        </p:nvSpPr>
        <p:spPr>
          <a:xfrm>
            <a:off x="720000" y="12533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4" name="Google Shape;174;p26"/>
          <p:cNvSpPr txBox="1">
            <a:spLocks noGrp="1"/>
          </p:cNvSpPr>
          <p:nvPr>
            <p:ph type="body" idx="2"/>
          </p:nvPr>
        </p:nvSpPr>
        <p:spPr>
          <a:xfrm>
            <a:off x="4572000" y="1253400"/>
            <a:ext cx="3702000" cy="33153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Font typeface="Livvic"/>
              <a:buChar char="●"/>
              <a:defRPr/>
            </a:lvl1pPr>
            <a:lvl2pPr marL="914400" lvl="1" indent="-304800" rtl="0">
              <a:spcBef>
                <a:spcPts val="700"/>
              </a:spcBef>
              <a:spcAft>
                <a:spcPts val="0"/>
              </a:spcAft>
              <a:buClr>
                <a:srgbClr val="434343"/>
              </a:buClr>
              <a:buSzPts val="1200"/>
              <a:buFont typeface="Roboto Condensed Light"/>
              <a:buChar char="○"/>
              <a:defRPr/>
            </a:lvl2pPr>
            <a:lvl3pPr marL="1371600" lvl="2" indent="-304800" rtl="0">
              <a:spcBef>
                <a:spcPts val="1600"/>
              </a:spcBef>
              <a:spcAft>
                <a:spcPts val="0"/>
              </a:spcAft>
              <a:buClr>
                <a:srgbClr val="434343"/>
              </a:buClr>
              <a:buSzPts val="1200"/>
              <a:buFont typeface="Roboto Condensed Light"/>
              <a:buChar char="■"/>
              <a:defRPr/>
            </a:lvl3pPr>
            <a:lvl4pPr marL="1828800" lvl="3" indent="-304800" rtl="0">
              <a:spcBef>
                <a:spcPts val="1600"/>
              </a:spcBef>
              <a:spcAft>
                <a:spcPts val="0"/>
              </a:spcAft>
              <a:buClr>
                <a:srgbClr val="434343"/>
              </a:buClr>
              <a:buSzPts val="1200"/>
              <a:buFont typeface="Roboto Condensed Light"/>
              <a:buChar char="●"/>
              <a:defRPr/>
            </a:lvl4pPr>
            <a:lvl5pPr marL="2286000" lvl="4" indent="-304800" rtl="0">
              <a:spcBef>
                <a:spcPts val="1600"/>
              </a:spcBef>
              <a:spcAft>
                <a:spcPts val="0"/>
              </a:spcAft>
              <a:buClr>
                <a:srgbClr val="434343"/>
              </a:buClr>
              <a:buSzPts val="1200"/>
              <a:buFont typeface="Roboto Condensed Light"/>
              <a:buChar char="○"/>
              <a:defRPr/>
            </a:lvl5pPr>
            <a:lvl6pPr marL="2743200" lvl="5" indent="-304800" rtl="0">
              <a:spcBef>
                <a:spcPts val="1600"/>
              </a:spcBef>
              <a:spcAft>
                <a:spcPts val="0"/>
              </a:spcAft>
              <a:buClr>
                <a:srgbClr val="434343"/>
              </a:buClr>
              <a:buSzPts val="1200"/>
              <a:buFont typeface="Roboto Condensed Light"/>
              <a:buChar char="■"/>
              <a:defRPr/>
            </a:lvl6pPr>
            <a:lvl7pPr marL="3200400" lvl="6" indent="-304800" rtl="0">
              <a:spcBef>
                <a:spcPts val="1600"/>
              </a:spcBef>
              <a:spcAft>
                <a:spcPts val="0"/>
              </a:spcAft>
              <a:buClr>
                <a:srgbClr val="434343"/>
              </a:buClr>
              <a:buSzPts val="1200"/>
              <a:buFont typeface="Roboto Condensed Light"/>
              <a:buChar char="●"/>
              <a:defRPr/>
            </a:lvl7pPr>
            <a:lvl8pPr marL="3657600" lvl="7" indent="-304800" rtl="0">
              <a:spcBef>
                <a:spcPts val="1600"/>
              </a:spcBef>
              <a:spcAft>
                <a:spcPts val="0"/>
              </a:spcAft>
              <a:buClr>
                <a:srgbClr val="434343"/>
              </a:buClr>
              <a:buSzPts val="1200"/>
              <a:buFont typeface="Roboto Condensed Light"/>
              <a:buChar char="○"/>
              <a:defRPr/>
            </a:lvl8pPr>
            <a:lvl9pPr marL="4114800" lvl="8" indent="-304800" rtl="0">
              <a:spcBef>
                <a:spcPts val="1600"/>
              </a:spcBef>
              <a:spcAft>
                <a:spcPts val="1600"/>
              </a:spcAft>
              <a:buClr>
                <a:srgbClr val="434343"/>
              </a:buClr>
              <a:buSzPts val="1200"/>
              <a:buFont typeface="Roboto Condensed Light"/>
              <a:buChar char="■"/>
              <a:defRPr/>
            </a:lvl9pPr>
          </a:lstStyle>
          <a:p>
            <a:endParaRPr/>
          </a:p>
        </p:txBody>
      </p:sp>
      <p:sp>
        <p:nvSpPr>
          <p:cNvPr id="175" name="Google Shape;175;p26"/>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01">
  <p:cSld name="TITLE_AND_BODY_1_1">
    <p:bg>
      <p:bgPr>
        <a:solidFill>
          <a:schemeClr val="lt2"/>
        </a:solidFill>
        <a:effectLst/>
      </p:bgPr>
    </p:bg>
    <p:spTree>
      <p:nvGrpSpPr>
        <p:cNvPr id="1" name="Shape 176"/>
        <p:cNvGrpSpPr/>
        <p:nvPr/>
      </p:nvGrpSpPr>
      <p:grpSpPr>
        <a:xfrm>
          <a:off x="0" y="0"/>
          <a:ext cx="0" cy="0"/>
          <a:chOff x="0" y="0"/>
          <a:chExt cx="0" cy="0"/>
        </a:xfrm>
      </p:grpSpPr>
      <p:sp>
        <p:nvSpPr>
          <p:cNvPr id="177" name="Google Shape;177;p27"/>
          <p:cNvSpPr/>
          <p:nvPr/>
        </p:nvSpPr>
        <p:spPr>
          <a:xfrm flipH="1">
            <a:off x="-4" y="598075"/>
            <a:ext cx="9143654" cy="4545389"/>
          </a:xfrm>
          <a:custGeom>
            <a:avLst/>
            <a:gdLst/>
            <a:ahLst/>
            <a:cxnLst/>
            <a:rect l="l" t="t" r="r" b="b"/>
            <a:pathLst>
              <a:path w="284960" h="124030" extrusionOk="0">
                <a:moveTo>
                  <a:pt x="63625" y="1"/>
                </a:moveTo>
                <a:cubicBezTo>
                  <a:pt x="29135" y="1"/>
                  <a:pt x="8911" y="28411"/>
                  <a:pt x="0" y="45183"/>
                </a:cubicBezTo>
                <a:lnTo>
                  <a:pt x="0" y="83299"/>
                </a:lnTo>
                <a:cubicBezTo>
                  <a:pt x="10699" y="77919"/>
                  <a:pt x="25715" y="73056"/>
                  <a:pt x="45259" y="72630"/>
                </a:cubicBezTo>
                <a:cubicBezTo>
                  <a:pt x="45730" y="72620"/>
                  <a:pt x="46198" y="72615"/>
                  <a:pt x="46662" y="72615"/>
                </a:cubicBezTo>
                <a:cubicBezTo>
                  <a:pt x="90302" y="72615"/>
                  <a:pt x="101724" y="115974"/>
                  <a:pt x="139317" y="115974"/>
                </a:cubicBezTo>
                <a:cubicBezTo>
                  <a:pt x="139343" y="115974"/>
                  <a:pt x="139369" y="115974"/>
                  <a:pt x="139395" y="115974"/>
                </a:cubicBezTo>
                <a:cubicBezTo>
                  <a:pt x="177481" y="115944"/>
                  <a:pt x="174623" y="81567"/>
                  <a:pt x="216813" y="79074"/>
                </a:cubicBezTo>
                <a:cubicBezTo>
                  <a:pt x="218060" y="79001"/>
                  <a:pt x="219271" y="78966"/>
                  <a:pt x="220447" y="78966"/>
                </a:cubicBezTo>
                <a:cubicBezTo>
                  <a:pt x="259037" y="78966"/>
                  <a:pt x="260457" y="117091"/>
                  <a:pt x="284261" y="123816"/>
                </a:cubicBezTo>
                <a:lnTo>
                  <a:pt x="284960" y="124029"/>
                </a:lnTo>
                <a:lnTo>
                  <a:pt x="284960" y="14453"/>
                </a:lnTo>
                <a:cubicBezTo>
                  <a:pt x="282163" y="14149"/>
                  <a:pt x="279276" y="13967"/>
                  <a:pt x="276236" y="13876"/>
                </a:cubicBezTo>
                <a:cubicBezTo>
                  <a:pt x="275844" y="13866"/>
                  <a:pt x="275456" y="13861"/>
                  <a:pt x="275070" y="13861"/>
                </a:cubicBezTo>
                <a:cubicBezTo>
                  <a:pt x="234529" y="13861"/>
                  <a:pt x="226764" y="68179"/>
                  <a:pt x="183950" y="68179"/>
                </a:cubicBezTo>
                <a:cubicBezTo>
                  <a:pt x="183519" y="68179"/>
                  <a:pt x="183085" y="68173"/>
                  <a:pt x="182648" y="68162"/>
                </a:cubicBezTo>
                <a:cubicBezTo>
                  <a:pt x="138270" y="67007"/>
                  <a:pt x="114957" y="1079"/>
                  <a:pt x="64986" y="15"/>
                </a:cubicBezTo>
                <a:cubicBezTo>
                  <a:pt x="64530" y="5"/>
                  <a:pt x="64076" y="1"/>
                  <a:pt x="636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02">
  <p:cSld name="TITLE_AND_BODY_1_1_1">
    <p:bg>
      <p:bgPr>
        <a:solidFill>
          <a:schemeClr val="lt1"/>
        </a:solidFill>
        <a:effectLst/>
      </p:bgPr>
    </p:bg>
    <p:spTree>
      <p:nvGrpSpPr>
        <p:cNvPr id="1" name="Shape 178"/>
        <p:cNvGrpSpPr/>
        <p:nvPr/>
      </p:nvGrpSpPr>
      <p:grpSpPr>
        <a:xfrm>
          <a:off x="0" y="0"/>
          <a:ext cx="0" cy="0"/>
          <a:chOff x="0" y="0"/>
          <a:chExt cx="0" cy="0"/>
        </a:xfrm>
      </p:grpSpPr>
      <p:sp>
        <p:nvSpPr>
          <p:cNvPr id="179" name="Google Shape;179;p28"/>
          <p:cNvSpPr/>
          <p:nvPr/>
        </p:nvSpPr>
        <p:spPr>
          <a:xfrm rot="10800000">
            <a:off x="0" y="3574618"/>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28"/>
          <p:cNvSpPr/>
          <p:nvPr/>
        </p:nvSpPr>
        <p:spPr>
          <a:xfrm rot="10800000">
            <a:off x="0" y="0"/>
            <a:ext cx="9143654" cy="1798682"/>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03">
  <p:cSld name="TITLE_AND_BODY_1_1_1_1">
    <p:bg>
      <p:bgPr>
        <a:solidFill>
          <a:schemeClr val="lt1"/>
        </a:solidFill>
        <a:effectLst/>
      </p:bgPr>
    </p:bg>
    <p:spTree>
      <p:nvGrpSpPr>
        <p:cNvPr id="1" name="Shape 181"/>
        <p:cNvGrpSpPr/>
        <p:nvPr/>
      </p:nvGrpSpPr>
      <p:grpSpPr>
        <a:xfrm>
          <a:off x="0" y="0"/>
          <a:ext cx="0" cy="0"/>
          <a:chOff x="0" y="0"/>
          <a:chExt cx="0" cy="0"/>
        </a:xfrm>
      </p:grpSpPr>
      <p:sp>
        <p:nvSpPr>
          <p:cNvPr id="182" name="Google Shape;182;p29"/>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04">
  <p:cSld name="TITLE_AND_BODY_1_1_1_1_1">
    <p:bg>
      <p:bgPr>
        <a:solidFill>
          <a:schemeClr val="lt2"/>
        </a:solidFill>
        <a:effectLst/>
      </p:bgPr>
    </p:bg>
    <p:spTree>
      <p:nvGrpSpPr>
        <p:cNvPr id="1" name="Shape 183"/>
        <p:cNvGrpSpPr/>
        <p:nvPr/>
      </p:nvGrpSpPr>
      <p:grpSpPr>
        <a:xfrm>
          <a:off x="0" y="0"/>
          <a:ext cx="0" cy="0"/>
          <a:chOff x="0" y="0"/>
          <a:chExt cx="0" cy="0"/>
        </a:xfrm>
      </p:grpSpPr>
      <p:sp>
        <p:nvSpPr>
          <p:cNvPr id="184" name="Google Shape;184;p30"/>
          <p:cNvSpPr/>
          <p:nvPr/>
        </p:nvSpPr>
        <p:spPr>
          <a:xfrm rot="5400000">
            <a:off x="6120502" y="2132285"/>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88"/>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2"/>
        <p:cNvGrpSpPr/>
        <p:nvPr/>
      </p:nvGrpSpPr>
      <p:grpSpPr>
        <a:xfrm>
          <a:off x="0" y="0"/>
          <a:ext cx="0" cy="0"/>
          <a:chOff x="0" y="0"/>
          <a:chExt cx="0" cy="0"/>
        </a:xfrm>
      </p:grpSpPr>
      <p:sp>
        <p:nvSpPr>
          <p:cNvPr id="13" name="Google Shape;13;p3"/>
          <p:cNvSpPr/>
          <p:nvPr/>
        </p:nvSpPr>
        <p:spPr>
          <a:xfrm flipH="1">
            <a:off x="-4" y="598075"/>
            <a:ext cx="9143654" cy="4545389"/>
          </a:xfrm>
          <a:custGeom>
            <a:avLst/>
            <a:gdLst/>
            <a:ahLst/>
            <a:cxnLst/>
            <a:rect l="l" t="t" r="r" b="b"/>
            <a:pathLst>
              <a:path w="284960" h="124030" extrusionOk="0">
                <a:moveTo>
                  <a:pt x="63625" y="1"/>
                </a:moveTo>
                <a:cubicBezTo>
                  <a:pt x="29135" y="1"/>
                  <a:pt x="8911" y="28411"/>
                  <a:pt x="0" y="45183"/>
                </a:cubicBezTo>
                <a:lnTo>
                  <a:pt x="0" y="83299"/>
                </a:lnTo>
                <a:cubicBezTo>
                  <a:pt x="10699" y="77919"/>
                  <a:pt x="25715" y="73056"/>
                  <a:pt x="45259" y="72630"/>
                </a:cubicBezTo>
                <a:cubicBezTo>
                  <a:pt x="45730" y="72620"/>
                  <a:pt x="46198" y="72615"/>
                  <a:pt x="46662" y="72615"/>
                </a:cubicBezTo>
                <a:cubicBezTo>
                  <a:pt x="90302" y="72615"/>
                  <a:pt x="101724" y="115974"/>
                  <a:pt x="139317" y="115974"/>
                </a:cubicBezTo>
                <a:cubicBezTo>
                  <a:pt x="139343" y="115974"/>
                  <a:pt x="139369" y="115974"/>
                  <a:pt x="139395" y="115974"/>
                </a:cubicBezTo>
                <a:cubicBezTo>
                  <a:pt x="177481" y="115944"/>
                  <a:pt x="174623" y="81567"/>
                  <a:pt x="216813" y="79074"/>
                </a:cubicBezTo>
                <a:cubicBezTo>
                  <a:pt x="218060" y="79001"/>
                  <a:pt x="219271" y="78966"/>
                  <a:pt x="220447" y="78966"/>
                </a:cubicBezTo>
                <a:cubicBezTo>
                  <a:pt x="259037" y="78966"/>
                  <a:pt x="260457" y="117091"/>
                  <a:pt x="284261" y="123816"/>
                </a:cubicBezTo>
                <a:lnTo>
                  <a:pt x="284960" y="124029"/>
                </a:lnTo>
                <a:lnTo>
                  <a:pt x="284960" y="14453"/>
                </a:lnTo>
                <a:cubicBezTo>
                  <a:pt x="282163" y="14149"/>
                  <a:pt x="279276" y="13967"/>
                  <a:pt x="276236" y="13876"/>
                </a:cubicBezTo>
                <a:cubicBezTo>
                  <a:pt x="275844" y="13866"/>
                  <a:pt x="275456" y="13861"/>
                  <a:pt x="275070" y="13861"/>
                </a:cubicBezTo>
                <a:cubicBezTo>
                  <a:pt x="234529" y="13861"/>
                  <a:pt x="226764" y="68179"/>
                  <a:pt x="183950" y="68179"/>
                </a:cubicBezTo>
                <a:cubicBezTo>
                  <a:pt x="183519" y="68179"/>
                  <a:pt x="183085" y="68173"/>
                  <a:pt x="182648" y="68162"/>
                </a:cubicBezTo>
                <a:cubicBezTo>
                  <a:pt x="138270" y="67007"/>
                  <a:pt x="114957" y="1079"/>
                  <a:pt x="64986" y="15"/>
                </a:cubicBezTo>
                <a:cubicBezTo>
                  <a:pt x="64530" y="5"/>
                  <a:pt x="64076" y="1"/>
                  <a:pt x="636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3"/>
          <p:cNvSpPr txBox="1">
            <a:spLocks noGrp="1"/>
          </p:cNvSpPr>
          <p:nvPr>
            <p:ph type="title" hasCustomPrompt="1"/>
          </p:nvPr>
        </p:nvSpPr>
        <p:spPr>
          <a:xfrm>
            <a:off x="7184950" y="1237175"/>
            <a:ext cx="1124400" cy="671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7900"/>
              <a:buNone/>
              <a:defRPr sz="5400"/>
            </a:lvl1pPr>
            <a:lvl2pPr lvl="1" algn="ctr" rtl="0">
              <a:spcBef>
                <a:spcPts val="0"/>
              </a:spcBef>
              <a:spcAft>
                <a:spcPts val="0"/>
              </a:spcAft>
              <a:buSzPts val="7900"/>
              <a:buNone/>
              <a:defRPr sz="7900"/>
            </a:lvl2pPr>
            <a:lvl3pPr lvl="2" algn="ctr" rtl="0">
              <a:spcBef>
                <a:spcPts val="0"/>
              </a:spcBef>
              <a:spcAft>
                <a:spcPts val="0"/>
              </a:spcAft>
              <a:buSzPts val="7900"/>
              <a:buNone/>
              <a:defRPr sz="7900"/>
            </a:lvl3pPr>
            <a:lvl4pPr lvl="3" algn="ctr" rtl="0">
              <a:spcBef>
                <a:spcPts val="0"/>
              </a:spcBef>
              <a:spcAft>
                <a:spcPts val="0"/>
              </a:spcAft>
              <a:buSzPts val="7900"/>
              <a:buNone/>
              <a:defRPr sz="7900"/>
            </a:lvl4pPr>
            <a:lvl5pPr lvl="4" algn="ctr" rtl="0">
              <a:spcBef>
                <a:spcPts val="0"/>
              </a:spcBef>
              <a:spcAft>
                <a:spcPts val="0"/>
              </a:spcAft>
              <a:buSzPts val="7900"/>
              <a:buNone/>
              <a:defRPr sz="7900"/>
            </a:lvl5pPr>
            <a:lvl6pPr lvl="5" algn="ctr" rtl="0">
              <a:spcBef>
                <a:spcPts val="0"/>
              </a:spcBef>
              <a:spcAft>
                <a:spcPts val="0"/>
              </a:spcAft>
              <a:buSzPts val="7900"/>
              <a:buNone/>
              <a:defRPr sz="7900"/>
            </a:lvl6pPr>
            <a:lvl7pPr lvl="6" algn="ctr" rtl="0">
              <a:spcBef>
                <a:spcPts val="0"/>
              </a:spcBef>
              <a:spcAft>
                <a:spcPts val="0"/>
              </a:spcAft>
              <a:buSzPts val="7900"/>
              <a:buNone/>
              <a:defRPr sz="7900"/>
            </a:lvl7pPr>
            <a:lvl8pPr lvl="7" algn="ctr" rtl="0">
              <a:spcBef>
                <a:spcPts val="0"/>
              </a:spcBef>
              <a:spcAft>
                <a:spcPts val="0"/>
              </a:spcAft>
              <a:buSzPts val="7900"/>
              <a:buNone/>
              <a:defRPr sz="7900"/>
            </a:lvl8pPr>
            <a:lvl9pPr lvl="8" algn="ctr" rtl="0">
              <a:spcBef>
                <a:spcPts val="0"/>
              </a:spcBef>
              <a:spcAft>
                <a:spcPts val="0"/>
              </a:spcAft>
              <a:buSzPts val="7900"/>
              <a:buNone/>
              <a:defRPr sz="7900"/>
            </a:lvl9pPr>
          </a:lstStyle>
          <a:p>
            <a:r>
              <a:t>xx%</a:t>
            </a:r>
          </a:p>
        </p:txBody>
      </p:sp>
      <p:sp>
        <p:nvSpPr>
          <p:cNvPr id="15" name="Google Shape;15;p3"/>
          <p:cNvSpPr txBox="1">
            <a:spLocks noGrp="1"/>
          </p:cNvSpPr>
          <p:nvPr>
            <p:ph type="title" idx="2"/>
          </p:nvPr>
        </p:nvSpPr>
        <p:spPr>
          <a:xfrm>
            <a:off x="5060350" y="1908875"/>
            <a:ext cx="3249000" cy="589200"/>
          </a:xfrm>
          <a:prstGeom prst="rect">
            <a:avLst/>
          </a:prstGeom>
        </p:spPr>
        <p:txBody>
          <a:bodyPr spcFirstLastPara="1" wrap="square" lIns="91425" tIns="91425" rIns="91425" bIns="91425" anchor="ctr" anchorCtr="0">
            <a:noAutofit/>
          </a:bodyPr>
          <a:lstStyle>
            <a:lvl1pPr lvl="0" algn="r">
              <a:spcBef>
                <a:spcPts val="0"/>
              </a:spcBef>
              <a:spcAft>
                <a:spcPts val="0"/>
              </a:spcAft>
              <a:buSzPts val="2800"/>
              <a:buNone/>
              <a:defRPr sz="24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16" name="Google Shape;16;p3"/>
          <p:cNvSpPr txBox="1">
            <a:spLocks noGrp="1"/>
          </p:cNvSpPr>
          <p:nvPr>
            <p:ph type="subTitle" idx="1"/>
          </p:nvPr>
        </p:nvSpPr>
        <p:spPr>
          <a:xfrm>
            <a:off x="5574850" y="2498050"/>
            <a:ext cx="2734500" cy="535200"/>
          </a:xfrm>
          <a:prstGeom prst="rect">
            <a:avLst/>
          </a:prstGeom>
        </p:spPr>
        <p:txBody>
          <a:bodyPr spcFirstLastPara="1" wrap="square" lIns="91425" tIns="91425" rIns="91425" bIns="91425" anchor="ctr" anchorCtr="0">
            <a:noAutofit/>
          </a:bodyPr>
          <a:lstStyle>
            <a:lvl1pPr lvl="0" algn="r">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chemeClr val="accent1"/>
        </a:solidFill>
        <a:effectLst/>
      </p:bgPr>
    </p:bg>
    <p:spTree>
      <p:nvGrpSpPr>
        <p:cNvPr id="1" name="Shape 17"/>
        <p:cNvGrpSpPr/>
        <p:nvPr/>
      </p:nvGrpSpPr>
      <p:grpSpPr>
        <a:xfrm>
          <a:off x="0" y="0"/>
          <a:ext cx="0" cy="0"/>
          <a:chOff x="0" y="0"/>
          <a:chExt cx="0" cy="0"/>
        </a:xfrm>
      </p:grpSpPr>
      <p:sp>
        <p:nvSpPr>
          <p:cNvPr id="18" name="Google Shape;18;p4"/>
          <p:cNvSpPr/>
          <p:nvPr/>
        </p:nvSpPr>
        <p:spPr>
          <a:xfrm rot="-5400000" flipH="1">
            <a:off x="-2137885" y="2137747"/>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p:nvPr/>
        </p:nvSpPr>
        <p:spPr>
          <a:xfrm rot="-5400000" flipH="1">
            <a:off x="6062927" y="2062598"/>
            <a:ext cx="5149227" cy="1012831"/>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body" idx="1"/>
          </p:nvPr>
        </p:nvSpPr>
        <p:spPr>
          <a:xfrm>
            <a:off x="1048650" y="1060675"/>
            <a:ext cx="7046700" cy="36162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SzPts val="1200"/>
              <a:buFont typeface="Poppins"/>
              <a:buAutoNum type="arabicPeriod"/>
              <a:defRPr sz="1200"/>
            </a:lvl1pPr>
            <a:lvl2pPr marL="914400" lvl="1" indent="-304800">
              <a:spcBef>
                <a:spcPts val="1600"/>
              </a:spcBef>
              <a:spcAft>
                <a:spcPts val="0"/>
              </a:spcAft>
              <a:buSzPts val="1200"/>
              <a:buFont typeface="Roboto Condensed Light"/>
              <a:buAutoNum type="alphaLcPeriod"/>
              <a:defRPr/>
            </a:lvl2pPr>
            <a:lvl3pPr marL="1371600" lvl="2" indent="-304800">
              <a:spcBef>
                <a:spcPts val="1600"/>
              </a:spcBef>
              <a:spcAft>
                <a:spcPts val="0"/>
              </a:spcAft>
              <a:buSzPts val="1200"/>
              <a:buFont typeface="Roboto Condensed Light"/>
              <a:buAutoNum type="romanLcPeriod"/>
              <a:defRPr/>
            </a:lvl3pPr>
            <a:lvl4pPr marL="1828800" lvl="3" indent="-304800">
              <a:spcBef>
                <a:spcPts val="1600"/>
              </a:spcBef>
              <a:spcAft>
                <a:spcPts val="0"/>
              </a:spcAft>
              <a:buSzPts val="1200"/>
              <a:buFont typeface="Roboto Condensed Light"/>
              <a:buAutoNum type="arabicPeriod"/>
              <a:defRPr/>
            </a:lvl4pPr>
            <a:lvl5pPr marL="2286000" lvl="4" indent="-304800">
              <a:spcBef>
                <a:spcPts val="1600"/>
              </a:spcBef>
              <a:spcAft>
                <a:spcPts val="0"/>
              </a:spcAft>
              <a:buSzPts val="1200"/>
              <a:buFont typeface="Roboto Condensed Light"/>
              <a:buAutoNum type="alphaLcPeriod"/>
              <a:defRPr/>
            </a:lvl5pPr>
            <a:lvl6pPr marL="2743200" lvl="5" indent="-304800">
              <a:spcBef>
                <a:spcPts val="1600"/>
              </a:spcBef>
              <a:spcAft>
                <a:spcPts val="0"/>
              </a:spcAft>
              <a:buSzPts val="1200"/>
              <a:buFont typeface="Roboto Condensed Light"/>
              <a:buAutoNum type="romanLcPeriod"/>
              <a:defRPr/>
            </a:lvl6pPr>
            <a:lvl7pPr marL="3200400" lvl="6" indent="-304800">
              <a:spcBef>
                <a:spcPts val="1600"/>
              </a:spcBef>
              <a:spcAft>
                <a:spcPts val="0"/>
              </a:spcAft>
              <a:buSzPts val="1200"/>
              <a:buFont typeface="Roboto Condensed Light"/>
              <a:buAutoNum type="arabicPeriod"/>
              <a:defRPr/>
            </a:lvl7pPr>
            <a:lvl8pPr marL="3657600" lvl="7" indent="-304800">
              <a:spcBef>
                <a:spcPts val="1600"/>
              </a:spcBef>
              <a:spcAft>
                <a:spcPts val="0"/>
              </a:spcAft>
              <a:buSzPts val="1200"/>
              <a:buFont typeface="Roboto Condensed Light"/>
              <a:buAutoNum type="alphaLcPeriod"/>
              <a:defRPr/>
            </a:lvl8pPr>
            <a:lvl9pPr marL="4114800" lvl="8" indent="-304800">
              <a:spcBef>
                <a:spcPts val="1600"/>
              </a:spcBef>
              <a:spcAft>
                <a:spcPts val="1600"/>
              </a:spcAft>
              <a:buSzPts val="1200"/>
              <a:buFont typeface="Roboto Condensed Light"/>
              <a:buAutoNum type="romanLcPeriod"/>
              <a:defRPr/>
            </a:lvl9pPr>
          </a:lstStyle>
          <a:p>
            <a:endParaRPr/>
          </a:p>
        </p:txBody>
      </p:sp>
      <p:sp>
        <p:nvSpPr>
          <p:cNvPr id="21" name="Google Shape;21;p4"/>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solidFill>
          <a:schemeClr val="lt2"/>
        </a:solidFill>
        <a:effectLst/>
      </p:bgPr>
    </p:bg>
    <p:spTree>
      <p:nvGrpSpPr>
        <p:cNvPr id="1" name="Shape 22"/>
        <p:cNvGrpSpPr/>
        <p:nvPr/>
      </p:nvGrpSpPr>
      <p:grpSpPr>
        <a:xfrm>
          <a:off x="0" y="0"/>
          <a:ext cx="0" cy="0"/>
          <a:chOff x="0" y="0"/>
          <a:chExt cx="0" cy="0"/>
        </a:xfrm>
      </p:grpSpPr>
      <p:sp>
        <p:nvSpPr>
          <p:cNvPr id="23" name="Google Shape;23;p5"/>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5"/>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
        <p:nvSpPr>
          <p:cNvPr id="25" name="Google Shape;25;p5"/>
          <p:cNvSpPr txBox="1">
            <a:spLocks noGrp="1"/>
          </p:cNvSpPr>
          <p:nvPr>
            <p:ph type="title" idx="2"/>
          </p:nvPr>
        </p:nvSpPr>
        <p:spPr>
          <a:xfrm>
            <a:off x="1253476" y="1912000"/>
            <a:ext cx="1551900" cy="3600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2800"/>
              <a:buNone/>
              <a:defRPr>
                <a:latin typeface="Varela Round"/>
                <a:ea typeface="Varela Round"/>
                <a:cs typeface="Varela Round"/>
                <a:sym typeface="Varela Round"/>
              </a:defRPr>
            </a:lvl2pPr>
            <a:lvl3pPr lvl="2">
              <a:spcBef>
                <a:spcPts val="0"/>
              </a:spcBef>
              <a:spcAft>
                <a:spcPts val="0"/>
              </a:spcAft>
              <a:buSzPts val="2800"/>
              <a:buNone/>
              <a:defRPr>
                <a:latin typeface="Varela Round"/>
                <a:ea typeface="Varela Round"/>
                <a:cs typeface="Varela Round"/>
                <a:sym typeface="Varela Round"/>
              </a:defRPr>
            </a:lvl3pPr>
            <a:lvl4pPr lvl="3">
              <a:spcBef>
                <a:spcPts val="0"/>
              </a:spcBef>
              <a:spcAft>
                <a:spcPts val="0"/>
              </a:spcAft>
              <a:buSzPts val="2800"/>
              <a:buNone/>
              <a:defRPr>
                <a:latin typeface="Varela Round"/>
                <a:ea typeface="Varela Round"/>
                <a:cs typeface="Varela Round"/>
                <a:sym typeface="Varela Round"/>
              </a:defRPr>
            </a:lvl4pPr>
            <a:lvl5pPr lvl="4">
              <a:spcBef>
                <a:spcPts val="0"/>
              </a:spcBef>
              <a:spcAft>
                <a:spcPts val="0"/>
              </a:spcAft>
              <a:buSzPts val="2800"/>
              <a:buNone/>
              <a:defRPr>
                <a:latin typeface="Varela Round"/>
                <a:ea typeface="Varela Round"/>
                <a:cs typeface="Varela Round"/>
                <a:sym typeface="Varela Round"/>
              </a:defRPr>
            </a:lvl5pPr>
            <a:lvl6pPr lvl="5">
              <a:spcBef>
                <a:spcPts val="0"/>
              </a:spcBef>
              <a:spcAft>
                <a:spcPts val="0"/>
              </a:spcAft>
              <a:buSzPts val="2800"/>
              <a:buNone/>
              <a:defRPr>
                <a:latin typeface="Varela Round"/>
                <a:ea typeface="Varela Round"/>
                <a:cs typeface="Varela Round"/>
                <a:sym typeface="Varela Round"/>
              </a:defRPr>
            </a:lvl6pPr>
            <a:lvl7pPr lvl="6">
              <a:spcBef>
                <a:spcPts val="0"/>
              </a:spcBef>
              <a:spcAft>
                <a:spcPts val="0"/>
              </a:spcAft>
              <a:buSzPts val="2800"/>
              <a:buNone/>
              <a:defRPr>
                <a:latin typeface="Varela Round"/>
                <a:ea typeface="Varela Round"/>
                <a:cs typeface="Varela Round"/>
                <a:sym typeface="Varela Round"/>
              </a:defRPr>
            </a:lvl7pPr>
            <a:lvl8pPr lvl="7">
              <a:spcBef>
                <a:spcPts val="0"/>
              </a:spcBef>
              <a:spcAft>
                <a:spcPts val="0"/>
              </a:spcAft>
              <a:buSzPts val="2800"/>
              <a:buNone/>
              <a:defRPr>
                <a:latin typeface="Varela Round"/>
                <a:ea typeface="Varela Round"/>
                <a:cs typeface="Varela Round"/>
                <a:sym typeface="Varela Round"/>
              </a:defRPr>
            </a:lvl8pPr>
            <a:lvl9pPr lvl="8">
              <a:spcBef>
                <a:spcPts val="0"/>
              </a:spcBef>
              <a:spcAft>
                <a:spcPts val="0"/>
              </a:spcAft>
              <a:buSzPts val="2800"/>
              <a:buNone/>
              <a:defRPr>
                <a:latin typeface="Varela Round"/>
                <a:ea typeface="Varela Round"/>
                <a:cs typeface="Varela Round"/>
                <a:sym typeface="Varela Round"/>
              </a:defRPr>
            </a:lvl9pPr>
          </a:lstStyle>
          <a:p>
            <a:endParaRPr/>
          </a:p>
        </p:txBody>
      </p:sp>
      <p:sp>
        <p:nvSpPr>
          <p:cNvPr id="26" name="Google Shape;26;p5"/>
          <p:cNvSpPr txBox="1">
            <a:spLocks noGrp="1"/>
          </p:cNvSpPr>
          <p:nvPr>
            <p:ph type="title" idx="3"/>
          </p:nvPr>
        </p:nvSpPr>
        <p:spPr>
          <a:xfrm>
            <a:off x="5008726" y="1912000"/>
            <a:ext cx="1551900" cy="360000"/>
          </a:xfrm>
          <a:prstGeom prst="rect">
            <a:avLst/>
          </a:prstGeom>
        </p:spPr>
        <p:txBody>
          <a:bodyPr spcFirstLastPara="1" wrap="square" lIns="91425" tIns="91425" rIns="91425" bIns="91425" anchor="ctr" anchorCtr="0">
            <a:noAutofit/>
          </a:bodyPr>
          <a:lstStyle>
            <a:lvl1pPr lvl="0" rtl="0">
              <a:spcBef>
                <a:spcPts val="0"/>
              </a:spcBef>
              <a:spcAft>
                <a:spcPts val="0"/>
              </a:spcAft>
              <a:buSzPts val="1800"/>
              <a:buNone/>
              <a:defRPr sz="1800"/>
            </a:lvl1pPr>
            <a:lvl2pPr lvl="1" rtl="0">
              <a:spcBef>
                <a:spcPts val="0"/>
              </a:spcBef>
              <a:spcAft>
                <a:spcPts val="0"/>
              </a:spcAft>
              <a:buSzPts val="2800"/>
              <a:buNone/>
              <a:defRPr>
                <a:latin typeface="Varela Round"/>
                <a:ea typeface="Varela Round"/>
                <a:cs typeface="Varela Round"/>
                <a:sym typeface="Varela Round"/>
              </a:defRPr>
            </a:lvl2pPr>
            <a:lvl3pPr lvl="2" rtl="0">
              <a:spcBef>
                <a:spcPts val="0"/>
              </a:spcBef>
              <a:spcAft>
                <a:spcPts val="0"/>
              </a:spcAft>
              <a:buSzPts val="2800"/>
              <a:buNone/>
              <a:defRPr>
                <a:latin typeface="Varela Round"/>
                <a:ea typeface="Varela Round"/>
                <a:cs typeface="Varela Round"/>
                <a:sym typeface="Varela Round"/>
              </a:defRPr>
            </a:lvl3pPr>
            <a:lvl4pPr lvl="3" rtl="0">
              <a:spcBef>
                <a:spcPts val="0"/>
              </a:spcBef>
              <a:spcAft>
                <a:spcPts val="0"/>
              </a:spcAft>
              <a:buSzPts val="2800"/>
              <a:buNone/>
              <a:defRPr>
                <a:latin typeface="Varela Round"/>
                <a:ea typeface="Varela Round"/>
                <a:cs typeface="Varela Round"/>
                <a:sym typeface="Varela Round"/>
              </a:defRPr>
            </a:lvl4pPr>
            <a:lvl5pPr lvl="4" rtl="0">
              <a:spcBef>
                <a:spcPts val="0"/>
              </a:spcBef>
              <a:spcAft>
                <a:spcPts val="0"/>
              </a:spcAft>
              <a:buSzPts val="2800"/>
              <a:buNone/>
              <a:defRPr>
                <a:latin typeface="Varela Round"/>
                <a:ea typeface="Varela Round"/>
                <a:cs typeface="Varela Round"/>
                <a:sym typeface="Varela Round"/>
              </a:defRPr>
            </a:lvl5pPr>
            <a:lvl6pPr lvl="5" rtl="0">
              <a:spcBef>
                <a:spcPts val="0"/>
              </a:spcBef>
              <a:spcAft>
                <a:spcPts val="0"/>
              </a:spcAft>
              <a:buSzPts val="2800"/>
              <a:buNone/>
              <a:defRPr>
                <a:latin typeface="Varela Round"/>
                <a:ea typeface="Varela Round"/>
                <a:cs typeface="Varela Round"/>
                <a:sym typeface="Varela Round"/>
              </a:defRPr>
            </a:lvl6pPr>
            <a:lvl7pPr lvl="6" rtl="0">
              <a:spcBef>
                <a:spcPts val="0"/>
              </a:spcBef>
              <a:spcAft>
                <a:spcPts val="0"/>
              </a:spcAft>
              <a:buSzPts val="2800"/>
              <a:buNone/>
              <a:defRPr>
                <a:latin typeface="Varela Round"/>
                <a:ea typeface="Varela Round"/>
                <a:cs typeface="Varela Round"/>
                <a:sym typeface="Varela Round"/>
              </a:defRPr>
            </a:lvl7pPr>
            <a:lvl8pPr lvl="7" rtl="0">
              <a:spcBef>
                <a:spcPts val="0"/>
              </a:spcBef>
              <a:spcAft>
                <a:spcPts val="0"/>
              </a:spcAft>
              <a:buSzPts val="2800"/>
              <a:buNone/>
              <a:defRPr>
                <a:latin typeface="Varela Round"/>
                <a:ea typeface="Varela Round"/>
                <a:cs typeface="Varela Round"/>
                <a:sym typeface="Varela Round"/>
              </a:defRPr>
            </a:lvl8pPr>
            <a:lvl9pPr lvl="8" rtl="0">
              <a:spcBef>
                <a:spcPts val="0"/>
              </a:spcBef>
              <a:spcAft>
                <a:spcPts val="0"/>
              </a:spcAft>
              <a:buSzPts val="2800"/>
              <a:buNone/>
              <a:defRPr>
                <a:latin typeface="Varela Round"/>
                <a:ea typeface="Varela Round"/>
                <a:cs typeface="Varela Round"/>
                <a:sym typeface="Varela Round"/>
              </a:defRPr>
            </a:lvl9pPr>
          </a:lstStyle>
          <a:p>
            <a:endParaRPr/>
          </a:p>
        </p:txBody>
      </p:sp>
      <p:sp>
        <p:nvSpPr>
          <p:cNvPr id="27" name="Google Shape;27;p5"/>
          <p:cNvSpPr txBox="1">
            <a:spLocks noGrp="1"/>
          </p:cNvSpPr>
          <p:nvPr>
            <p:ph type="subTitle" idx="1"/>
          </p:nvPr>
        </p:nvSpPr>
        <p:spPr>
          <a:xfrm>
            <a:off x="1285875" y="2936875"/>
            <a:ext cx="2524200" cy="13017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28" name="Google Shape;28;p5"/>
          <p:cNvSpPr txBox="1">
            <a:spLocks noGrp="1"/>
          </p:cNvSpPr>
          <p:nvPr>
            <p:ph type="subTitle" idx="4"/>
          </p:nvPr>
        </p:nvSpPr>
        <p:spPr>
          <a:xfrm>
            <a:off x="5103825" y="2936875"/>
            <a:ext cx="2524200" cy="13017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9"/>
        <p:cNvGrpSpPr/>
        <p:nvPr/>
      </p:nvGrpSpPr>
      <p:grpSpPr>
        <a:xfrm>
          <a:off x="0" y="0"/>
          <a:ext cx="0" cy="0"/>
          <a:chOff x="0" y="0"/>
          <a:chExt cx="0" cy="0"/>
        </a:xfrm>
      </p:grpSpPr>
      <p:sp>
        <p:nvSpPr>
          <p:cNvPr id="50" name="Google Shape;50;p11"/>
          <p:cNvSpPr/>
          <p:nvPr/>
        </p:nvSpPr>
        <p:spPr>
          <a:xfrm>
            <a:off x="4901300" y="-125"/>
            <a:ext cx="42426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11"/>
          <p:cNvSpPr txBox="1">
            <a:spLocks noGrp="1"/>
          </p:cNvSpPr>
          <p:nvPr>
            <p:ph type="title"/>
          </p:nvPr>
        </p:nvSpPr>
        <p:spPr>
          <a:xfrm>
            <a:off x="720000" y="1260975"/>
            <a:ext cx="3204000" cy="13305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35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2" name="Google Shape;52;p11"/>
          <p:cNvSpPr txBox="1">
            <a:spLocks noGrp="1"/>
          </p:cNvSpPr>
          <p:nvPr>
            <p:ph type="subTitle" idx="1"/>
          </p:nvPr>
        </p:nvSpPr>
        <p:spPr>
          <a:xfrm>
            <a:off x="720000" y="2591350"/>
            <a:ext cx="3204000" cy="1291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15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11"/>
          <p:cNvSpPr/>
          <p:nvPr/>
        </p:nvSpPr>
        <p:spPr>
          <a:xfrm rot="-5400000">
            <a:off x="1868617" y="2066828"/>
            <a:ext cx="5132130" cy="1009614"/>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1"/>
          <p:cNvSpPr txBox="1">
            <a:spLocks noGrp="1"/>
          </p:cNvSpPr>
          <p:nvPr>
            <p:ph type="subTitle" idx="2"/>
          </p:nvPr>
        </p:nvSpPr>
        <p:spPr>
          <a:xfrm>
            <a:off x="4915919" y="3996325"/>
            <a:ext cx="3420600" cy="400800"/>
          </a:xfrm>
          <a:prstGeom prst="rect">
            <a:avLst/>
          </a:prstGeom>
        </p:spPr>
        <p:txBody>
          <a:bodyPr spcFirstLastPara="1" wrap="square" lIns="91425" tIns="91425" rIns="91425" bIns="91425" anchor="t" anchorCtr="0">
            <a:noAutofit/>
          </a:bodyPr>
          <a:lstStyle>
            <a:lvl1pPr lvl="0">
              <a:spcBef>
                <a:spcPts val="0"/>
              </a:spcBef>
              <a:spcAft>
                <a:spcPts val="0"/>
              </a:spcAft>
              <a:buSzPts val="1800"/>
              <a:buNone/>
              <a:defRPr sz="1500"/>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05">
  <p:cSld name="CAPTION_ONLY_1">
    <p:spTree>
      <p:nvGrpSpPr>
        <p:cNvPr id="1" name="Shape 63"/>
        <p:cNvGrpSpPr/>
        <p:nvPr/>
      </p:nvGrpSpPr>
      <p:grpSpPr>
        <a:xfrm>
          <a:off x="0" y="0"/>
          <a:ext cx="0" cy="0"/>
          <a:chOff x="0" y="0"/>
          <a:chExt cx="0" cy="0"/>
        </a:xfrm>
      </p:grpSpPr>
      <p:sp>
        <p:nvSpPr>
          <p:cNvPr id="64" name="Google Shape;64;p13"/>
          <p:cNvSpPr/>
          <p:nvPr/>
        </p:nvSpPr>
        <p:spPr>
          <a:xfrm rot="5400000">
            <a:off x="6120502" y="2137747"/>
            <a:ext cx="5161338" cy="88556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13"/>
          <p:cNvSpPr/>
          <p:nvPr/>
        </p:nvSpPr>
        <p:spPr>
          <a:xfrm rot="5400000">
            <a:off x="-2068199" y="2062598"/>
            <a:ext cx="5149227" cy="1012831"/>
          </a:xfrm>
          <a:custGeom>
            <a:avLst/>
            <a:gdLst/>
            <a:ahLst/>
            <a:cxnLst/>
            <a:rect l="l" t="t" r="r" b="b"/>
            <a:pathLst>
              <a:path w="284960" h="61263" extrusionOk="0">
                <a:moveTo>
                  <a:pt x="46662" y="0"/>
                </a:moveTo>
                <a:cubicBezTo>
                  <a:pt x="46198" y="0"/>
                  <a:pt x="45730" y="5"/>
                  <a:pt x="45259" y="15"/>
                </a:cubicBezTo>
                <a:cubicBezTo>
                  <a:pt x="25715" y="441"/>
                  <a:pt x="10699" y="5304"/>
                  <a:pt x="0" y="10684"/>
                </a:cubicBezTo>
                <a:lnTo>
                  <a:pt x="0" y="61262"/>
                </a:lnTo>
                <a:lnTo>
                  <a:pt x="284960" y="61262"/>
                </a:lnTo>
                <a:lnTo>
                  <a:pt x="284960" y="51414"/>
                </a:lnTo>
                <a:lnTo>
                  <a:pt x="284261" y="51201"/>
                </a:lnTo>
                <a:cubicBezTo>
                  <a:pt x="260457" y="44476"/>
                  <a:pt x="259037" y="6351"/>
                  <a:pt x="220447" y="6351"/>
                </a:cubicBezTo>
                <a:cubicBezTo>
                  <a:pt x="219271" y="6351"/>
                  <a:pt x="218060" y="6386"/>
                  <a:pt x="216813" y="6459"/>
                </a:cubicBezTo>
                <a:cubicBezTo>
                  <a:pt x="174623" y="8952"/>
                  <a:pt x="177481" y="43329"/>
                  <a:pt x="139395" y="43359"/>
                </a:cubicBezTo>
                <a:cubicBezTo>
                  <a:pt x="139369" y="43359"/>
                  <a:pt x="139343" y="43359"/>
                  <a:pt x="139317" y="43359"/>
                </a:cubicBezTo>
                <a:cubicBezTo>
                  <a:pt x="101724" y="43359"/>
                  <a:pt x="90302" y="0"/>
                  <a:pt x="4666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3"/>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72"/>
        <p:cNvGrpSpPr/>
        <p:nvPr/>
      </p:nvGrpSpPr>
      <p:grpSpPr>
        <a:xfrm>
          <a:off x="0" y="0"/>
          <a:ext cx="0" cy="0"/>
          <a:chOff x="0" y="0"/>
          <a:chExt cx="0" cy="0"/>
        </a:xfrm>
      </p:grpSpPr>
      <p:sp>
        <p:nvSpPr>
          <p:cNvPr id="73" name="Google Shape;73;p16"/>
          <p:cNvSpPr/>
          <p:nvPr/>
        </p:nvSpPr>
        <p:spPr>
          <a:xfrm rot="10800000">
            <a:off x="-4" y="4060352"/>
            <a:ext cx="9143654" cy="1083148"/>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6"/>
          <p:cNvSpPr txBox="1">
            <a:spLocks noGrp="1"/>
          </p:cNvSpPr>
          <p:nvPr>
            <p:ph type="title"/>
          </p:nvPr>
        </p:nvSpPr>
        <p:spPr>
          <a:xfrm>
            <a:off x="720000" y="475900"/>
            <a:ext cx="7704000" cy="3474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2400"/>
            </a:lvl1pPr>
            <a:lvl2pPr lvl="1" algn="ctr" rtl="0">
              <a:spcBef>
                <a:spcPts val="0"/>
              </a:spcBef>
              <a:spcAft>
                <a:spcPts val="0"/>
              </a:spcAft>
              <a:buNone/>
              <a:defRPr sz="2400"/>
            </a:lvl2pPr>
            <a:lvl3pPr lvl="2" algn="ctr" rtl="0">
              <a:spcBef>
                <a:spcPts val="0"/>
              </a:spcBef>
              <a:spcAft>
                <a:spcPts val="0"/>
              </a:spcAft>
              <a:buNone/>
              <a:defRPr sz="2400"/>
            </a:lvl3pPr>
            <a:lvl4pPr lvl="3" algn="ctr" rtl="0">
              <a:spcBef>
                <a:spcPts val="0"/>
              </a:spcBef>
              <a:spcAft>
                <a:spcPts val="0"/>
              </a:spcAft>
              <a:buNone/>
              <a:defRPr sz="2400"/>
            </a:lvl4pPr>
            <a:lvl5pPr lvl="4" algn="ctr" rtl="0">
              <a:spcBef>
                <a:spcPts val="0"/>
              </a:spcBef>
              <a:spcAft>
                <a:spcPts val="0"/>
              </a:spcAft>
              <a:buNone/>
              <a:defRPr sz="2400"/>
            </a:lvl5pPr>
            <a:lvl6pPr lvl="5" algn="ctr" rtl="0">
              <a:spcBef>
                <a:spcPts val="0"/>
              </a:spcBef>
              <a:spcAft>
                <a:spcPts val="0"/>
              </a:spcAft>
              <a:buNone/>
              <a:defRPr sz="2400"/>
            </a:lvl6pPr>
            <a:lvl7pPr lvl="6" algn="ctr" rtl="0">
              <a:spcBef>
                <a:spcPts val="0"/>
              </a:spcBef>
              <a:spcAft>
                <a:spcPts val="0"/>
              </a:spcAft>
              <a:buNone/>
              <a:defRPr sz="2400"/>
            </a:lvl7pPr>
            <a:lvl8pPr lvl="7" algn="ctr" rtl="0">
              <a:spcBef>
                <a:spcPts val="0"/>
              </a:spcBef>
              <a:spcAft>
                <a:spcPts val="0"/>
              </a:spcAft>
              <a:buNone/>
              <a:defRPr sz="2400"/>
            </a:lvl8pPr>
            <a:lvl9pPr lvl="8" algn="ctr" rtl="0">
              <a:spcBef>
                <a:spcPts val="0"/>
              </a:spcBef>
              <a:spcAft>
                <a:spcPts val="0"/>
              </a:spcAft>
              <a:buNone/>
              <a:defRPr sz="2400"/>
            </a:lvl9pPr>
          </a:lstStyle>
          <a:p>
            <a:endParaRPr/>
          </a:p>
        </p:txBody>
      </p:sp>
      <p:sp>
        <p:nvSpPr>
          <p:cNvPr id="75" name="Google Shape;75;p16"/>
          <p:cNvSpPr txBox="1">
            <a:spLocks noGrp="1"/>
          </p:cNvSpPr>
          <p:nvPr>
            <p:ph type="subTitle" idx="1"/>
          </p:nvPr>
        </p:nvSpPr>
        <p:spPr>
          <a:xfrm>
            <a:off x="855269" y="2544750"/>
            <a:ext cx="1569300" cy="5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81C241"/>
              </a:buClr>
              <a:buSzPts val="2800"/>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rgbClr val="81C241"/>
              </a:buClr>
              <a:buSzPts val="2800"/>
              <a:buNone/>
              <a:defRPr sz="2800">
                <a:solidFill>
                  <a:srgbClr val="81C241"/>
                </a:solidFill>
              </a:defRPr>
            </a:lvl2pPr>
            <a:lvl3pPr lvl="2" algn="ctr" rtl="0">
              <a:lnSpc>
                <a:spcPct val="100000"/>
              </a:lnSpc>
              <a:spcBef>
                <a:spcPts val="0"/>
              </a:spcBef>
              <a:spcAft>
                <a:spcPts val="0"/>
              </a:spcAft>
              <a:buClr>
                <a:srgbClr val="81C241"/>
              </a:buClr>
              <a:buSzPts val="2800"/>
              <a:buNone/>
              <a:defRPr sz="2800">
                <a:solidFill>
                  <a:srgbClr val="81C241"/>
                </a:solidFill>
              </a:defRPr>
            </a:lvl3pPr>
            <a:lvl4pPr lvl="3" algn="ctr" rtl="0">
              <a:lnSpc>
                <a:spcPct val="100000"/>
              </a:lnSpc>
              <a:spcBef>
                <a:spcPts val="0"/>
              </a:spcBef>
              <a:spcAft>
                <a:spcPts val="0"/>
              </a:spcAft>
              <a:buClr>
                <a:srgbClr val="81C241"/>
              </a:buClr>
              <a:buSzPts val="2800"/>
              <a:buNone/>
              <a:defRPr sz="2800">
                <a:solidFill>
                  <a:srgbClr val="81C241"/>
                </a:solidFill>
              </a:defRPr>
            </a:lvl4pPr>
            <a:lvl5pPr lvl="4" algn="ctr" rtl="0">
              <a:lnSpc>
                <a:spcPct val="100000"/>
              </a:lnSpc>
              <a:spcBef>
                <a:spcPts val="0"/>
              </a:spcBef>
              <a:spcAft>
                <a:spcPts val="0"/>
              </a:spcAft>
              <a:buClr>
                <a:srgbClr val="81C241"/>
              </a:buClr>
              <a:buSzPts val="2800"/>
              <a:buNone/>
              <a:defRPr sz="2800">
                <a:solidFill>
                  <a:srgbClr val="81C241"/>
                </a:solidFill>
              </a:defRPr>
            </a:lvl5pPr>
            <a:lvl6pPr lvl="5" algn="ctr" rtl="0">
              <a:lnSpc>
                <a:spcPct val="100000"/>
              </a:lnSpc>
              <a:spcBef>
                <a:spcPts val="0"/>
              </a:spcBef>
              <a:spcAft>
                <a:spcPts val="0"/>
              </a:spcAft>
              <a:buClr>
                <a:srgbClr val="81C241"/>
              </a:buClr>
              <a:buSzPts val="2800"/>
              <a:buNone/>
              <a:defRPr sz="2800">
                <a:solidFill>
                  <a:srgbClr val="81C241"/>
                </a:solidFill>
              </a:defRPr>
            </a:lvl6pPr>
            <a:lvl7pPr lvl="6" algn="ctr" rtl="0">
              <a:lnSpc>
                <a:spcPct val="100000"/>
              </a:lnSpc>
              <a:spcBef>
                <a:spcPts val="0"/>
              </a:spcBef>
              <a:spcAft>
                <a:spcPts val="0"/>
              </a:spcAft>
              <a:buClr>
                <a:srgbClr val="81C241"/>
              </a:buClr>
              <a:buSzPts val="2800"/>
              <a:buNone/>
              <a:defRPr sz="2800">
                <a:solidFill>
                  <a:srgbClr val="81C241"/>
                </a:solidFill>
              </a:defRPr>
            </a:lvl7pPr>
            <a:lvl8pPr lvl="7" algn="ctr" rtl="0">
              <a:lnSpc>
                <a:spcPct val="100000"/>
              </a:lnSpc>
              <a:spcBef>
                <a:spcPts val="0"/>
              </a:spcBef>
              <a:spcAft>
                <a:spcPts val="0"/>
              </a:spcAft>
              <a:buClr>
                <a:srgbClr val="81C241"/>
              </a:buClr>
              <a:buSzPts val="2800"/>
              <a:buNone/>
              <a:defRPr sz="2800">
                <a:solidFill>
                  <a:srgbClr val="81C241"/>
                </a:solidFill>
              </a:defRPr>
            </a:lvl8pPr>
            <a:lvl9pPr lvl="8" algn="ctr" rtl="0">
              <a:lnSpc>
                <a:spcPct val="100000"/>
              </a:lnSpc>
              <a:spcBef>
                <a:spcPts val="0"/>
              </a:spcBef>
              <a:spcAft>
                <a:spcPts val="0"/>
              </a:spcAft>
              <a:buClr>
                <a:srgbClr val="81C241"/>
              </a:buClr>
              <a:buSzPts val="2800"/>
              <a:buNone/>
              <a:defRPr sz="2800">
                <a:solidFill>
                  <a:srgbClr val="81C241"/>
                </a:solidFill>
              </a:defRPr>
            </a:lvl9pPr>
          </a:lstStyle>
          <a:p>
            <a:endParaRPr/>
          </a:p>
        </p:txBody>
      </p:sp>
      <p:sp>
        <p:nvSpPr>
          <p:cNvPr id="76" name="Google Shape;76;p16"/>
          <p:cNvSpPr txBox="1">
            <a:spLocks noGrp="1"/>
          </p:cNvSpPr>
          <p:nvPr>
            <p:ph type="subTitle" idx="2"/>
          </p:nvPr>
        </p:nvSpPr>
        <p:spPr>
          <a:xfrm>
            <a:off x="4791750" y="2544750"/>
            <a:ext cx="1569300" cy="5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81C241"/>
              </a:buClr>
              <a:buSzPts val="2800"/>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rgbClr val="81C241"/>
              </a:buClr>
              <a:buSzPts val="2800"/>
              <a:buNone/>
              <a:defRPr sz="2800">
                <a:solidFill>
                  <a:srgbClr val="81C241"/>
                </a:solidFill>
              </a:defRPr>
            </a:lvl2pPr>
            <a:lvl3pPr lvl="2" algn="ctr" rtl="0">
              <a:lnSpc>
                <a:spcPct val="100000"/>
              </a:lnSpc>
              <a:spcBef>
                <a:spcPts val="0"/>
              </a:spcBef>
              <a:spcAft>
                <a:spcPts val="0"/>
              </a:spcAft>
              <a:buClr>
                <a:srgbClr val="81C241"/>
              </a:buClr>
              <a:buSzPts val="2800"/>
              <a:buNone/>
              <a:defRPr sz="2800">
                <a:solidFill>
                  <a:srgbClr val="81C241"/>
                </a:solidFill>
              </a:defRPr>
            </a:lvl3pPr>
            <a:lvl4pPr lvl="3" algn="ctr" rtl="0">
              <a:lnSpc>
                <a:spcPct val="100000"/>
              </a:lnSpc>
              <a:spcBef>
                <a:spcPts val="0"/>
              </a:spcBef>
              <a:spcAft>
                <a:spcPts val="0"/>
              </a:spcAft>
              <a:buClr>
                <a:srgbClr val="81C241"/>
              </a:buClr>
              <a:buSzPts val="2800"/>
              <a:buNone/>
              <a:defRPr sz="2800">
                <a:solidFill>
                  <a:srgbClr val="81C241"/>
                </a:solidFill>
              </a:defRPr>
            </a:lvl4pPr>
            <a:lvl5pPr lvl="4" algn="ctr" rtl="0">
              <a:lnSpc>
                <a:spcPct val="100000"/>
              </a:lnSpc>
              <a:spcBef>
                <a:spcPts val="0"/>
              </a:spcBef>
              <a:spcAft>
                <a:spcPts val="0"/>
              </a:spcAft>
              <a:buClr>
                <a:srgbClr val="81C241"/>
              </a:buClr>
              <a:buSzPts val="2800"/>
              <a:buNone/>
              <a:defRPr sz="2800">
                <a:solidFill>
                  <a:srgbClr val="81C241"/>
                </a:solidFill>
              </a:defRPr>
            </a:lvl5pPr>
            <a:lvl6pPr lvl="5" algn="ctr" rtl="0">
              <a:lnSpc>
                <a:spcPct val="100000"/>
              </a:lnSpc>
              <a:spcBef>
                <a:spcPts val="0"/>
              </a:spcBef>
              <a:spcAft>
                <a:spcPts val="0"/>
              </a:spcAft>
              <a:buClr>
                <a:srgbClr val="81C241"/>
              </a:buClr>
              <a:buSzPts val="2800"/>
              <a:buNone/>
              <a:defRPr sz="2800">
                <a:solidFill>
                  <a:srgbClr val="81C241"/>
                </a:solidFill>
              </a:defRPr>
            </a:lvl6pPr>
            <a:lvl7pPr lvl="6" algn="ctr" rtl="0">
              <a:lnSpc>
                <a:spcPct val="100000"/>
              </a:lnSpc>
              <a:spcBef>
                <a:spcPts val="0"/>
              </a:spcBef>
              <a:spcAft>
                <a:spcPts val="0"/>
              </a:spcAft>
              <a:buClr>
                <a:srgbClr val="81C241"/>
              </a:buClr>
              <a:buSzPts val="2800"/>
              <a:buNone/>
              <a:defRPr sz="2800">
                <a:solidFill>
                  <a:srgbClr val="81C241"/>
                </a:solidFill>
              </a:defRPr>
            </a:lvl7pPr>
            <a:lvl8pPr lvl="7" algn="ctr" rtl="0">
              <a:lnSpc>
                <a:spcPct val="100000"/>
              </a:lnSpc>
              <a:spcBef>
                <a:spcPts val="0"/>
              </a:spcBef>
              <a:spcAft>
                <a:spcPts val="0"/>
              </a:spcAft>
              <a:buClr>
                <a:srgbClr val="81C241"/>
              </a:buClr>
              <a:buSzPts val="2800"/>
              <a:buNone/>
              <a:defRPr sz="2800">
                <a:solidFill>
                  <a:srgbClr val="81C241"/>
                </a:solidFill>
              </a:defRPr>
            </a:lvl8pPr>
            <a:lvl9pPr lvl="8" algn="ctr" rtl="0">
              <a:lnSpc>
                <a:spcPct val="100000"/>
              </a:lnSpc>
              <a:spcBef>
                <a:spcPts val="0"/>
              </a:spcBef>
              <a:spcAft>
                <a:spcPts val="0"/>
              </a:spcAft>
              <a:buClr>
                <a:srgbClr val="81C241"/>
              </a:buClr>
              <a:buSzPts val="2800"/>
              <a:buNone/>
              <a:defRPr sz="2800">
                <a:solidFill>
                  <a:srgbClr val="81C241"/>
                </a:solidFill>
              </a:defRPr>
            </a:lvl9pPr>
          </a:lstStyle>
          <a:p>
            <a:endParaRPr/>
          </a:p>
        </p:txBody>
      </p:sp>
      <p:sp>
        <p:nvSpPr>
          <p:cNvPr id="77" name="Google Shape;77;p16"/>
          <p:cNvSpPr txBox="1">
            <a:spLocks noGrp="1"/>
          </p:cNvSpPr>
          <p:nvPr>
            <p:ph type="subTitle" idx="3"/>
          </p:nvPr>
        </p:nvSpPr>
        <p:spPr>
          <a:xfrm>
            <a:off x="2782950" y="2544750"/>
            <a:ext cx="1569300" cy="5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81C241"/>
              </a:buClr>
              <a:buSzPts val="2800"/>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rgbClr val="81C241"/>
              </a:buClr>
              <a:buSzPts val="2800"/>
              <a:buNone/>
              <a:defRPr sz="2800">
                <a:solidFill>
                  <a:srgbClr val="81C241"/>
                </a:solidFill>
              </a:defRPr>
            </a:lvl2pPr>
            <a:lvl3pPr lvl="2" algn="ctr" rtl="0">
              <a:lnSpc>
                <a:spcPct val="100000"/>
              </a:lnSpc>
              <a:spcBef>
                <a:spcPts val="0"/>
              </a:spcBef>
              <a:spcAft>
                <a:spcPts val="0"/>
              </a:spcAft>
              <a:buClr>
                <a:srgbClr val="81C241"/>
              </a:buClr>
              <a:buSzPts val="2800"/>
              <a:buNone/>
              <a:defRPr sz="2800">
                <a:solidFill>
                  <a:srgbClr val="81C241"/>
                </a:solidFill>
              </a:defRPr>
            </a:lvl3pPr>
            <a:lvl4pPr lvl="3" algn="ctr" rtl="0">
              <a:lnSpc>
                <a:spcPct val="100000"/>
              </a:lnSpc>
              <a:spcBef>
                <a:spcPts val="0"/>
              </a:spcBef>
              <a:spcAft>
                <a:spcPts val="0"/>
              </a:spcAft>
              <a:buClr>
                <a:srgbClr val="81C241"/>
              </a:buClr>
              <a:buSzPts val="2800"/>
              <a:buNone/>
              <a:defRPr sz="2800">
                <a:solidFill>
                  <a:srgbClr val="81C241"/>
                </a:solidFill>
              </a:defRPr>
            </a:lvl4pPr>
            <a:lvl5pPr lvl="4" algn="ctr" rtl="0">
              <a:lnSpc>
                <a:spcPct val="100000"/>
              </a:lnSpc>
              <a:spcBef>
                <a:spcPts val="0"/>
              </a:spcBef>
              <a:spcAft>
                <a:spcPts val="0"/>
              </a:spcAft>
              <a:buClr>
                <a:srgbClr val="81C241"/>
              </a:buClr>
              <a:buSzPts val="2800"/>
              <a:buNone/>
              <a:defRPr sz="2800">
                <a:solidFill>
                  <a:srgbClr val="81C241"/>
                </a:solidFill>
              </a:defRPr>
            </a:lvl5pPr>
            <a:lvl6pPr lvl="5" algn="ctr" rtl="0">
              <a:lnSpc>
                <a:spcPct val="100000"/>
              </a:lnSpc>
              <a:spcBef>
                <a:spcPts val="0"/>
              </a:spcBef>
              <a:spcAft>
                <a:spcPts val="0"/>
              </a:spcAft>
              <a:buClr>
                <a:srgbClr val="81C241"/>
              </a:buClr>
              <a:buSzPts val="2800"/>
              <a:buNone/>
              <a:defRPr sz="2800">
                <a:solidFill>
                  <a:srgbClr val="81C241"/>
                </a:solidFill>
              </a:defRPr>
            </a:lvl6pPr>
            <a:lvl7pPr lvl="6" algn="ctr" rtl="0">
              <a:lnSpc>
                <a:spcPct val="100000"/>
              </a:lnSpc>
              <a:spcBef>
                <a:spcPts val="0"/>
              </a:spcBef>
              <a:spcAft>
                <a:spcPts val="0"/>
              </a:spcAft>
              <a:buClr>
                <a:srgbClr val="81C241"/>
              </a:buClr>
              <a:buSzPts val="2800"/>
              <a:buNone/>
              <a:defRPr sz="2800">
                <a:solidFill>
                  <a:srgbClr val="81C241"/>
                </a:solidFill>
              </a:defRPr>
            </a:lvl7pPr>
            <a:lvl8pPr lvl="7" algn="ctr" rtl="0">
              <a:lnSpc>
                <a:spcPct val="100000"/>
              </a:lnSpc>
              <a:spcBef>
                <a:spcPts val="0"/>
              </a:spcBef>
              <a:spcAft>
                <a:spcPts val="0"/>
              </a:spcAft>
              <a:buClr>
                <a:srgbClr val="81C241"/>
              </a:buClr>
              <a:buSzPts val="2800"/>
              <a:buNone/>
              <a:defRPr sz="2800">
                <a:solidFill>
                  <a:srgbClr val="81C241"/>
                </a:solidFill>
              </a:defRPr>
            </a:lvl8pPr>
            <a:lvl9pPr lvl="8" algn="ctr" rtl="0">
              <a:lnSpc>
                <a:spcPct val="100000"/>
              </a:lnSpc>
              <a:spcBef>
                <a:spcPts val="0"/>
              </a:spcBef>
              <a:spcAft>
                <a:spcPts val="0"/>
              </a:spcAft>
              <a:buClr>
                <a:srgbClr val="81C241"/>
              </a:buClr>
              <a:buSzPts val="2800"/>
              <a:buNone/>
              <a:defRPr sz="2800">
                <a:solidFill>
                  <a:srgbClr val="81C241"/>
                </a:solidFill>
              </a:defRPr>
            </a:lvl9pPr>
          </a:lstStyle>
          <a:p>
            <a:endParaRPr/>
          </a:p>
        </p:txBody>
      </p:sp>
      <p:sp>
        <p:nvSpPr>
          <p:cNvPr id="78" name="Google Shape;78;p16"/>
          <p:cNvSpPr txBox="1">
            <a:spLocks noGrp="1"/>
          </p:cNvSpPr>
          <p:nvPr>
            <p:ph type="subTitle" idx="4"/>
          </p:nvPr>
        </p:nvSpPr>
        <p:spPr>
          <a:xfrm>
            <a:off x="6768181" y="2544750"/>
            <a:ext cx="1569300" cy="562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81C241"/>
              </a:buClr>
              <a:buSzPts val="2800"/>
              <a:buNone/>
              <a:defRPr>
                <a:solidFill>
                  <a:schemeClr val="dk1"/>
                </a:solidFill>
                <a:latin typeface="Fredoka One"/>
                <a:ea typeface="Fredoka One"/>
                <a:cs typeface="Fredoka One"/>
                <a:sym typeface="Fredoka One"/>
              </a:defRPr>
            </a:lvl1pPr>
            <a:lvl2pPr lvl="1" algn="ctr" rtl="0">
              <a:lnSpc>
                <a:spcPct val="100000"/>
              </a:lnSpc>
              <a:spcBef>
                <a:spcPts val="0"/>
              </a:spcBef>
              <a:spcAft>
                <a:spcPts val="0"/>
              </a:spcAft>
              <a:buClr>
                <a:srgbClr val="81C241"/>
              </a:buClr>
              <a:buSzPts val="2800"/>
              <a:buNone/>
              <a:defRPr sz="2800">
                <a:solidFill>
                  <a:srgbClr val="81C241"/>
                </a:solidFill>
              </a:defRPr>
            </a:lvl2pPr>
            <a:lvl3pPr lvl="2" algn="ctr" rtl="0">
              <a:lnSpc>
                <a:spcPct val="100000"/>
              </a:lnSpc>
              <a:spcBef>
                <a:spcPts val="0"/>
              </a:spcBef>
              <a:spcAft>
                <a:spcPts val="0"/>
              </a:spcAft>
              <a:buClr>
                <a:srgbClr val="81C241"/>
              </a:buClr>
              <a:buSzPts val="2800"/>
              <a:buNone/>
              <a:defRPr sz="2800">
                <a:solidFill>
                  <a:srgbClr val="81C241"/>
                </a:solidFill>
              </a:defRPr>
            </a:lvl3pPr>
            <a:lvl4pPr lvl="3" algn="ctr" rtl="0">
              <a:lnSpc>
                <a:spcPct val="100000"/>
              </a:lnSpc>
              <a:spcBef>
                <a:spcPts val="0"/>
              </a:spcBef>
              <a:spcAft>
                <a:spcPts val="0"/>
              </a:spcAft>
              <a:buClr>
                <a:srgbClr val="81C241"/>
              </a:buClr>
              <a:buSzPts val="2800"/>
              <a:buNone/>
              <a:defRPr sz="2800">
                <a:solidFill>
                  <a:srgbClr val="81C241"/>
                </a:solidFill>
              </a:defRPr>
            </a:lvl4pPr>
            <a:lvl5pPr lvl="4" algn="ctr" rtl="0">
              <a:lnSpc>
                <a:spcPct val="100000"/>
              </a:lnSpc>
              <a:spcBef>
                <a:spcPts val="0"/>
              </a:spcBef>
              <a:spcAft>
                <a:spcPts val="0"/>
              </a:spcAft>
              <a:buClr>
                <a:srgbClr val="81C241"/>
              </a:buClr>
              <a:buSzPts val="2800"/>
              <a:buNone/>
              <a:defRPr sz="2800">
                <a:solidFill>
                  <a:srgbClr val="81C241"/>
                </a:solidFill>
              </a:defRPr>
            </a:lvl5pPr>
            <a:lvl6pPr lvl="5" algn="ctr" rtl="0">
              <a:lnSpc>
                <a:spcPct val="100000"/>
              </a:lnSpc>
              <a:spcBef>
                <a:spcPts val="0"/>
              </a:spcBef>
              <a:spcAft>
                <a:spcPts val="0"/>
              </a:spcAft>
              <a:buClr>
                <a:srgbClr val="81C241"/>
              </a:buClr>
              <a:buSzPts val="2800"/>
              <a:buNone/>
              <a:defRPr sz="2800">
                <a:solidFill>
                  <a:srgbClr val="81C241"/>
                </a:solidFill>
              </a:defRPr>
            </a:lvl6pPr>
            <a:lvl7pPr lvl="6" algn="ctr" rtl="0">
              <a:lnSpc>
                <a:spcPct val="100000"/>
              </a:lnSpc>
              <a:spcBef>
                <a:spcPts val="0"/>
              </a:spcBef>
              <a:spcAft>
                <a:spcPts val="0"/>
              </a:spcAft>
              <a:buClr>
                <a:srgbClr val="81C241"/>
              </a:buClr>
              <a:buSzPts val="2800"/>
              <a:buNone/>
              <a:defRPr sz="2800">
                <a:solidFill>
                  <a:srgbClr val="81C241"/>
                </a:solidFill>
              </a:defRPr>
            </a:lvl7pPr>
            <a:lvl8pPr lvl="7" algn="ctr" rtl="0">
              <a:lnSpc>
                <a:spcPct val="100000"/>
              </a:lnSpc>
              <a:spcBef>
                <a:spcPts val="0"/>
              </a:spcBef>
              <a:spcAft>
                <a:spcPts val="0"/>
              </a:spcAft>
              <a:buClr>
                <a:srgbClr val="81C241"/>
              </a:buClr>
              <a:buSzPts val="2800"/>
              <a:buNone/>
              <a:defRPr sz="2800">
                <a:solidFill>
                  <a:srgbClr val="81C241"/>
                </a:solidFill>
              </a:defRPr>
            </a:lvl8pPr>
            <a:lvl9pPr lvl="8" algn="ctr" rtl="0">
              <a:lnSpc>
                <a:spcPct val="100000"/>
              </a:lnSpc>
              <a:spcBef>
                <a:spcPts val="0"/>
              </a:spcBef>
              <a:spcAft>
                <a:spcPts val="0"/>
              </a:spcAft>
              <a:buClr>
                <a:srgbClr val="81C241"/>
              </a:buClr>
              <a:buSzPts val="2800"/>
              <a:buNone/>
              <a:defRPr sz="2800">
                <a:solidFill>
                  <a:srgbClr val="81C241"/>
                </a:solidFill>
              </a:defRPr>
            </a:lvl9pPr>
          </a:lstStyle>
          <a:p>
            <a:endParaRPr/>
          </a:p>
        </p:txBody>
      </p:sp>
      <p:sp>
        <p:nvSpPr>
          <p:cNvPr id="79" name="Google Shape;79;p16"/>
          <p:cNvSpPr txBox="1">
            <a:spLocks noGrp="1"/>
          </p:cNvSpPr>
          <p:nvPr>
            <p:ph type="title" idx="5" hasCustomPrompt="1"/>
          </p:nvPr>
        </p:nvSpPr>
        <p:spPr>
          <a:xfrm>
            <a:off x="1254569" y="1758025"/>
            <a:ext cx="770700" cy="49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57C57"/>
              </a:buClr>
              <a:buSzPts val="1600"/>
              <a:buNone/>
              <a:defRPr sz="2000">
                <a:solidFill>
                  <a:schemeClr val="dk1"/>
                </a:solidFill>
              </a:defRPr>
            </a:lvl1pPr>
            <a:lvl2pPr lvl="1" algn="ctr" rtl="0">
              <a:spcBef>
                <a:spcPts val="0"/>
              </a:spcBef>
              <a:spcAft>
                <a:spcPts val="0"/>
              </a:spcAft>
              <a:buClr>
                <a:srgbClr val="457C57"/>
              </a:buClr>
              <a:buSzPts val="1600"/>
              <a:buNone/>
              <a:defRPr sz="1600">
                <a:solidFill>
                  <a:srgbClr val="457C57"/>
                </a:solidFill>
              </a:defRPr>
            </a:lvl2pPr>
            <a:lvl3pPr lvl="2" algn="ctr" rtl="0">
              <a:spcBef>
                <a:spcPts val="0"/>
              </a:spcBef>
              <a:spcAft>
                <a:spcPts val="0"/>
              </a:spcAft>
              <a:buClr>
                <a:srgbClr val="457C57"/>
              </a:buClr>
              <a:buSzPts val="1600"/>
              <a:buNone/>
              <a:defRPr sz="1600">
                <a:solidFill>
                  <a:srgbClr val="457C57"/>
                </a:solidFill>
              </a:defRPr>
            </a:lvl3pPr>
            <a:lvl4pPr lvl="3" algn="ctr" rtl="0">
              <a:spcBef>
                <a:spcPts val="0"/>
              </a:spcBef>
              <a:spcAft>
                <a:spcPts val="0"/>
              </a:spcAft>
              <a:buClr>
                <a:srgbClr val="457C57"/>
              </a:buClr>
              <a:buSzPts val="1600"/>
              <a:buNone/>
              <a:defRPr sz="1600">
                <a:solidFill>
                  <a:srgbClr val="457C57"/>
                </a:solidFill>
              </a:defRPr>
            </a:lvl4pPr>
            <a:lvl5pPr lvl="4" algn="ctr" rtl="0">
              <a:spcBef>
                <a:spcPts val="0"/>
              </a:spcBef>
              <a:spcAft>
                <a:spcPts val="0"/>
              </a:spcAft>
              <a:buClr>
                <a:srgbClr val="457C57"/>
              </a:buClr>
              <a:buSzPts val="1600"/>
              <a:buNone/>
              <a:defRPr sz="1600">
                <a:solidFill>
                  <a:srgbClr val="457C57"/>
                </a:solidFill>
              </a:defRPr>
            </a:lvl5pPr>
            <a:lvl6pPr lvl="5" algn="ctr" rtl="0">
              <a:spcBef>
                <a:spcPts val="0"/>
              </a:spcBef>
              <a:spcAft>
                <a:spcPts val="0"/>
              </a:spcAft>
              <a:buClr>
                <a:srgbClr val="457C57"/>
              </a:buClr>
              <a:buSzPts val="1600"/>
              <a:buNone/>
              <a:defRPr sz="1600">
                <a:solidFill>
                  <a:srgbClr val="457C57"/>
                </a:solidFill>
              </a:defRPr>
            </a:lvl6pPr>
            <a:lvl7pPr lvl="6" algn="ctr" rtl="0">
              <a:spcBef>
                <a:spcPts val="0"/>
              </a:spcBef>
              <a:spcAft>
                <a:spcPts val="0"/>
              </a:spcAft>
              <a:buClr>
                <a:srgbClr val="457C57"/>
              </a:buClr>
              <a:buSzPts val="1600"/>
              <a:buNone/>
              <a:defRPr sz="1600">
                <a:solidFill>
                  <a:srgbClr val="457C57"/>
                </a:solidFill>
              </a:defRPr>
            </a:lvl7pPr>
            <a:lvl8pPr lvl="7" algn="ctr" rtl="0">
              <a:spcBef>
                <a:spcPts val="0"/>
              </a:spcBef>
              <a:spcAft>
                <a:spcPts val="0"/>
              </a:spcAft>
              <a:buClr>
                <a:srgbClr val="457C57"/>
              </a:buClr>
              <a:buSzPts val="1600"/>
              <a:buNone/>
              <a:defRPr sz="1600">
                <a:solidFill>
                  <a:srgbClr val="457C57"/>
                </a:solidFill>
              </a:defRPr>
            </a:lvl8pPr>
            <a:lvl9pPr lvl="8" algn="ctr" rtl="0">
              <a:spcBef>
                <a:spcPts val="0"/>
              </a:spcBef>
              <a:spcAft>
                <a:spcPts val="0"/>
              </a:spcAft>
              <a:buClr>
                <a:srgbClr val="457C57"/>
              </a:buClr>
              <a:buSzPts val="1600"/>
              <a:buNone/>
              <a:defRPr sz="1600">
                <a:solidFill>
                  <a:srgbClr val="457C57"/>
                </a:solidFill>
              </a:defRPr>
            </a:lvl9pPr>
          </a:lstStyle>
          <a:p>
            <a:r>
              <a:t>xx%</a:t>
            </a:r>
          </a:p>
        </p:txBody>
      </p:sp>
      <p:sp>
        <p:nvSpPr>
          <p:cNvPr id="80" name="Google Shape;80;p16"/>
          <p:cNvSpPr txBox="1">
            <a:spLocks noGrp="1"/>
          </p:cNvSpPr>
          <p:nvPr>
            <p:ph type="title" idx="6" hasCustomPrompt="1"/>
          </p:nvPr>
        </p:nvSpPr>
        <p:spPr>
          <a:xfrm>
            <a:off x="5191050" y="1758025"/>
            <a:ext cx="770700" cy="49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57C57"/>
              </a:buClr>
              <a:buSzPts val="1600"/>
              <a:buNone/>
              <a:defRPr sz="2000">
                <a:solidFill>
                  <a:schemeClr val="dk1"/>
                </a:solidFill>
              </a:defRPr>
            </a:lvl1pPr>
            <a:lvl2pPr lvl="1" algn="ctr" rtl="0">
              <a:spcBef>
                <a:spcPts val="0"/>
              </a:spcBef>
              <a:spcAft>
                <a:spcPts val="0"/>
              </a:spcAft>
              <a:buClr>
                <a:srgbClr val="457C57"/>
              </a:buClr>
              <a:buSzPts val="1600"/>
              <a:buNone/>
              <a:defRPr sz="1600">
                <a:solidFill>
                  <a:srgbClr val="457C57"/>
                </a:solidFill>
              </a:defRPr>
            </a:lvl2pPr>
            <a:lvl3pPr lvl="2" algn="ctr" rtl="0">
              <a:spcBef>
                <a:spcPts val="0"/>
              </a:spcBef>
              <a:spcAft>
                <a:spcPts val="0"/>
              </a:spcAft>
              <a:buClr>
                <a:srgbClr val="457C57"/>
              </a:buClr>
              <a:buSzPts val="1600"/>
              <a:buNone/>
              <a:defRPr sz="1600">
                <a:solidFill>
                  <a:srgbClr val="457C57"/>
                </a:solidFill>
              </a:defRPr>
            </a:lvl3pPr>
            <a:lvl4pPr lvl="3" algn="ctr" rtl="0">
              <a:spcBef>
                <a:spcPts val="0"/>
              </a:spcBef>
              <a:spcAft>
                <a:spcPts val="0"/>
              </a:spcAft>
              <a:buClr>
                <a:srgbClr val="457C57"/>
              </a:buClr>
              <a:buSzPts val="1600"/>
              <a:buNone/>
              <a:defRPr sz="1600">
                <a:solidFill>
                  <a:srgbClr val="457C57"/>
                </a:solidFill>
              </a:defRPr>
            </a:lvl4pPr>
            <a:lvl5pPr lvl="4" algn="ctr" rtl="0">
              <a:spcBef>
                <a:spcPts val="0"/>
              </a:spcBef>
              <a:spcAft>
                <a:spcPts val="0"/>
              </a:spcAft>
              <a:buClr>
                <a:srgbClr val="457C57"/>
              </a:buClr>
              <a:buSzPts val="1600"/>
              <a:buNone/>
              <a:defRPr sz="1600">
                <a:solidFill>
                  <a:srgbClr val="457C57"/>
                </a:solidFill>
              </a:defRPr>
            </a:lvl5pPr>
            <a:lvl6pPr lvl="5" algn="ctr" rtl="0">
              <a:spcBef>
                <a:spcPts val="0"/>
              </a:spcBef>
              <a:spcAft>
                <a:spcPts val="0"/>
              </a:spcAft>
              <a:buClr>
                <a:srgbClr val="457C57"/>
              </a:buClr>
              <a:buSzPts val="1600"/>
              <a:buNone/>
              <a:defRPr sz="1600">
                <a:solidFill>
                  <a:srgbClr val="457C57"/>
                </a:solidFill>
              </a:defRPr>
            </a:lvl6pPr>
            <a:lvl7pPr lvl="6" algn="ctr" rtl="0">
              <a:spcBef>
                <a:spcPts val="0"/>
              </a:spcBef>
              <a:spcAft>
                <a:spcPts val="0"/>
              </a:spcAft>
              <a:buClr>
                <a:srgbClr val="457C57"/>
              </a:buClr>
              <a:buSzPts val="1600"/>
              <a:buNone/>
              <a:defRPr sz="1600">
                <a:solidFill>
                  <a:srgbClr val="457C57"/>
                </a:solidFill>
              </a:defRPr>
            </a:lvl7pPr>
            <a:lvl8pPr lvl="7" algn="ctr" rtl="0">
              <a:spcBef>
                <a:spcPts val="0"/>
              </a:spcBef>
              <a:spcAft>
                <a:spcPts val="0"/>
              </a:spcAft>
              <a:buClr>
                <a:srgbClr val="457C57"/>
              </a:buClr>
              <a:buSzPts val="1600"/>
              <a:buNone/>
              <a:defRPr sz="1600">
                <a:solidFill>
                  <a:srgbClr val="457C57"/>
                </a:solidFill>
              </a:defRPr>
            </a:lvl8pPr>
            <a:lvl9pPr lvl="8" algn="ctr" rtl="0">
              <a:spcBef>
                <a:spcPts val="0"/>
              </a:spcBef>
              <a:spcAft>
                <a:spcPts val="0"/>
              </a:spcAft>
              <a:buClr>
                <a:srgbClr val="457C57"/>
              </a:buClr>
              <a:buSzPts val="1600"/>
              <a:buNone/>
              <a:defRPr sz="1600">
                <a:solidFill>
                  <a:srgbClr val="457C57"/>
                </a:solidFill>
              </a:defRPr>
            </a:lvl9pPr>
          </a:lstStyle>
          <a:p>
            <a:r>
              <a:t>xx%</a:t>
            </a:r>
          </a:p>
        </p:txBody>
      </p:sp>
      <p:sp>
        <p:nvSpPr>
          <p:cNvPr id="81" name="Google Shape;81;p16"/>
          <p:cNvSpPr txBox="1">
            <a:spLocks noGrp="1"/>
          </p:cNvSpPr>
          <p:nvPr>
            <p:ph type="title" idx="7" hasCustomPrompt="1"/>
          </p:nvPr>
        </p:nvSpPr>
        <p:spPr>
          <a:xfrm>
            <a:off x="3182250" y="1758025"/>
            <a:ext cx="770700" cy="49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57C57"/>
              </a:buClr>
              <a:buSzPts val="1600"/>
              <a:buNone/>
              <a:defRPr sz="2000">
                <a:solidFill>
                  <a:schemeClr val="dk1"/>
                </a:solidFill>
              </a:defRPr>
            </a:lvl1pPr>
            <a:lvl2pPr lvl="1" algn="ctr" rtl="0">
              <a:spcBef>
                <a:spcPts val="0"/>
              </a:spcBef>
              <a:spcAft>
                <a:spcPts val="0"/>
              </a:spcAft>
              <a:buClr>
                <a:srgbClr val="457C57"/>
              </a:buClr>
              <a:buSzPts val="1600"/>
              <a:buNone/>
              <a:defRPr sz="1600">
                <a:solidFill>
                  <a:srgbClr val="457C57"/>
                </a:solidFill>
              </a:defRPr>
            </a:lvl2pPr>
            <a:lvl3pPr lvl="2" algn="ctr" rtl="0">
              <a:spcBef>
                <a:spcPts val="0"/>
              </a:spcBef>
              <a:spcAft>
                <a:spcPts val="0"/>
              </a:spcAft>
              <a:buClr>
                <a:srgbClr val="457C57"/>
              </a:buClr>
              <a:buSzPts val="1600"/>
              <a:buNone/>
              <a:defRPr sz="1600">
                <a:solidFill>
                  <a:srgbClr val="457C57"/>
                </a:solidFill>
              </a:defRPr>
            </a:lvl3pPr>
            <a:lvl4pPr lvl="3" algn="ctr" rtl="0">
              <a:spcBef>
                <a:spcPts val="0"/>
              </a:spcBef>
              <a:spcAft>
                <a:spcPts val="0"/>
              </a:spcAft>
              <a:buClr>
                <a:srgbClr val="457C57"/>
              </a:buClr>
              <a:buSzPts val="1600"/>
              <a:buNone/>
              <a:defRPr sz="1600">
                <a:solidFill>
                  <a:srgbClr val="457C57"/>
                </a:solidFill>
              </a:defRPr>
            </a:lvl4pPr>
            <a:lvl5pPr lvl="4" algn="ctr" rtl="0">
              <a:spcBef>
                <a:spcPts val="0"/>
              </a:spcBef>
              <a:spcAft>
                <a:spcPts val="0"/>
              </a:spcAft>
              <a:buClr>
                <a:srgbClr val="457C57"/>
              </a:buClr>
              <a:buSzPts val="1600"/>
              <a:buNone/>
              <a:defRPr sz="1600">
                <a:solidFill>
                  <a:srgbClr val="457C57"/>
                </a:solidFill>
              </a:defRPr>
            </a:lvl5pPr>
            <a:lvl6pPr lvl="5" algn="ctr" rtl="0">
              <a:spcBef>
                <a:spcPts val="0"/>
              </a:spcBef>
              <a:spcAft>
                <a:spcPts val="0"/>
              </a:spcAft>
              <a:buClr>
                <a:srgbClr val="457C57"/>
              </a:buClr>
              <a:buSzPts val="1600"/>
              <a:buNone/>
              <a:defRPr sz="1600">
                <a:solidFill>
                  <a:srgbClr val="457C57"/>
                </a:solidFill>
              </a:defRPr>
            </a:lvl6pPr>
            <a:lvl7pPr lvl="6" algn="ctr" rtl="0">
              <a:spcBef>
                <a:spcPts val="0"/>
              </a:spcBef>
              <a:spcAft>
                <a:spcPts val="0"/>
              </a:spcAft>
              <a:buClr>
                <a:srgbClr val="457C57"/>
              </a:buClr>
              <a:buSzPts val="1600"/>
              <a:buNone/>
              <a:defRPr sz="1600">
                <a:solidFill>
                  <a:srgbClr val="457C57"/>
                </a:solidFill>
              </a:defRPr>
            </a:lvl7pPr>
            <a:lvl8pPr lvl="7" algn="ctr" rtl="0">
              <a:spcBef>
                <a:spcPts val="0"/>
              </a:spcBef>
              <a:spcAft>
                <a:spcPts val="0"/>
              </a:spcAft>
              <a:buClr>
                <a:srgbClr val="457C57"/>
              </a:buClr>
              <a:buSzPts val="1600"/>
              <a:buNone/>
              <a:defRPr sz="1600">
                <a:solidFill>
                  <a:srgbClr val="457C57"/>
                </a:solidFill>
              </a:defRPr>
            </a:lvl8pPr>
            <a:lvl9pPr lvl="8" algn="ctr" rtl="0">
              <a:spcBef>
                <a:spcPts val="0"/>
              </a:spcBef>
              <a:spcAft>
                <a:spcPts val="0"/>
              </a:spcAft>
              <a:buClr>
                <a:srgbClr val="457C57"/>
              </a:buClr>
              <a:buSzPts val="1600"/>
              <a:buNone/>
              <a:defRPr sz="1600">
                <a:solidFill>
                  <a:srgbClr val="457C57"/>
                </a:solidFill>
              </a:defRPr>
            </a:lvl9pPr>
          </a:lstStyle>
          <a:p>
            <a:r>
              <a:t>xx%</a:t>
            </a:r>
          </a:p>
        </p:txBody>
      </p:sp>
      <p:sp>
        <p:nvSpPr>
          <p:cNvPr id="82" name="Google Shape;82;p16"/>
          <p:cNvSpPr txBox="1">
            <a:spLocks noGrp="1"/>
          </p:cNvSpPr>
          <p:nvPr>
            <p:ph type="title" idx="8" hasCustomPrompt="1"/>
          </p:nvPr>
        </p:nvSpPr>
        <p:spPr>
          <a:xfrm>
            <a:off x="7167481" y="1758025"/>
            <a:ext cx="770700" cy="498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rgbClr val="457C57"/>
              </a:buClr>
              <a:buSzPts val="1600"/>
              <a:buNone/>
              <a:defRPr sz="2000">
                <a:solidFill>
                  <a:schemeClr val="dk1"/>
                </a:solidFill>
              </a:defRPr>
            </a:lvl1pPr>
            <a:lvl2pPr lvl="1" algn="ctr" rtl="0">
              <a:spcBef>
                <a:spcPts val="0"/>
              </a:spcBef>
              <a:spcAft>
                <a:spcPts val="0"/>
              </a:spcAft>
              <a:buClr>
                <a:srgbClr val="457C57"/>
              </a:buClr>
              <a:buSzPts val="1600"/>
              <a:buNone/>
              <a:defRPr sz="1600">
                <a:solidFill>
                  <a:srgbClr val="457C57"/>
                </a:solidFill>
              </a:defRPr>
            </a:lvl2pPr>
            <a:lvl3pPr lvl="2" algn="ctr" rtl="0">
              <a:spcBef>
                <a:spcPts val="0"/>
              </a:spcBef>
              <a:spcAft>
                <a:spcPts val="0"/>
              </a:spcAft>
              <a:buClr>
                <a:srgbClr val="457C57"/>
              </a:buClr>
              <a:buSzPts val="1600"/>
              <a:buNone/>
              <a:defRPr sz="1600">
                <a:solidFill>
                  <a:srgbClr val="457C57"/>
                </a:solidFill>
              </a:defRPr>
            </a:lvl3pPr>
            <a:lvl4pPr lvl="3" algn="ctr" rtl="0">
              <a:spcBef>
                <a:spcPts val="0"/>
              </a:spcBef>
              <a:spcAft>
                <a:spcPts val="0"/>
              </a:spcAft>
              <a:buClr>
                <a:srgbClr val="457C57"/>
              </a:buClr>
              <a:buSzPts val="1600"/>
              <a:buNone/>
              <a:defRPr sz="1600">
                <a:solidFill>
                  <a:srgbClr val="457C57"/>
                </a:solidFill>
              </a:defRPr>
            </a:lvl4pPr>
            <a:lvl5pPr lvl="4" algn="ctr" rtl="0">
              <a:spcBef>
                <a:spcPts val="0"/>
              </a:spcBef>
              <a:spcAft>
                <a:spcPts val="0"/>
              </a:spcAft>
              <a:buClr>
                <a:srgbClr val="457C57"/>
              </a:buClr>
              <a:buSzPts val="1600"/>
              <a:buNone/>
              <a:defRPr sz="1600">
                <a:solidFill>
                  <a:srgbClr val="457C57"/>
                </a:solidFill>
              </a:defRPr>
            </a:lvl5pPr>
            <a:lvl6pPr lvl="5" algn="ctr" rtl="0">
              <a:spcBef>
                <a:spcPts val="0"/>
              </a:spcBef>
              <a:spcAft>
                <a:spcPts val="0"/>
              </a:spcAft>
              <a:buClr>
                <a:srgbClr val="457C57"/>
              </a:buClr>
              <a:buSzPts val="1600"/>
              <a:buNone/>
              <a:defRPr sz="1600">
                <a:solidFill>
                  <a:srgbClr val="457C57"/>
                </a:solidFill>
              </a:defRPr>
            </a:lvl6pPr>
            <a:lvl7pPr lvl="6" algn="ctr" rtl="0">
              <a:spcBef>
                <a:spcPts val="0"/>
              </a:spcBef>
              <a:spcAft>
                <a:spcPts val="0"/>
              </a:spcAft>
              <a:buClr>
                <a:srgbClr val="457C57"/>
              </a:buClr>
              <a:buSzPts val="1600"/>
              <a:buNone/>
              <a:defRPr sz="1600">
                <a:solidFill>
                  <a:srgbClr val="457C57"/>
                </a:solidFill>
              </a:defRPr>
            </a:lvl7pPr>
            <a:lvl8pPr lvl="7" algn="ctr" rtl="0">
              <a:spcBef>
                <a:spcPts val="0"/>
              </a:spcBef>
              <a:spcAft>
                <a:spcPts val="0"/>
              </a:spcAft>
              <a:buClr>
                <a:srgbClr val="457C57"/>
              </a:buClr>
              <a:buSzPts val="1600"/>
              <a:buNone/>
              <a:defRPr sz="1600">
                <a:solidFill>
                  <a:srgbClr val="457C57"/>
                </a:solidFill>
              </a:defRPr>
            </a:lvl8pPr>
            <a:lvl9pPr lvl="8" algn="ctr" rtl="0">
              <a:spcBef>
                <a:spcPts val="0"/>
              </a:spcBef>
              <a:spcAft>
                <a:spcPts val="0"/>
              </a:spcAft>
              <a:buClr>
                <a:srgbClr val="457C57"/>
              </a:buClr>
              <a:buSzPts val="1600"/>
              <a:buNone/>
              <a:defRPr sz="1600">
                <a:solidFill>
                  <a:srgbClr val="457C57"/>
                </a:solidFill>
              </a:defRPr>
            </a:lvl9pPr>
          </a:lstStyle>
          <a:p>
            <a:r>
              <a:t>xx%</a:t>
            </a:r>
          </a:p>
        </p:txBody>
      </p:sp>
      <p:sp>
        <p:nvSpPr>
          <p:cNvPr id="83" name="Google Shape;83;p16"/>
          <p:cNvSpPr txBox="1">
            <a:spLocks noGrp="1"/>
          </p:cNvSpPr>
          <p:nvPr>
            <p:ph type="subTitle" idx="9"/>
          </p:nvPr>
        </p:nvSpPr>
        <p:spPr>
          <a:xfrm>
            <a:off x="672269" y="3264425"/>
            <a:ext cx="1935300" cy="5682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84" name="Google Shape;84;p16"/>
          <p:cNvSpPr txBox="1">
            <a:spLocks noGrp="1"/>
          </p:cNvSpPr>
          <p:nvPr>
            <p:ph type="subTitle" idx="13"/>
          </p:nvPr>
        </p:nvSpPr>
        <p:spPr>
          <a:xfrm>
            <a:off x="2648700" y="3264425"/>
            <a:ext cx="1837800" cy="56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85" name="Google Shape;85;p16"/>
          <p:cNvSpPr txBox="1">
            <a:spLocks noGrp="1"/>
          </p:cNvSpPr>
          <p:nvPr>
            <p:ph type="subTitle" idx="14"/>
          </p:nvPr>
        </p:nvSpPr>
        <p:spPr>
          <a:xfrm>
            <a:off x="4657500" y="3264425"/>
            <a:ext cx="1837800" cy="56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86" name="Google Shape;86;p16"/>
          <p:cNvSpPr txBox="1">
            <a:spLocks noGrp="1"/>
          </p:cNvSpPr>
          <p:nvPr>
            <p:ph type="subTitle" idx="15"/>
          </p:nvPr>
        </p:nvSpPr>
        <p:spPr>
          <a:xfrm>
            <a:off x="6633931" y="3264425"/>
            <a:ext cx="1837800" cy="568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Quote">
  <p:cSld name="ONE_COLUMN_TEXT_1">
    <p:bg>
      <p:bgPr>
        <a:solidFill>
          <a:schemeClr val="accent1"/>
        </a:solidFill>
        <a:effectLst/>
      </p:bgPr>
    </p:bg>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2016600" y="2730150"/>
            <a:ext cx="5110800" cy="479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1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9" name="Google Shape;89;p17"/>
          <p:cNvSpPr txBox="1">
            <a:spLocks noGrp="1"/>
          </p:cNvSpPr>
          <p:nvPr>
            <p:ph type="subTitle" idx="1"/>
          </p:nvPr>
        </p:nvSpPr>
        <p:spPr>
          <a:xfrm>
            <a:off x="2016600" y="1686750"/>
            <a:ext cx="5110800" cy="104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600"/>
              <a:buNone/>
              <a:defRPr sz="19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90" name="Google Shape;90;p17"/>
          <p:cNvSpPr/>
          <p:nvPr/>
        </p:nvSpPr>
        <p:spPr>
          <a:xfrm flipH="1">
            <a:off x="175" y="-7"/>
            <a:ext cx="9143654" cy="1568881"/>
          </a:xfrm>
          <a:custGeom>
            <a:avLst/>
            <a:gdLst/>
            <a:ahLst/>
            <a:cxnLst/>
            <a:rect l="l" t="t" r="r" b="b"/>
            <a:pathLst>
              <a:path w="284960" h="53436" extrusionOk="0">
                <a:moveTo>
                  <a:pt x="0" y="0"/>
                </a:moveTo>
                <a:lnTo>
                  <a:pt x="0" y="31277"/>
                </a:lnTo>
                <a:cubicBezTo>
                  <a:pt x="8237" y="24256"/>
                  <a:pt x="28268" y="10760"/>
                  <a:pt x="61369" y="10061"/>
                </a:cubicBezTo>
                <a:cubicBezTo>
                  <a:pt x="61840" y="10051"/>
                  <a:pt x="62308" y="10046"/>
                  <a:pt x="62772" y="10046"/>
                </a:cubicBezTo>
                <a:cubicBezTo>
                  <a:pt x="106427" y="10046"/>
                  <a:pt x="117841" y="53435"/>
                  <a:pt x="155496" y="53435"/>
                </a:cubicBezTo>
                <a:cubicBezTo>
                  <a:pt x="155509" y="53435"/>
                  <a:pt x="155522" y="53435"/>
                  <a:pt x="155535" y="53435"/>
                </a:cubicBezTo>
                <a:cubicBezTo>
                  <a:pt x="193590" y="53375"/>
                  <a:pt x="190733" y="18997"/>
                  <a:pt x="232922" y="16535"/>
                </a:cubicBezTo>
                <a:cubicBezTo>
                  <a:pt x="234171" y="16462"/>
                  <a:pt x="235383" y="16427"/>
                  <a:pt x="236561" y="16427"/>
                </a:cubicBezTo>
                <a:cubicBezTo>
                  <a:pt x="264855" y="16427"/>
                  <a:pt x="273171" y="36889"/>
                  <a:pt x="284960" y="50487"/>
                </a:cubicBezTo>
                <a:lnTo>
                  <a:pt x="28496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1pPr>
            <a:lvl2pPr lvl="1">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2pPr>
            <a:lvl3pPr lvl="2">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3pPr>
            <a:lvl4pPr lvl="3">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4pPr>
            <a:lvl5pPr lvl="4">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5pPr>
            <a:lvl6pPr lvl="5">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6pPr>
            <a:lvl7pPr lvl="6">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7pPr>
            <a:lvl8pPr lvl="7">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8pPr>
            <a:lvl9pPr lvl="8">
              <a:spcBef>
                <a:spcPts val="0"/>
              </a:spcBef>
              <a:spcAft>
                <a:spcPts val="0"/>
              </a:spcAft>
              <a:buClr>
                <a:schemeClr val="dk1"/>
              </a:buClr>
              <a:buSzPts val="2800"/>
              <a:buFont typeface="Fredoka One"/>
              <a:buNone/>
              <a:defRPr sz="2800">
                <a:solidFill>
                  <a:schemeClr val="dk1"/>
                </a:solidFill>
                <a:latin typeface="Fredoka One"/>
                <a:ea typeface="Fredoka One"/>
                <a:cs typeface="Fredoka One"/>
                <a:sym typeface="Fredok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Varela Round"/>
              <a:buChar char="●"/>
              <a:defRPr sz="1800">
                <a:solidFill>
                  <a:schemeClr val="dk1"/>
                </a:solidFill>
                <a:latin typeface="Varela Round"/>
                <a:ea typeface="Varela Round"/>
                <a:cs typeface="Varela Round"/>
                <a:sym typeface="Varela Round"/>
              </a:defRPr>
            </a:lvl1pPr>
            <a:lvl2pPr marL="914400" lvl="1"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2pPr>
            <a:lvl3pPr marL="1371600" lvl="2"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3pPr>
            <a:lvl4pPr marL="1828800" lvl="3"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4pPr>
            <a:lvl5pPr marL="2286000" lvl="4"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5pPr>
            <a:lvl6pPr marL="2743200" lvl="5"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6pPr>
            <a:lvl7pPr marL="3200400" lvl="6"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7pPr>
            <a:lvl8pPr marL="3657600" lvl="7" indent="-317500">
              <a:lnSpc>
                <a:spcPct val="115000"/>
              </a:lnSpc>
              <a:spcBef>
                <a:spcPts val="1600"/>
              </a:spcBef>
              <a:spcAft>
                <a:spcPts val="0"/>
              </a:spcAft>
              <a:buClr>
                <a:schemeClr val="dk1"/>
              </a:buClr>
              <a:buSzPts val="1400"/>
              <a:buFont typeface="Varela Round"/>
              <a:buChar char="○"/>
              <a:defRPr>
                <a:solidFill>
                  <a:schemeClr val="dk1"/>
                </a:solidFill>
                <a:latin typeface="Varela Round"/>
                <a:ea typeface="Varela Round"/>
                <a:cs typeface="Varela Round"/>
                <a:sym typeface="Varela Round"/>
              </a:defRPr>
            </a:lvl8pPr>
            <a:lvl9pPr marL="4114800" lvl="8" indent="-317500">
              <a:lnSpc>
                <a:spcPct val="115000"/>
              </a:lnSpc>
              <a:spcBef>
                <a:spcPts val="1600"/>
              </a:spcBef>
              <a:spcAft>
                <a:spcPts val="1600"/>
              </a:spcAft>
              <a:buClr>
                <a:schemeClr val="dk1"/>
              </a:buClr>
              <a:buSzPts val="1400"/>
              <a:buFont typeface="Varela Round"/>
              <a:buChar char="■"/>
              <a:defRPr>
                <a:solidFill>
                  <a:schemeClr val="dk1"/>
                </a:solidFill>
                <a:latin typeface="Varela Round"/>
                <a:ea typeface="Varela Round"/>
                <a:cs typeface="Varela Round"/>
                <a:sym typeface="Varela Round"/>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7" r:id="rId5"/>
    <p:sldLayoutId id="2147483659" r:id="rId6"/>
    <p:sldLayoutId id="2147483661" r:id="rId7"/>
    <p:sldLayoutId id="2147483662" r:id="rId8"/>
    <p:sldLayoutId id="2147483663" r:id="rId9"/>
    <p:sldLayoutId id="2147483665" r:id="rId10"/>
    <p:sldLayoutId id="2147483670" r:id="rId11"/>
    <p:sldLayoutId id="2147483672" r:id="rId12"/>
    <p:sldLayoutId id="2147483673" r:id="rId13"/>
    <p:sldLayoutId id="2147483674" r:id="rId14"/>
    <p:sldLayoutId id="2147483675" r:id="rId15"/>
    <p:sldLayoutId id="2147483676" r:id="rId1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185"/>
        <p:cNvGrpSpPr/>
        <p:nvPr/>
      </p:nvGrpSpPr>
      <p:grpSpPr>
        <a:xfrm>
          <a:off x="0" y="0"/>
          <a:ext cx="0" cy="0"/>
          <a:chOff x="0" y="0"/>
          <a:chExt cx="0" cy="0"/>
        </a:xfrm>
      </p:grpSpPr>
      <p:sp>
        <p:nvSpPr>
          <p:cNvPr id="186" name="Google Shape;186;p31"/>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87" name="Google Shape;187;p31"/>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7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hyperlink" Target="https://youtu.be/VtNb-rs9Gwg" TargetMode="Externa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bit.ly/2PfT4lq"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NUqS1nQab7M"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222"/>
        <p:cNvGrpSpPr/>
        <p:nvPr/>
      </p:nvGrpSpPr>
      <p:grpSpPr>
        <a:xfrm>
          <a:off x="0" y="0"/>
          <a:ext cx="0" cy="0"/>
          <a:chOff x="0" y="0"/>
          <a:chExt cx="0" cy="0"/>
        </a:xfrm>
      </p:grpSpPr>
      <p:sp>
        <p:nvSpPr>
          <p:cNvPr id="6" name="CuadroTexto 5">
            <a:extLst>
              <a:ext uri="{FF2B5EF4-FFF2-40B4-BE49-F238E27FC236}">
                <a16:creationId xmlns:a16="http://schemas.microsoft.com/office/drawing/2014/main" id="{EFFF69DF-20E9-4BC0-ACA5-F52E3B3C3FA0}"/>
              </a:ext>
            </a:extLst>
          </p:cNvPr>
          <p:cNvSpPr txBox="1"/>
          <p:nvPr/>
        </p:nvSpPr>
        <p:spPr>
          <a:xfrm>
            <a:off x="1778000" y="174514"/>
            <a:ext cx="5588000" cy="738664"/>
          </a:xfrm>
          <a:prstGeom prst="rect">
            <a:avLst/>
          </a:prstGeom>
          <a:noFill/>
        </p:spPr>
        <p:txBody>
          <a:bodyPr wrap="square" rtlCol="0">
            <a:spAutoFit/>
          </a:bodyPr>
          <a:lstStyle/>
          <a:p>
            <a:pPr algn="ctr"/>
            <a:r>
              <a:rPr lang="es-MX" b="1" dirty="0">
                <a:latin typeface="Times New Roman" panose="02020603050405020304" pitchFamily="18" charset="0"/>
                <a:cs typeface="Times New Roman" panose="02020603050405020304" pitchFamily="18" charset="0"/>
              </a:rPr>
              <a:t>Escuela Normal de Educación Preescolar</a:t>
            </a:r>
          </a:p>
          <a:p>
            <a:pPr algn="ctr"/>
            <a:r>
              <a:rPr lang="es-MX" b="1" dirty="0">
                <a:latin typeface="Times New Roman" panose="02020603050405020304" pitchFamily="18" charset="0"/>
                <a:cs typeface="Times New Roman" panose="02020603050405020304" pitchFamily="18" charset="0"/>
              </a:rPr>
              <a:t>Licenciatura en Educación Preescolar</a:t>
            </a:r>
          </a:p>
          <a:p>
            <a:pPr algn="ctr"/>
            <a:r>
              <a:rPr lang="es-MX" b="1" dirty="0">
                <a:latin typeface="Times New Roman" panose="02020603050405020304" pitchFamily="18" charset="0"/>
                <a:cs typeface="Times New Roman" panose="02020603050405020304" pitchFamily="18" charset="0"/>
              </a:rPr>
              <a:t>Ciclo escolar 2020 - 2021</a:t>
            </a:r>
          </a:p>
        </p:txBody>
      </p:sp>
      <p:sp>
        <p:nvSpPr>
          <p:cNvPr id="7" name="CuadroTexto 6">
            <a:extLst>
              <a:ext uri="{FF2B5EF4-FFF2-40B4-BE49-F238E27FC236}">
                <a16:creationId xmlns:a16="http://schemas.microsoft.com/office/drawing/2014/main" id="{1D31F52B-190F-4F0F-B115-5ADC60EFD7DF}"/>
              </a:ext>
            </a:extLst>
          </p:cNvPr>
          <p:cNvSpPr txBox="1"/>
          <p:nvPr/>
        </p:nvSpPr>
        <p:spPr>
          <a:xfrm>
            <a:off x="1693333" y="1565446"/>
            <a:ext cx="5757333" cy="461665"/>
          </a:xfrm>
          <a:prstGeom prst="rect">
            <a:avLst/>
          </a:prstGeom>
          <a:noFill/>
        </p:spPr>
        <p:txBody>
          <a:bodyPr wrap="square" rtlCol="0">
            <a:spAutoFit/>
          </a:bodyPr>
          <a:lstStyle/>
          <a:p>
            <a:pPr algn="ctr"/>
            <a:r>
              <a:rPr lang="es-MX" sz="1200" b="1" dirty="0">
                <a:latin typeface="Times New Roman" panose="02020603050405020304" pitchFamily="18" charset="0"/>
                <a:cs typeface="Times New Roman" panose="02020603050405020304" pitchFamily="18" charset="0"/>
              </a:rPr>
              <a:t>Segundo semestre</a:t>
            </a:r>
          </a:p>
          <a:p>
            <a:pPr algn="ctr"/>
            <a:r>
              <a:rPr lang="es-MX" sz="1200" b="1" dirty="0">
                <a:latin typeface="Times New Roman" panose="02020603050405020304" pitchFamily="18" charset="0"/>
                <a:cs typeface="Times New Roman" panose="02020603050405020304" pitchFamily="18" charset="0"/>
              </a:rPr>
              <a:t>Docente: </a:t>
            </a:r>
            <a:r>
              <a:rPr lang="es-MX" sz="1200" dirty="0">
                <a:latin typeface="Times New Roman" panose="02020603050405020304" pitchFamily="18" charset="0"/>
                <a:cs typeface="Times New Roman" panose="02020603050405020304" pitchFamily="18" charset="0"/>
              </a:rPr>
              <a:t>Rocío Blanco Gómez </a:t>
            </a:r>
          </a:p>
        </p:txBody>
      </p:sp>
      <p:sp>
        <p:nvSpPr>
          <p:cNvPr id="8" name="CuadroTexto 7">
            <a:extLst>
              <a:ext uri="{FF2B5EF4-FFF2-40B4-BE49-F238E27FC236}">
                <a16:creationId xmlns:a16="http://schemas.microsoft.com/office/drawing/2014/main" id="{45925217-E67A-4D3B-8D6A-182CE8614AE8}"/>
              </a:ext>
            </a:extLst>
          </p:cNvPr>
          <p:cNvSpPr txBox="1"/>
          <p:nvPr/>
        </p:nvSpPr>
        <p:spPr>
          <a:xfrm>
            <a:off x="1365954" y="2175310"/>
            <a:ext cx="6412089" cy="1415772"/>
          </a:xfrm>
          <a:prstGeom prst="rect">
            <a:avLst/>
          </a:prstGeom>
          <a:noFill/>
        </p:spPr>
        <p:txBody>
          <a:bodyPr wrap="square" rtlCol="0">
            <a:spAutoFit/>
          </a:bodyPr>
          <a:lstStyle/>
          <a:p>
            <a:pPr algn="ctr"/>
            <a:r>
              <a:rPr lang="es-MX" sz="1200" b="1" dirty="0">
                <a:latin typeface="Times New Roman" panose="02020603050405020304" pitchFamily="18" charset="0"/>
                <a:cs typeface="Times New Roman" panose="02020603050405020304" pitchFamily="18" charset="0"/>
              </a:rPr>
              <a:t>Nombre de las alumnas:</a:t>
            </a:r>
          </a:p>
          <a:p>
            <a:pPr algn="ctr"/>
            <a:r>
              <a:rPr lang="es-MX" sz="1200" dirty="0">
                <a:latin typeface="Times New Roman" panose="02020603050405020304" pitchFamily="18" charset="0"/>
                <a:cs typeface="Times New Roman" panose="02020603050405020304" pitchFamily="18" charset="0"/>
              </a:rPr>
              <a:t>Diana Cristela De la Cruz Saucedo #3</a:t>
            </a:r>
          </a:p>
          <a:p>
            <a:pPr algn="ctr"/>
            <a:r>
              <a:rPr lang="es-MX" sz="1200" dirty="0">
                <a:latin typeface="Times New Roman" panose="02020603050405020304" pitchFamily="18" charset="0"/>
                <a:cs typeface="Times New Roman" panose="02020603050405020304" pitchFamily="18" charset="0"/>
              </a:rPr>
              <a:t>Andrea Elizabeth García </a:t>
            </a:r>
            <a:r>
              <a:rPr lang="es-MX" sz="1200" dirty="0" err="1">
                <a:latin typeface="Times New Roman" panose="02020603050405020304" pitchFamily="18" charset="0"/>
                <a:cs typeface="Times New Roman" panose="02020603050405020304" pitchFamily="18" charset="0"/>
              </a:rPr>
              <a:t>García</a:t>
            </a:r>
            <a:r>
              <a:rPr lang="es-MX" sz="1200" dirty="0">
                <a:latin typeface="Times New Roman" panose="02020603050405020304" pitchFamily="18" charset="0"/>
                <a:cs typeface="Times New Roman" panose="02020603050405020304" pitchFamily="18" charset="0"/>
              </a:rPr>
              <a:t> #7</a:t>
            </a:r>
          </a:p>
          <a:p>
            <a:pPr algn="ctr"/>
            <a:r>
              <a:rPr lang="es-MX" sz="1200" dirty="0">
                <a:latin typeface="Times New Roman" panose="02020603050405020304" pitchFamily="18" charset="0"/>
                <a:cs typeface="Times New Roman" panose="02020603050405020304" pitchFamily="18" charset="0"/>
              </a:rPr>
              <a:t>Alondra Huerta Palacios #11</a:t>
            </a:r>
          </a:p>
          <a:p>
            <a:pPr algn="ctr"/>
            <a:r>
              <a:rPr lang="es-MX" sz="1200" dirty="0">
                <a:latin typeface="Times New Roman" panose="02020603050405020304" pitchFamily="18" charset="0"/>
                <a:cs typeface="Times New Roman" panose="02020603050405020304" pitchFamily="18" charset="0"/>
              </a:rPr>
              <a:t>Ángela Martiñón </a:t>
            </a:r>
            <a:r>
              <a:rPr lang="es-MX" sz="1200" dirty="0" err="1">
                <a:latin typeface="Times New Roman" panose="02020603050405020304" pitchFamily="18" charset="0"/>
                <a:cs typeface="Times New Roman" panose="02020603050405020304" pitchFamily="18" charset="0"/>
              </a:rPr>
              <a:t>Tomatsú</a:t>
            </a:r>
            <a:r>
              <a:rPr lang="es-MX" sz="1200" dirty="0">
                <a:latin typeface="Times New Roman" panose="02020603050405020304" pitchFamily="18" charset="0"/>
                <a:cs typeface="Times New Roman" panose="02020603050405020304" pitchFamily="18" charset="0"/>
              </a:rPr>
              <a:t> #14</a:t>
            </a:r>
          </a:p>
          <a:p>
            <a:pPr algn="ctr"/>
            <a:r>
              <a:rPr lang="es-MX" sz="1200" dirty="0">
                <a:latin typeface="Times New Roman" panose="02020603050405020304" pitchFamily="18" charset="0"/>
                <a:cs typeface="Times New Roman" panose="02020603050405020304" pitchFamily="18" charset="0"/>
              </a:rPr>
              <a:t>Victoria Berenice Monrreal Camacho #15</a:t>
            </a:r>
          </a:p>
          <a:p>
            <a:pPr algn="ctr"/>
            <a:r>
              <a:rPr lang="es-MX" sz="1200" b="1" dirty="0">
                <a:latin typeface="Times New Roman" panose="02020603050405020304" pitchFamily="18" charset="0"/>
                <a:cs typeface="Times New Roman" panose="02020603050405020304" pitchFamily="18" charset="0"/>
              </a:rPr>
              <a:t>Grupo:</a:t>
            </a:r>
            <a:r>
              <a:rPr lang="es-MX" sz="1200" dirty="0">
                <a:latin typeface="Times New Roman" panose="02020603050405020304" pitchFamily="18" charset="0"/>
                <a:cs typeface="Times New Roman" panose="02020603050405020304" pitchFamily="18" charset="0"/>
              </a:rPr>
              <a:t> A</a:t>
            </a:r>
          </a:p>
        </p:txBody>
      </p:sp>
      <p:sp>
        <p:nvSpPr>
          <p:cNvPr id="9" name="CuadroTexto 8">
            <a:extLst>
              <a:ext uri="{FF2B5EF4-FFF2-40B4-BE49-F238E27FC236}">
                <a16:creationId xmlns:a16="http://schemas.microsoft.com/office/drawing/2014/main" id="{5B4E3CE0-11A2-4E9E-A732-AB47776D46A6}"/>
              </a:ext>
            </a:extLst>
          </p:cNvPr>
          <p:cNvSpPr txBox="1"/>
          <p:nvPr/>
        </p:nvSpPr>
        <p:spPr>
          <a:xfrm>
            <a:off x="1653820" y="3739281"/>
            <a:ext cx="5836355" cy="276999"/>
          </a:xfrm>
          <a:prstGeom prst="rect">
            <a:avLst/>
          </a:prstGeom>
          <a:noFill/>
        </p:spPr>
        <p:txBody>
          <a:bodyPr wrap="square" rtlCol="0">
            <a:spAutoFit/>
          </a:bodyPr>
          <a:lstStyle/>
          <a:p>
            <a:pPr algn="ctr"/>
            <a:r>
              <a:rPr lang="es-MX" sz="1200" b="1" dirty="0">
                <a:latin typeface="Times New Roman" panose="02020603050405020304" pitchFamily="18" charset="0"/>
                <a:cs typeface="Times New Roman" panose="02020603050405020304" pitchFamily="18" charset="0"/>
              </a:rPr>
              <a:t>Nombre del trabajo</a:t>
            </a:r>
            <a:r>
              <a:rPr lang="es-MX" sz="1200" dirty="0">
                <a:latin typeface="Times New Roman" panose="02020603050405020304" pitchFamily="18" charset="0"/>
                <a:cs typeface="Times New Roman" panose="02020603050405020304" pitchFamily="18" charset="0"/>
              </a:rPr>
              <a:t>: Matriz Analítica. Figuras y cuerpos geométricos </a:t>
            </a:r>
          </a:p>
        </p:txBody>
      </p:sp>
      <p:sp>
        <p:nvSpPr>
          <p:cNvPr id="10" name="CuadroTexto 9">
            <a:extLst>
              <a:ext uri="{FF2B5EF4-FFF2-40B4-BE49-F238E27FC236}">
                <a16:creationId xmlns:a16="http://schemas.microsoft.com/office/drawing/2014/main" id="{D8F80540-2BF7-4AFE-94EE-67341010254F}"/>
              </a:ext>
            </a:extLst>
          </p:cNvPr>
          <p:cNvSpPr txBox="1"/>
          <p:nvPr/>
        </p:nvSpPr>
        <p:spPr>
          <a:xfrm>
            <a:off x="1586086" y="4164479"/>
            <a:ext cx="5971821" cy="461665"/>
          </a:xfrm>
          <a:prstGeom prst="rect">
            <a:avLst/>
          </a:prstGeom>
          <a:noFill/>
        </p:spPr>
        <p:txBody>
          <a:bodyPr wrap="square" rtlCol="0">
            <a:spAutoFit/>
          </a:bodyPr>
          <a:lstStyle/>
          <a:p>
            <a:pPr algn="ctr"/>
            <a:r>
              <a:rPr lang="es-MX" sz="1200" b="1" dirty="0">
                <a:latin typeface="Times New Roman" panose="02020603050405020304" pitchFamily="18" charset="0"/>
                <a:cs typeface="Times New Roman" panose="02020603050405020304" pitchFamily="18" charset="0"/>
              </a:rPr>
              <a:t>Unidad de aprendizaje II. </a:t>
            </a:r>
            <a:r>
              <a:rPr lang="es-MX" sz="1200" dirty="0">
                <a:latin typeface="Times New Roman" panose="02020603050405020304" pitchFamily="18" charset="0"/>
                <a:cs typeface="Times New Roman" panose="02020603050405020304" pitchFamily="18" charset="0"/>
              </a:rPr>
              <a:t>Estrategias de enseñanza y aprendizaje para el desarrollo de la ubicación espacial y del pensamiento geométrico </a:t>
            </a:r>
          </a:p>
        </p:txBody>
      </p:sp>
      <p:grpSp>
        <p:nvGrpSpPr>
          <p:cNvPr id="18" name="Grupo 17">
            <a:extLst>
              <a:ext uri="{FF2B5EF4-FFF2-40B4-BE49-F238E27FC236}">
                <a16:creationId xmlns:a16="http://schemas.microsoft.com/office/drawing/2014/main" id="{E0A66683-F9A7-4A55-9027-A210EDE16949}"/>
              </a:ext>
            </a:extLst>
          </p:cNvPr>
          <p:cNvGrpSpPr/>
          <p:nvPr/>
        </p:nvGrpSpPr>
        <p:grpSpPr>
          <a:xfrm>
            <a:off x="2860235" y="955582"/>
            <a:ext cx="3638015" cy="567460"/>
            <a:chOff x="0" y="0"/>
            <a:chExt cx="4471626" cy="909701"/>
          </a:xfrm>
        </p:grpSpPr>
        <p:pic>
          <p:nvPicPr>
            <p:cNvPr id="19" name="2 Imagen">
              <a:extLst>
                <a:ext uri="{FF2B5EF4-FFF2-40B4-BE49-F238E27FC236}">
                  <a16:creationId xmlns:a16="http://schemas.microsoft.com/office/drawing/2014/main" id="{7ECF32F8-96E6-41D3-9978-EB054D8B71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20" name="1 CuadroTexto">
              <a:extLst>
                <a:ext uri="{FF2B5EF4-FFF2-40B4-BE49-F238E27FC236}">
                  <a16:creationId xmlns:a16="http://schemas.microsoft.com/office/drawing/2014/main" id="{E0426DDA-59CA-4CF4-BDFB-BA7023C61C59}"/>
                </a:ext>
              </a:extLst>
            </p:cNvPr>
            <p:cNvSpPr txBox="1"/>
            <p:nvPr/>
          </p:nvSpPr>
          <p:spPr>
            <a:xfrm>
              <a:off x="2186897" y="213"/>
              <a:ext cx="2284729" cy="737870"/>
            </a:xfrm>
            <a:prstGeom prst="rect">
              <a:avLst/>
            </a:prstGeom>
            <a:noFill/>
          </p:spPr>
          <p:txBody>
            <a:bodyPr wrap="square" rtlCol="0" anchor="ctr">
              <a:noAutofit/>
            </a:bodyPr>
            <a:lstStyle/>
            <a:p>
              <a:pPr algn="ctr"/>
              <a:r>
                <a:rPr lang="es-MX" sz="1200" b="1" dirty="0">
                  <a:solidFill>
                    <a:srgbClr val="AEAAAA"/>
                  </a:solidFill>
                  <a:effectLst/>
                  <a:latin typeface="Garamond" panose="02020404030301010803" pitchFamily="18" charset="0"/>
                  <a:ea typeface="Times New Roman" panose="02020603050405020304" pitchFamily="18" charset="0"/>
                  <a:cs typeface="Calibri" panose="020F0502020204030204" pitchFamily="34" charset="0"/>
                </a:rPr>
                <a:t>Forma, espacio y medida</a:t>
              </a:r>
              <a:endParaRPr lang="es-MX" sz="1200" dirty="0">
                <a:effectLst/>
                <a:latin typeface="Times New Roman" panose="02020603050405020304" pitchFamily="18" charset="0"/>
                <a:ea typeface="Times New Roman" panose="02020603050405020304" pitchFamily="18" charset="0"/>
              </a:endParaRPr>
            </a:p>
          </p:txBody>
        </p:sp>
        <p:cxnSp>
          <p:nvCxnSpPr>
            <p:cNvPr id="21" name="12 Conector recto">
              <a:extLst>
                <a:ext uri="{FF2B5EF4-FFF2-40B4-BE49-F238E27FC236}">
                  <a16:creationId xmlns:a16="http://schemas.microsoft.com/office/drawing/2014/main" id="{D2B71916-B315-4194-BA47-7D9295E5FB9A}"/>
                </a:ext>
              </a:extLst>
            </p:cNvPr>
            <p:cNvCxnSpPr/>
            <p:nvPr/>
          </p:nvCxnSpPr>
          <p:spPr>
            <a:xfrm>
              <a:off x="2079312" y="4"/>
              <a:ext cx="0" cy="837693"/>
            </a:xfrm>
            <a:prstGeom prst="line">
              <a:avLst/>
            </a:prstGeom>
            <a:noFill/>
            <a:ln w="19050" cap="flat" cmpd="sng" algn="ctr">
              <a:solidFill>
                <a:sysClr val="windowText" lastClr="000000"/>
              </a:solidFill>
              <a:prstDash val="solid"/>
              <a:miter lim="800000"/>
            </a:ln>
            <a:effectLst>
              <a:outerShdw blurRad="50800" dist="38100" dir="2700000" algn="tl" rotWithShape="0">
                <a:prstClr val="black">
                  <a:alpha val="40000"/>
                </a:prstClr>
              </a:outerShdw>
            </a:effectLst>
          </p:spPr>
        </p:cxnSp>
      </p:grpSp>
      <p:graphicFrame>
        <p:nvGraphicFramePr>
          <p:cNvPr id="11" name="Tabla 11">
            <a:extLst>
              <a:ext uri="{FF2B5EF4-FFF2-40B4-BE49-F238E27FC236}">
                <a16:creationId xmlns:a16="http://schemas.microsoft.com/office/drawing/2014/main" id="{18DACF72-7E16-4B2D-8B2E-958BD482CFFD}"/>
              </a:ext>
            </a:extLst>
          </p:cNvPr>
          <p:cNvGraphicFramePr>
            <a:graphicFrameLocks noGrp="1"/>
          </p:cNvGraphicFramePr>
          <p:nvPr>
            <p:extLst>
              <p:ext uri="{D42A27DB-BD31-4B8C-83A1-F6EECF244321}">
                <p14:modId xmlns:p14="http://schemas.microsoft.com/office/powerpoint/2010/main" val="1371190150"/>
              </p:ext>
            </p:extLst>
          </p:nvPr>
        </p:nvGraphicFramePr>
        <p:xfrm>
          <a:off x="710913" y="4715141"/>
          <a:ext cx="7857066" cy="370840"/>
        </p:xfrm>
        <a:graphic>
          <a:graphicData uri="http://schemas.openxmlformats.org/drawingml/2006/table">
            <a:tbl>
              <a:tblPr firstRow="1" bandRow="1">
                <a:tableStyleId>{3EB5DD29-3885-48E7-B474-3FE3080E67BD}</a:tableStyleId>
              </a:tblPr>
              <a:tblGrid>
                <a:gridCol w="3928533">
                  <a:extLst>
                    <a:ext uri="{9D8B030D-6E8A-4147-A177-3AD203B41FA5}">
                      <a16:colId xmlns:a16="http://schemas.microsoft.com/office/drawing/2014/main" val="3334752853"/>
                    </a:ext>
                  </a:extLst>
                </a:gridCol>
                <a:gridCol w="3928533">
                  <a:extLst>
                    <a:ext uri="{9D8B030D-6E8A-4147-A177-3AD203B41FA5}">
                      <a16:colId xmlns:a16="http://schemas.microsoft.com/office/drawing/2014/main" val="2236223874"/>
                    </a:ext>
                  </a:extLst>
                </a:gridCol>
              </a:tblGrid>
              <a:tr h="370840">
                <a:tc>
                  <a:txBody>
                    <a:bodyPr/>
                    <a:lstStyle/>
                    <a:p>
                      <a:r>
                        <a:rPr lang="es-MX" sz="1200" dirty="0">
                          <a:latin typeface="Times New Roman" panose="02020603050405020304" pitchFamily="18" charset="0"/>
                          <a:cs typeface="Times New Roman" panose="02020603050405020304" pitchFamily="18" charset="0"/>
                        </a:rPr>
                        <a:t>Saltillo, Coahuila</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algn="r"/>
                      <a:r>
                        <a:rPr lang="es-MX" sz="1200" dirty="0">
                          <a:latin typeface="Times New Roman" panose="02020603050405020304" pitchFamily="18" charset="0"/>
                          <a:cs typeface="Times New Roman" panose="02020603050405020304" pitchFamily="18" charset="0"/>
                        </a:rPr>
                        <a:t>9 de mayo de 2021</a:t>
                      </a:r>
                    </a:p>
                  </a:txBody>
                  <a:tcPr anchor="ctr">
                    <a:lnL w="9525" cap="flat" cmpd="sng">
                      <a:noFill/>
                      <a:prstDash val="solid"/>
                      <a:round/>
                      <a:headEnd type="none" w="sm" len="sm"/>
                      <a:tailEnd type="none" w="sm" len="sm"/>
                    </a:lnL>
                    <a:lnR w="9525" cap="flat" cmpd="sng">
                      <a:noFill/>
                      <a:prstDash val="solid"/>
                      <a:round/>
                      <a:headEnd type="none" w="sm" len="sm"/>
                      <a:tailEnd type="none" w="sm" len="sm"/>
                    </a:lnR>
                    <a:lnT w="9525" cap="flat" cmpd="sng">
                      <a:noFill/>
                      <a:prstDash val="solid"/>
                      <a:round/>
                      <a:headEnd type="none" w="sm" len="sm"/>
                      <a:tailEnd type="none" w="sm" len="sm"/>
                    </a:lnT>
                    <a:lnB w="9525"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9952702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C19CE3E9-6676-4D91-811F-D1E7382DE7E3}"/>
              </a:ext>
            </a:extLst>
          </p:cNvPr>
          <p:cNvGraphicFramePr>
            <a:graphicFrameLocks noGrp="1"/>
          </p:cNvGraphicFramePr>
          <p:nvPr>
            <p:extLst>
              <p:ext uri="{D42A27DB-BD31-4B8C-83A1-F6EECF244321}">
                <p14:modId xmlns:p14="http://schemas.microsoft.com/office/powerpoint/2010/main" val="4154744355"/>
              </p:ext>
            </p:extLst>
          </p:nvPr>
        </p:nvGraphicFramePr>
        <p:xfrm>
          <a:off x="489038" y="386186"/>
          <a:ext cx="8165923" cy="4371128"/>
        </p:xfrm>
        <a:graphic>
          <a:graphicData uri="http://schemas.openxmlformats.org/drawingml/2006/table">
            <a:tbl>
              <a:tblPr firstRow="1" firstCol="1" bandRow="1">
                <a:tableStyleId>{72833802-FEF1-4C79-8D5D-14CF1EAF98D9}</a:tableStyleId>
              </a:tblPr>
              <a:tblGrid>
                <a:gridCol w="4192521">
                  <a:extLst>
                    <a:ext uri="{9D8B030D-6E8A-4147-A177-3AD203B41FA5}">
                      <a16:colId xmlns:a16="http://schemas.microsoft.com/office/drawing/2014/main" val="2509199370"/>
                    </a:ext>
                  </a:extLst>
                </a:gridCol>
                <a:gridCol w="1313129">
                  <a:extLst>
                    <a:ext uri="{9D8B030D-6E8A-4147-A177-3AD203B41FA5}">
                      <a16:colId xmlns:a16="http://schemas.microsoft.com/office/drawing/2014/main" val="1646953674"/>
                    </a:ext>
                  </a:extLst>
                </a:gridCol>
                <a:gridCol w="1522755">
                  <a:extLst>
                    <a:ext uri="{9D8B030D-6E8A-4147-A177-3AD203B41FA5}">
                      <a16:colId xmlns:a16="http://schemas.microsoft.com/office/drawing/2014/main" val="481448217"/>
                    </a:ext>
                  </a:extLst>
                </a:gridCol>
                <a:gridCol w="1137518">
                  <a:extLst>
                    <a:ext uri="{9D8B030D-6E8A-4147-A177-3AD203B41FA5}">
                      <a16:colId xmlns:a16="http://schemas.microsoft.com/office/drawing/2014/main" val="2802318165"/>
                    </a:ext>
                  </a:extLst>
                </a:gridCol>
              </a:tblGrid>
              <a:tr h="548428">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Actividad/consignas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lnR w="12700" cap="flat" cmpd="sng" algn="ctr">
                      <a:solidFill>
                        <a:schemeClr val="accent3"/>
                      </a:solidFill>
                      <a:prstDash val="solid"/>
                      <a:round/>
                      <a:headEnd type="none" w="med" len="med"/>
                      <a:tailEnd type="none" w="med" len="med"/>
                    </a:lnR>
                  </a:tcP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Organización</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solidFill>
                      <a:srgbClr val="673ECC"/>
                    </a:solidFill>
                  </a:tcP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Recursos/ materiales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Día/tiempo</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420921327"/>
                  </a:ext>
                </a:extLst>
              </a:tr>
              <a:tr h="872490">
                <a:tc>
                  <a:txBody>
                    <a:bodyPr/>
                    <a:lstStyle/>
                    <a:p>
                      <a:pPr algn="l">
                        <a:lnSpc>
                          <a:spcPct val="115000"/>
                        </a:lnSpc>
                        <a:spcAft>
                          <a:spcPts val="1000"/>
                        </a:spcAft>
                      </a:pPr>
                      <a:r>
                        <a:rPr lang="es-MX" sz="1400" dirty="0">
                          <a:effectLst/>
                          <a:latin typeface="Varela Round" panose="020B0604020202020204" charset="-79"/>
                          <a:cs typeface="Varela Round" panose="020B0604020202020204" charset="-79"/>
                        </a:rPr>
                        <a:t>Cierre </a:t>
                      </a:r>
                    </a:p>
                    <a:p>
                      <a:pPr algn="l">
                        <a:lnSpc>
                          <a:spcPct val="115000"/>
                        </a:lnSpc>
                        <a:spcAft>
                          <a:spcPts val="1000"/>
                        </a:spcAft>
                      </a:pPr>
                      <a:r>
                        <a:rPr lang="es-ES" sz="1400" dirty="0">
                          <a:effectLst/>
                          <a:latin typeface="Varela Round" panose="020B0604020202020204" charset="-79"/>
                          <a:cs typeface="Varela Round" panose="020B0604020202020204" charset="-79"/>
                        </a:rPr>
                        <a:t>Una vez que se haya terminado con la actividad anterior, se le proporcionara al niño una hoja didáctica de una casa. </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Este dibujo esta hecho solamente con figuras geométricas. </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Se le pedirá que pinte las figuras que encuentre según el color que se indica </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Circulo: Amarillo</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Triángulo: Verde</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Cuadrado: Azul </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Rectángulo: Rojo</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lnR w="12700" cap="flat" cmpd="sng" algn="ctr">
                      <a:solidFill>
                        <a:schemeClr val="accent2"/>
                      </a:solidFill>
                      <a:prstDash val="solid"/>
                      <a:round/>
                      <a:headEnd type="none" w="med" len="med"/>
                      <a:tailEnd type="none" w="med" len="med"/>
                    </a:lnR>
                  </a:tcPr>
                </a:tc>
                <a:tc>
                  <a:txBody>
                    <a:bodyPr/>
                    <a:lstStyle/>
                    <a:p>
                      <a:pPr algn="l">
                        <a:lnSpc>
                          <a:spcPct val="115000"/>
                        </a:lnSpc>
                        <a:spcAft>
                          <a:spcPts val="1000"/>
                        </a:spcAft>
                      </a:pPr>
                      <a:r>
                        <a:rPr lang="es-ES" sz="1400" dirty="0">
                          <a:effectLst/>
                          <a:latin typeface="Varela Round" panose="020B0604020202020204" charset="-79"/>
                          <a:cs typeface="Varela Round" panose="020B0604020202020204" charset="-79"/>
                        </a:rPr>
                        <a:t>Individual</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Colores o crayolas</a:t>
                      </a:r>
                      <a:endParaRPr lang="es-MX" sz="1400" dirty="0">
                        <a:effectLst/>
                        <a:latin typeface="Varela Round" panose="020B0604020202020204" charset="-79"/>
                        <a:cs typeface="Varela Round" panose="020B0604020202020204" charset="-79"/>
                      </a:endParaRPr>
                    </a:p>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Hoja didáctica</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MX" sz="1400" dirty="0">
                          <a:effectLst/>
                          <a:latin typeface="Varela Round" panose="020B0604020202020204" charset="-79"/>
                          <a:cs typeface="Varela Round" panose="020B0604020202020204" charset="-79"/>
                        </a:rPr>
                        <a:t> </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tcPr>
                </a:tc>
                <a:tc>
                  <a:txBody>
                    <a:bodyPr/>
                    <a:lstStyle/>
                    <a:p>
                      <a:pPr algn="l">
                        <a:lnSpc>
                          <a:spcPct val="115000"/>
                        </a:lnSpc>
                        <a:spcAft>
                          <a:spcPts val="1000"/>
                        </a:spcAft>
                      </a:pPr>
                      <a:r>
                        <a:rPr lang="es-MX" sz="1400" dirty="0">
                          <a:effectLst/>
                          <a:latin typeface="Varela Round" panose="020B0604020202020204" charset="-79"/>
                          <a:cs typeface="Varela Round" panose="020B0604020202020204" charset="-79"/>
                        </a:rPr>
                        <a:t>15 minutos</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lnL w="12700" cap="flat" cmpd="sng" algn="ctr">
                      <a:solidFill>
                        <a:schemeClr val="accent2"/>
                      </a:solidFill>
                      <a:prstDash val="solid"/>
                      <a:round/>
                      <a:headEnd type="none" w="med" len="med"/>
                      <a:tailEnd type="none" w="med" len="med"/>
                    </a:lnL>
                  </a:tcPr>
                </a:tc>
                <a:extLst>
                  <a:ext uri="{0D108BD9-81ED-4DB2-BD59-A6C34878D82A}">
                    <a16:rowId xmlns:a16="http://schemas.microsoft.com/office/drawing/2014/main" val="1423048538"/>
                  </a:ext>
                </a:extLst>
              </a:tr>
            </a:tbl>
          </a:graphicData>
        </a:graphic>
      </p:graphicFrame>
    </p:spTree>
    <p:extLst>
      <p:ext uri="{BB962C8B-B14F-4D97-AF65-F5344CB8AC3E}">
        <p14:creationId xmlns:p14="http://schemas.microsoft.com/office/powerpoint/2010/main" val="659700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0 Imagen">
            <a:extLst>
              <a:ext uri="{FF2B5EF4-FFF2-40B4-BE49-F238E27FC236}">
                <a16:creationId xmlns:a16="http://schemas.microsoft.com/office/drawing/2014/main" id="{85EB86A1-70A6-4478-A648-1369590FA7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8728" y="398070"/>
            <a:ext cx="6066543" cy="4347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269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932A3400-B915-4BDD-ADA7-17DD4A080BF3}"/>
              </a:ext>
            </a:extLst>
          </p:cNvPr>
          <p:cNvGraphicFramePr>
            <a:graphicFrameLocks noGrp="1"/>
          </p:cNvGraphicFramePr>
          <p:nvPr>
            <p:extLst>
              <p:ext uri="{D42A27DB-BD31-4B8C-83A1-F6EECF244321}">
                <p14:modId xmlns:p14="http://schemas.microsoft.com/office/powerpoint/2010/main" val="2861245181"/>
              </p:ext>
            </p:extLst>
          </p:nvPr>
        </p:nvGraphicFramePr>
        <p:xfrm>
          <a:off x="1049866" y="245507"/>
          <a:ext cx="7044268" cy="4608990"/>
        </p:xfrm>
        <a:graphic>
          <a:graphicData uri="http://schemas.openxmlformats.org/drawingml/2006/table">
            <a:tbl>
              <a:tblPr firstRow="1" firstCol="1" bandRow="1">
                <a:tableStyleId>{F2DE63D5-997A-4646-A377-4702673A728D}</a:tableStyleId>
              </a:tblPr>
              <a:tblGrid>
                <a:gridCol w="1429264">
                  <a:extLst>
                    <a:ext uri="{9D8B030D-6E8A-4147-A177-3AD203B41FA5}">
                      <a16:colId xmlns:a16="http://schemas.microsoft.com/office/drawing/2014/main" val="710932303"/>
                    </a:ext>
                  </a:extLst>
                </a:gridCol>
                <a:gridCol w="1396893">
                  <a:extLst>
                    <a:ext uri="{9D8B030D-6E8A-4147-A177-3AD203B41FA5}">
                      <a16:colId xmlns:a16="http://schemas.microsoft.com/office/drawing/2014/main" val="290073229"/>
                    </a:ext>
                  </a:extLst>
                </a:gridCol>
                <a:gridCol w="1373848">
                  <a:extLst>
                    <a:ext uri="{9D8B030D-6E8A-4147-A177-3AD203B41FA5}">
                      <a16:colId xmlns:a16="http://schemas.microsoft.com/office/drawing/2014/main" val="3900379894"/>
                    </a:ext>
                  </a:extLst>
                </a:gridCol>
                <a:gridCol w="1396893">
                  <a:extLst>
                    <a:ext uri="{9D8B030D-6E8A-4147-A177-3AD203B41FA5}">
                      <a16:colId xmlns:a16="http://schemas.microsoft.com/office/drawing/2014/main" val="2152038817"/>
                    </a:ext>
                  </a:extLst>
                </a:gridCol>
                <a:gridCol w="1447370">
                  <a:extLst>
                    <a:ext uri="{9D8B030D-6E8A-4147-A177-3AD203B41FA5}">
                      <a16:colId xmlns:a16="http://schemas.microsoft.com/office/drawing/2014/main" val="3391449156"/>
                    </a:ext>
                  </a:extLst>
                </a:gridCol>
              </a:tblGrid>
              <a:tr h="258793">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Evaluación</a:t>
                      </a:r>
                      <a:endParaRPr lang="es-MX" sz="11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4"/>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Lo hace</a:t>
                      </a:r>
                      <a:endParaRPr lang="es-MX" sz="11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En proceso</a:t>
                      </a:r>
                      <a:endParaRPr lang="es-MX" sz="11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No lo hace</a:t>
                      </a:r>
                      <a:endParaRPr lang="es-MX" sz="11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4"/>
                      </a:solidFill>
                      <a:prstDash val="solid"/>
                      <a:round/>
                      <a:headEnd type="none" w="med" len="med"/>
                      <a:tailEnd type="none" w="med" len="med"/>
                    </a:lnL>
                    <a:lnR w="12700" cap="flat" cmpd="sng" algn="ctr">
                      <a:solidFill>
                        <a:schemeClr val="accent4"/>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Observaciones</a:t>
                      </a:r>
                      <a:endParaRPr lang="es-MX" sz="11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4"/>
                      </a:solidFill>
                      <a:prstDash val="solid"/>
                      <a:round/>
                      <a:headEnd type="none" w="med" len="med"/>
                      <a:tailEnd type="none" w="med" len="med"/>
                    </a:lnL>
                  </a:tcPr>
                </a:tc>
                <a:extLst>
                  <a:ext uri="{0D108BD9-81ED-4DB2-BD59-A6C34878D82A}">
                    <a16:rowId xmlns:a16="http://schemas.microsoft.com/office/drawing/2014/main" val="1804171930"/>
                  </a:ext>
                </a:extLst>
              </a:tr>
              <a:tr h="636668">
                <a:tc>
                  <a:txBody>
                    <a:bodyPr/>
                    <a:lstStyle/>
                    <a:p>
                      <a:pPr algn="l">
                        <a:lnSpc>
                          <a:spcPct val="105000"/>
                        </a:lnSpc>
                        <a:spcAft>
                          <a:spcPts val="1000"/>
                        </a:spcAft>
                      </a:pPr>
                      <a:r>
                        <a:rPr lang="es-MX" sz="1200" dirty="0">
                          <a:effectLst/>
                          <a:latin typeface="Varela Round" panose="020B0604020202020204" charset="-79"/>
                          <a:cs typeface="Varela Round" panose="020B0604020202020204" charset="-79"/>
                        </a:rPr>
                        <a:t>Logra identificar los nombres de las figuras geométricas</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3"/>
                      </a:solidFill>
                      <a:prstDash val="solid"/>
                      <a:round/>
                      <a:headEnd type="none" w="med" len="med"/>
                      <a:tailEnd type="none" w="med" len="med"/>
                    </a:lnR>
                  </a:tcPr>
                </a:tc>
                <a:tc>
                  <a:txBody>
                    <a:bodyPr/>
                    <a:lstStyle/>
                    <a:p>
                      <a:pPr marL="171450" indent="-171450" algn="ctr">
                        <a:lnSpc>
                          <a:spcPct val="105000"/>
                        </a:lnSpc>
                        <a:spcAft>
                          <a:spcPts val="1000"/>
                        </a:spcAft>
                        <a:buFont typeface="Wingdings" panose="05000000000000000000" pitchFamily="2" charset="2"/>
                        <a:buChar char="§"/>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795754084"/>
                  </a:ext>
                </a:extLst>
              </a:tr>
              <a:tr h="636668">
                <a:tc>
                  <a:txBody>
                    <a:bodyPr/>
                    <a:lstStyle/>
                    <a:p>
                      <a:pPr algn="l">
                        <a:lnSpc>
                          <a:spcPct val="105000"/>
                        </a:lnSpc>
                        <a:spcAft>
                          <a:spcPts val="1000"/>
                        </a:spcAft>
                      </a:pPr>
                      <a:r>
                        <a:rPr lang="es-MX" sz="1200" dirty="0">
                          <a:effectLst/>
                          <a:latin typeface="Varela Round" panose="020B0604020202020204" charset="-79"/>
                          <a:cs typeface="Varela Round" panose="020B0604020202020204" charset="-79"/>
                        </a:rPr>
                        <a:t>Conoce las características de las figuras geométricas</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marL="171450" indent="-171450" algn="ctr">
                        <a:lnSpc>
                          <a:spcPct val="105000"/>
                        </a:lnSpc>
                        <a:spcAft>
                          <a:spcPts val="1000"/>
                        </a:spcAft>
                        <a:buFont typeface="Arial" panose="020B0604020202020204" pitchFamily="34" charset="0"/>
                        <a:buChar char="•"/>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518474135"/>
                  </a:ext>
                </a:extLst>
              </a:tr>
              <a:tr h="702257">
                <a:tc>
                  <a:txBody>
                    <a:bodyPr/>
                    <a:lstStyle/>
                    <a:p>
                      <a:pPr algn="l">
                        <a:lnSpc>
                          <a:spcPct val="105000"/>
                        </a:lnSpc>
                        <a:spcAft>
                          <a:spcPts val="1000"/>
                        </a:spcAft>
                      </a:pPr>
                      <a:r>
                        <a:rPr lang="es-ES" sz="1200" dirty="0">
                          <a:effectLst/>
                          <a:latin typeface="Varela Round" panose="020B0604020202020204" charset="-79"/>
                          <a:cs typeface="Varela Round" panose="020B0604020202020204" charset="-79"/>
                        </a:rPr>
                        <a:t>Reconoce</a:t>
                      </a:r>
                      <a:r>
                        <a:rPr lang="es-MX" sz="1200" dirty="0">
                          <a:effectLst/>
                          <a:latin typeface="Varela Round" panose="020B0604020202020204" charset="-79"/>
                          <a:cs typeface="Varela Round" panose="020B0604020202020204" charset="-79"/>
                        </a:rPr>
                        <a:t> las figuras geométricas en diversos objetos que se encuentran a su alrededor</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3"/>
                      </a:solidFill>
                      <a:prstDash val="solid"/>
                      <a:round/>
                      <a:headEnd type="none" w="med" len="med"/>
                      <a:tailEnd type="none" w="med" len="med"/>
                    </a:lnR>
                  </a:tcPr>
                </a:tc>
                <a:tc>
                  <a:txBody>
                    <a:bodyPr/>
                    <a:lstStyle/>
                    <a:p>
                      <a:pPr marL="171450" indent="-171450" algn="ctr">
                        <a:lnSpc>
                          <a:spcPct val="105000"/>
                        </a:lnSpc>
                        <a:spcAft>
                          <a:spcPts val="1000"/>
                        </a:spcAft>
                        <a:buFont typeface="Arial" panose="020B0604020202020204" pitchFamily="34" charset="0"/>
                        <a:buChar char="•"/>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470535471"/>
                  </a:ext>
                </a:extLst>
              </a:tr>
              <a:tr h="593067">
                <a:tc>
                  <a:txBody>
                    <a:bodyPr/>
                    <a:lstStyle/>
                    <a:p>
                      <a:pPr algn="l">
                        <a:lnSpc>
                          <a:spcPct val="105000"/>
                        </a:lnSpc>
                        <a:spcAft>
                          <a:spcPts val="1000"/>
                        </a:spcAft>
                      </a:pPr>
                      <a:r>
                        <a:rPr lang="es-ES" sz="1200" dirty="0">
                          <a:effectLst/>
                          <a:latin typeface="Varela Round" panose="020B0604020202020204" charset="-79"/>
                          <a:cs typeface="Varela Round" panose="020B0604020202020204" charset="-79"/>
                        </a:rPr>
                        <a:t>Identifica las figuras geométricas dentro de dibujos</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3"/>
                      </a:solidFill>
                      <a:prstDash val="solid"/>
                      <a:round/>
                      <a:headEnd type="none" w="med" len="med"/>
                      <a:tailEnd type="none" w="med" len="med"/>
                    </a:lnR>
                  </a:tcPr>
                </a:tc>
                <a:tc>
                  <a:txBody>
                    <a:bodyPr/>
                    <a:lstStyle/>
                    <a:p>
                      <a:pPr marL="171450" indent="-171450" algn="ctr">
                        <a:lnSpc>
                          <a:spcPct val="105000"/>
                        </a:lnSpc>
                        <a:spcAft>
                          <a:spcPts val="1000"/>
                        </a:spcAft>
                        <a:buFont typeface="Arial" panose="020B0604020202020204" pitchFamily="34" charset="0"/>
                        <a:buChar char="•"/>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406959649"/>
                  </a:ext>
                </a:extLst>
              </a:tr>
              <a:tr h="588847">
                <a:tc>
                  <a:txBody>
                    <a:bodyPr/>
                    <a:lstStyle/>
                    <a:p>
                      <a:pPr algn="l">
                        <a:lnSpc>
                          <a:spcPct val="105000"/>
                        </a:lnSpc>
                        <a:spcAft>
                          <a:spcPts val="1000"/>
                        </a:spcAft>
                      </a:pPr>
                      <a:r>
                        <a:rPr lang="es-ES" sz="1200" dirty="0">
                          <a:effectLst/>
                          <a:latin typeface="Varela Round" panose="020B0604020202020204" charset="-79"/>
                          <a:cs typeface="Varela Round" panose="020B0604020202020204" charset="-79"/>
                        </a:rPr>
                        <a:t>Sabe distinguir las figuras geométricas unas de otras</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R w="12700" cap="flat" cmpd="sng" algn="ctr">
                      <a:solidFill>
                        <a:schemeClr val="accent3"/>
                      </a:solidFill>
                      <a:prstDash val="solid"/>
                      <a:round/>
                      <a:headEnd type="none" w="med" len="med"/>
                      <a:tailEnd type="none" w="med" len="med"/>
                    </a:lnR>
                  </a:tcPr>
                </a:tc>
                <a:tc>
                  <a:txBody>
                    <a:bodyPr/>
                    <a:lstStyle/>
                    <a:p>
                      <a:pPr marL="171450" indent="-171450" algn="ctr">
                        <a:lnSpc>
                          <a:spcPct val="105000"/>
                        </a:lnSpc>
                        <a:spcAft>
                          <a:spcPts val="1000"/>
                        </a:spcAft>
                        <a:buFont typeface="Arial" panose="020B0604020202020204" pitchFamily="34" charset="0"/>
                        <a:buChar char="•"/>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a:effectLst/>
                          <a:latin typeface="Varela Round" panose="020B0604020202020204" charset="-79"/>
                          <a:cs typeface="Varela Round" panose="020B0604020202020204" charset="-79"/>
                        </a:rPr>
                        <a:t> </a:t>
                      </a:r>
                      <a:endParaRPr lang="es-MX" sz="110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05000"/>
                        </a:lnSpc>
                        <a:spcAft>
                          <a:spcPts val="1000"/>
                        </a:spcAft>
                      </a:pPr>
                      <a:r>
                        <a:rPr lang="es-MX" sz="1200" dirty="0">
                          <a:effectLst/>
                          <a:latin typeface="Varela Round" panose="020B0604020202020204" charset="-79"/>
                          <a:cs typeface="Varela Round" panose="020B0604020202020204" charset="-79"/>
                        </a:rPr>
                        <a:t> </a:t>
                      </a:r>
                      <a:endParaRPr lang="es-MX" sz="1100" dirty="0">
                        <a:effectLst/>
                        <a:latin typeface="Varela Round" panose="020B0604020202020204" charset="-79"/>
                        <a:ea typeface="Calibri" panose="020F0502020204030204" pitchFamily="34" charset="0"/>
                        <a:cs typeface="Varela Round" panose="020B0604020202020204" charset="-79"/>
                      </a:endParaRPr>
                    </a:p>
                  </a:txBody>
                  <a:tcPr marL="50633" marR="50633"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4161467694"/>
                  </a:ext>
                </a:extLst>
              </a:tr>
            </a:tbl>
          </a:graphicData>
        </a:graphic>
      </p:graphicFrame>
    </p:spTree>
    <p:extLst>
      <p:ext uri="{BB962C8B-B14F-4D97-AF65-F5344CB8AC3E}">
        <p14:creationId xmlns:p14="http://schemas.microsoft.com/office/powerpoint/2010/main" val="1287879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4ABE5E-032E-41FA-B85A-18CE1008AA70}"/>
              </a:ext>
            </a:extLst>
          </p:cNvPr>
          <p:cNvSpPr>
            <a:spLocks noGrp="1"/>
          </p:cNvSpPr>
          <p:nvPr>
            <p:ph type="title"/>
          </p:nvPr>
        </p:nvSpPr>
        <p:spPr>
          <a:xfrm>
            <a:off x="656784" y="1905638"/>
            <a:ext cx="3204000" cy="1330500"/>
          </a:xfrm>
        </p:spPr>
        <p:txBody>
          <a:bodyPr/>
          <a:lstStyle/>
          <a:p>
            <a:r>
              <a:rPr lang="es-MX" sz="4000" dirty="0"/>
              <a:t>Aplicación</a:t>
            </a:r>
          </a:p>
        </p:txBody>
      </p:sp>
      <p:grpSp>
        <p:nvGrpSpPr>
          <p:cNvPr id="33" name="Grupo 32">
            <a:extLst>
              <a:ext uri="{FF2B5EF4-FFF2-40B4-BE49-F238E27FC236}">
                <a16:creationId xmlns:a16="http://schemas.microsoft.com/office/drawing/2014/main" id="{70907E05-9AF8-4D76-93C6-C7658CCE4984}"/>
              </a:ext>
            </a:extLst>
          </p:cNvPr>
          <p:cNvGrpSpPr/>
          <p:nvPr/>
        </p:nvGrpSpPr>
        <p:grpSpPr>
          <a:xfrm rot="269243">
            <a:off x="4947092" y="942863"/>
            <a:ext cx="3540124" cy="3256050"/>
            <a:chOff x="4797658" y="923939"/>
            <a:chExt cx="3540124" cy="3256050"/>
          </a:xfrm>
        </p:grpSpPr>
        <p:sp>
          <p:nvSpPr>
            <p:cNvPr id="34" name="Elipse 33">
              <a:extLst>
                <a:ext uri="{FF2B5EF4-FFF2-40B4-BE49-F238E27FC236}">
                  <a16:creationId xmlns:a16="http://schemas.microsoft.com/office/drawing/2014/main" id="{F8EB6560-0B02-43B3-801F-761752D1C988}"/>
                </a:ext>
              </a:extLst>
            </p:cNvPr>
            <p:cNvSpPr/>
            <p:nvPr/>
          </p:nvSpPr>
          <p:spPr>
            <a:xfrm>
              <a:off x="5040960" y="1098844"/>
              <a:ext cx="2880000" cy="2880000"/>
            </a:xfrm>
            <a:prstGeom prst="ellipse">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35" name="Grupo 34">
              <a:extLst>
                <a:ext uri="{FF2B5EF4-FFF2-40B4-BE49-F238E27FC236}">
                  <a16:creationId xmlns:a16="http://schemas.microsoft.com/office/drawing/2014/main" id="{B1BFCCCF-A556-44B3-9552-2A4C62699D51}"/>
                </a:ext>
              </a:extLst>
            </p:cNvPr>
            <p:cNvGrpSpPr/>
            <p:nvPr/>
          </p:nvGrpSpPr>
          <p:grpSpPr>
            <a:xfrm>
              <a:off x="6061573" y="1641715"/>
              <a:ext cx="819773" cy="443011"/>
              <a:chOff x="1267591" y="1195414"/>
              <a:chExt cx="819773" cy="443011"/>
            </a:xfrm>
          </p:grpSpPr>
          <p:sp>
            <p:nvSpPr>
              <p:cNvPr id="57" name="Google Shape;867;p55">
                <a:extLst>
                  <a:ext uri="{FF2B5EF4-FFF2-40B4-BE49-F238E27FC236}">
                    <a16:creationId xmlns:a16="http://schemas.microsoft.com/office/drawing/2014/main" id="{D2B67BD4-45C2-4776-8B7B-808ECBF0825A}"/>
                  </a:ext>
                </a:extLst>
              </p:cNvPr>
              <p:cNvSpPr/>
              <p:nvPr/>
            </p:nvSpPr>
            <p:spPr>
              <a:xfrm>
                <a:off x="1267591" y="1339197"/>
                <a:ext cx="158914" cy="143602"/>
              </a:xfrm>
              <a:custGeom>
                <a:avLst/>
                <a:gdLst/>
                <a:ahLst/>
                <a:cxnLst/>
                <a:rect l="l" t="t" r="r" b="b"/>
                <a:pathLst>
                  <a:path w="2636" h="2382" extrusionOk="0">
                    <a:moveTo>
                      <a:pt x="2368" y="0"/>
                    </a:moveTo>
                    <a:cubicBezTo>
                      <a:pt x="2355" y="0"/>
                      <a:pt x="2344" y="5"/>
                      <a:pt x="2335" y="13"/>
                    </a:cubicBezTo>
                    <a:cubicBezTo>
                      <a:pt x="2268" y="13"/>
                      <a:pt x="2235" y="80"/>
                      <a:pt x="2235" y="114"/>
                    </a:cubicBezTo>
                    <a:lnTo>
                      <a:pt x="2235" y="314"/>
                    </a:lnTo>
                    <a:cubicBezTo>
                      <a:pt x="2235" y="480"/>
                      <a:pt x="2235" y="647"/>
                      <a:pt x="2235" y="814"/>
                    </a:cubicBezTo>
                    <a:cubicBezTo>
                      <a:pt x="2235" y="1048"/>
                      <a:pt x="2202" y="1281"/>
                      <a:pt x="2102" y="1481"/>
                    </a:cubicBezTo>
                    <a:cubicBezTo>
                      <a:pt x="2068" y="1615"/>
                      <a:pt x="2001" y="1681"/>
                      <a:pt x="1935" y="1781"/>
                    </a:cubicBezTo>
                    <a:cubicBezTo>
                      <a:pt x="1901" y="1815"/>
                      <a:pt x="1835" y="1848"/>
                      <a:pt x="1801" y="1881"/>
                    </a:cubicBezTo>
                    <a:cubicBezTo>
                      <a:pt x="1768" y="1881"/>
                      <a:pt x="1701" y="1915"/>
                      <a:pt x="1635" y="1948"/>
                    </a:cubicBezTo>
                    <a:cubicBezTo>
                      <a:pt x="1568" y="1948"/>
                      <a:pt x="1501" y="1982"/>
                      <a:pt x="1468" y="1982"/>
                    </a:cubicBezTo>
                    <a:lnTo>
                      <a:pt x="1301" y="1982"/>
                    </a:lnTo>
                    <a:cubicBezTo>
                      <a:pt x="1168" y="1982"/>
                      <a:pt x="1067" y="1948"/>
                      <a:pt x="967" y="1881"/>
                    </a:cubicBezTo>
                    <a:cubicBezTo>
                      <a:pt x="867" y="1815"/>
                      <a:pt x="767" y="1748"/>
                      <a:pt x="701" y="1681"/>
                    </a:cubicBezTo>
                    <a:cubicBezTo>
                      <a:pt x="634" y="1615"/>
                      <a:pt x="567" y="1515"/>
                      <a:pt x="500" y="1414"/>
                    </a:cubicBezTo>
                    <a:cubicBezTo>
                      <a:pt x="400" y="1281"/>
                      <a:pt x="334" y="1148"/>
                      <a:pt x="267" y="1014"/>
                    </a:cubicBezTo>
                    <a:lnTo>
                      <a:pt x="167" y="847"/>
                    </a:lnTo>
                    <a:cubicBezTo>
                      <a:pt x="167" y="781"/>
                      <a:pt x="133" y="747"/>
                      <a:pt x="100" y="747"/>
                    </a:cubicBezTo>
                    <a:cubicBezTo>
                      <a:pt x="33" y="747"/>
                      <a:pt x="0" y="814"/>
                      <a:pt x="0" y="881"/>
                    </a:cubicBezTo>
                    <a:cubicBezTo>
                      <a:pt x="33" y="1114"/>
                      <a:pt x="133" y="1381"/>
                      <a:pt x="267" y="1581"/>
                    </a:cubicBezTo>
                    <a:cubicBezTo>
                      <a:pt x="300" y="1715"/>
                      <a:pt x="400" y="1815"/>
                      <a:pt x="467" y="1915"/>
                    </a:cubicBezTo>
                    <a:cubicBezTo>
                      <a:pt x="567" y="2048"/>
                      <a:pt x="667" y="2148"/>
                      <a:pt x="801" y="2215"/>
                    </a:cubicBezTo>
                    <a:cubicBezTo>
                      <a:pt x="934" y="2315"/>
                      <a:pt x="1101" y="2348"/>
                      <a:pt x="1268" y="2382"/>
                    </a:cubicBezTo>
                    <a:lnTo>
                      <a:pt x="1534" y="2382"/>
                    </a:lnTo>
                    <a:cubicBezTo>
                      <a:pt x="1635" y="2382"/>
                      <a:pt x="1701" y="2348"/>
                      <a:pt x="1801" y="2315"/>
                    </a:cubicBezTo>
                    <a:cubicBezTo>
                      <a:pt x="1868" y="2315"/>
                      <a:pt x="1935" y="2248"/>
                      <a:pt x="2035" y="2215"/>
                    </a:cubicBezTo>
                    <a:cubicBezTo>
                      <a:pt x="2102" y="2182"/>
                      <a:pt x="2168" y="2115"/>
                      <a:pt x="2235" y="2048"/>
                    </a:cubicBezTo>
                    <a:cubicBezTo>
                      <a:pt x="2368" y="1915"/>
                      <a:pt x="2435" y="1781"/>
                      <a:pt x="2502" y="1648"/>
                    </a:cubicBezTo>
                    <a:cubicBezTo>
                      <a:pt x="2602" y="1381"/>
                      <a:pt x="2635" y="1081"/>
                      <a:pt x="2602" y="814"/>
                    </a:cubicBezTo>
                    <a:cubicBezTo>
                      <a:pt x="2569" y="581"/>
                      <a:pt x="2535" y="314"/>
                      <a:pt x="2468" y="80"/>
                    </a:cubicBezTo>
                    <a:cubicBezTo>
                      <a:pt x="2444" y="31"/>
                      <a:pt x="2402" y="0"/>
                      <a:pt x="23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 name="Google Shape;868;p55">
                <a:extLst>
                  <a:ext uri="{FF2B5EF4-FFF2-40B4-BE49-F238E27FC236}">
                    <a16:creationId xmlns:a16="http://schemas.microsoft.com/office/drawing/2014/main" id="{CDBBB2A1-0630-4714-8269-BE40D59079A2}"/>
                  </a:ext>
                </a:extLst>
              </p:cNvPr>
              <p:cNvSpPr/>
              <p:nvPr/>
            </p:nvSpPr>
            <p:spPr>
              <a:xfrm>
                <a:off x="1928389" y="1195414"/>
                <a:ext cx="158975" cy="143783"/>
              </a:xfrm>
              <a:custGeom>
                <a:avLst/>
                <a:gdLst/>
                <a:ahLst/>
                <a:cxnLst/>
                <a:rect l="l" t="t" r="r" b="b"/>
                <a:pathLst>
                  <a:path w="2637" h="2385" extrusionOk="0">
                    <a:moveTo>
                      <a:pt x="2336" y="1"/>
                    </a:moveTo>
                    <a:cubicBezTo>
                      <a:pt x="2269" y="1"/>
                      <a:pt x="2236" y="68"/>
                      <a:pt x="2236" y="134"/>
                    </a:cubicBezTo>
                    <a:lnTo>
                      <a:pt x="2236" y="301"/>
                    </a:lnTo>
                    <a:cubicBezTo>
                      <a:pt x="2269" y="468"/>
                      <a:pt x="2269" y="668"/>
                      <a:pt x="2236" y="835"/>
                    </a:cubicBezTo>
                    <a:cubicBezTo>
                      <a:pt x="2236" y="1035"/>
                      <a:pt x="2202" y="1268"/>
                      <a:pt x="2136" y="1502"/>
                    </a:cubicBezTo>
                    <a:cubicBezTo>
                      <a:pt x="2069" y="1602"/>
                      <a:pt x="2002" y="1702"/>
                      <a:pt x="1936" y="1769"/>
                    </a:cubicBezTo>
                    <a:cubicBezTo>
                      <a:pt x="1902" y="1836"/>
                      <a:pt x="1869" y="1836"/>
                      <a:pt x="1835" y="1869"/>
                    </a:cubicBezTo>
                    <a:cubicBezTo>
                      <a:pt x="1769" y="1902"/>
                      <a:pt x="1702" y="1902"/>
                      <a:pt x="1635" y="1936"/>
                    </a:cubicBezTo>
                    <a:lnTo>
                      <a:pt x="1469" y="1969"/>
                    </a:lnTo>
                    <a:lnTo>
                      <a:pt x="1302" y="1969"/>
                    </a:lnTo>
                    <a:cubicBezTo>
                      <a:pt x="1168" y="1969"/>
                      <a:pt x="1068" y="1936"/>
                      <a:pt x="968" y="1869"/>
                    </a:cubicBezTo>
                    <a:cubicBezTo>
                      <a:pt x="868" y="1802"/>
                      <a:pt x="801" y="1735"/>
                      <a:pt x="701" y="1669"/>
                    </a:cubicBezTo>
                    <a:cubicBezTo>
                      <a:pt x="635" y="1602"/>
                      <a:pt x="568" y="1502"/>
                      <a:pt x="501" y="1435"/>
                    </a:cubicBezTo>
                    <a:cubicBezTo>
                      <a:pt x="401" y="1302"/>
                      <a:pt x="334" y="1135"/>
                      <a:pt x="268" y="1002"/>
                    </a:cubicBezTo>
                    <a:cubicBezTo>
                      <a:pt x="201" y="902"/>
                      <a:pt x="168" y="835"/>
                      <a:pt x="168" y="835"/>
                    </a:cubicBezTo>
                    <a:cubicBezTo>
                      <a:pt x="168" y="801"/>
                      <a:pt x="134" y="768"/>
                      <a:pt x="101" y="735"/>
                    </a:cubicBezTo>
                    <a:cubicBezTo>
                      <a:pt x="34" y="735"/>
                      <a:pt x="1" y="801"/>
                      <a:pt x="1" y="868"/>
                    </a:cubicBezTo>
                    <a:cubicBezTo>
                      <a:pt x="34" y="1135"/>
                      <a:pt x="134" y="1369"/>
                      <a:pt x="268" y="1602"/>
                    </a:cubicBezTo>
                    <a:cubicBezTo>
                      <a:pt x="301" y="1702"/>
                      <a:pt x="401" y="1802"/>
                      <a:pt x="468" y="1902"/>
                    </a:cubicBezTo>
                    <a:cubicBezTo>
                      <a:pt x="568" y="2036"/>
                      <a:pt x="668" y="2136"/>
                      <a:pt x="801" y="2202"/>
                    </a:cubicBezTo>
                    <a:cubicBezTo>
                      <a:pt x="968" y="2303"/>
                      <a:pt x="1102" y="2369"/>
                      <a:pt x="1302" y="2369"/>
                    </a:cubicBezTo>
                    <a:cubicBezTo>
                      <a:pt x="1346" y="2369"/>
                      <a:pt x="1406" y="2384"/>
                      <a:pt x="1460" y="2384"/>
                    </a:cubicBezTo>
                    <a:cubicBezTo>
                      <a:pt x="1487" y="2384"/>
                      <a:pt x="1513" y="2380"/>
                      <a:pt x="1535" y="2369"/>
                    </a:cubicBezTo>
                    <a:cubicBezTo>
                      <a:pt x="1635" y="2369"/>
                      <a:pt x="1702" y="2336"/>
                      <a:pt x="1802" y="2336"/>
                    </a:cubicBezTo>
                    <a:cubicBezTo>
                      <a:pt x="1869" y="2303"/>
                      <a:pt x="1936" y="2269"/>
                      <a:pt x="2036" y="2236"/>
                    </a:cubicBezTo>
                    <a:cubicBezTo>
                      <a:pt x="2102" y="2169"/>
                      <a:pt x="2169" y="2102"/>
                      <a:pt x="2236" y="2036"/>
                    </a:cubicBezTo>
                    <a:cubicBezTo>
                      <a:pt x="2369" y="1936"/>
                      <a:pt x="2469" y="1802"/>
                      <a:pt x="2503" y="1635"/>
                    </a:cubicBezTo>
                    <a:cubicBezTo>
                      <a:pt x="2603" y="1369"/>
                      <a:pt x="2636" y="1102"/>
                      <a:pt x="2603" y="835"/>
                    </a:cubicBezTo>
                    <a:cubicBezTo>
                      <a:pt x="2603" y="568"/>
                      <a:pt x="2536" y="301"/>
                      <a:pt x="2469" y="68"/>
                    </a:cubicBezTo>
                    <a:cubicBezTo>
                      <a:pt x="2436" y="34"/>
                      <a:pt x="2403" y="1"/>
                      <a:pt x="23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869;p55">
                <a:extLst>
                  <a:ext uri="{FF2B5EF4-FFF2-40B4-BE49-F238E27FC236}">
                    <a16:creationId xmlns:a16="http://schemas.microsoft.com/office/drawing/2014/main" id="{7F4BD181-FFE2-4667-8E96-1EE4D3C39650}"/>
                  </a:ext>
                </a:extLst>
              </p:cNvPr>
              <p:cNvSpPr/>
              <p:nvPr/>
            </p:nvSpPr>
            <p:spPr>
              <a:xfrm>
                <a:off x="1598447" y="1527317"/>
                <a:ext cx="291665" cy="111108"/>
              </a:xfrm>
              <a:custGeom>
                <a:avLst/>
                <a:gdLst/>
                <a:ahLst/>
                <a:cxnLst/>
                <a:rect l="l" t="t" r="r" b="b"/>
                <a:pathLst>
                  <a:path w="4838" h="1843" extrusionOk="0">
                    <a:moveTo>
                      <a:pt x="3121" y="1"/>
                    </a:moveTo>
                    <a:cubicBezTo>
                      <a:pt x="1517" y="1"/>
                      <a:pt x="251" y="1255"/>
                      <a:pt x="0" y="1530"/>
                    </a:cubicBezTo>
                    <a:cubicBezTo>
                      <a:pt x="522" y="1739"/>
                      <a:pt x="1069" y="1843"/>
                      <a:pt x="1618" y="1843"/>
                    </a:cubicBezTo>
                    <a:cubicBezTo>
                      <a:pt x="1947" y="1843"/>
                      <a:pt x="2277" y="1805"/>
                      <a:pt x="2602" y="1730"/>
                    </a:cubicBezTo>
                    <a:cubicBezTo>
                      <a:pt x="3469" y="1564"/>
                      <a:pt x="4237" y="1130"/>
                      <a:pt x="4837" y="496"/>
                    </a:cubicBezTo>
                    <a:lnTo>
                      <a:pt x="4804" y="496"/>
                    </a:lnTo>
                    <a:cubicBezTo>
                      <a:pt x="4222" y="139"/>
                      <a:pt x="3653" y="1"/>
                      <a:pt x="3121" y="1"/>
                    </a:cubicBezTo>
                    <a:close/>
                  </a:path>
                </a:pathLst>
              </a:custGeom>
              <a:solidFill>
                <a:srgbClr val="E88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870;p55">
                <a:extLst>
                  <a:ext uri="{FF2B5EF4-FFF2-40B4-BE49-F238E27FC236}">
                    <a16:creationId xmlns:a16="http://schemas.microsoft.com/office/drawing/2014/main" id="{70D84D92-AC9C-4658-BC94-9E0F2E184CE3}"/>
                  </a:ext>
                </a:extLst>
              </p:cNvPr>
              <p:cNvSpPr/>
              <p:nvPr/>
            </p:nvSpPr>
            <p:spPr>
              <a:xfrm>
                <a:off x="1475764" y="1361107"/>
                <a:ext cx="476684" cy="260497"/>
              </a:xfrm>
              <a:custGeom>
                <a:avLst/>
                <a:gdLst/>
                <a:ahLst/>
                <a:cxnLst/>
                <a:rect l="l" t="t" r="r" b="b"/>
                <a:pathLst>
                  <a:path w="7907" h="4321" extrusionOk="0">
                    <a:moveTo>
                      <a:pt x="6517" y="0"/>
                    </a:moveTo>
                    <a:cubicBezTo>
                      <a:pt x="5896" y="0"/>
                      <a:pt x="5168" y="652"/>
                      <a:pt x="3870" y="1085"/>
                    </a:cubicBezTo>
                    <a:cubicBezTo>
                      <a:pt x="2436" y="1519"/>
                      <a:pt x="968" y="985"/>
                      <a:pt x="468" y="1752"/>
                    </a:cubicBezTo>
                    <a:cubicBezTo>
                      <a:pt x="1" y="2486"/>
                      <a:pt x="668" y="3720"/>
                      <a:pt x="2035" y="4321"/>
                    </a:cubicBezTo>
                    <a:cubicBezTo>
                      <a:pt x="2287" y="4044"/>
                      <a:pt x="3561" y="2763"/>
                      <a:pt x="5160" y="2763"/>
                    </a:cubicBezTo>
                    <a:cubicBezTo>
                      <a:pt x="5682" y="2763"/>
                      <a:pt x="6239" y="2900"/>
                      <a:pt x="6805" y="3253"/>
                    </a:cubicBezTo>
                    <a:lnTo>
                      <a:pt x="6839" y="3286"/>
                    </a:lnTo>
                    <a:cubicBezTo>
                      <a:pt x="7873" y="2152"/>
                      <a:pt x="7906" y="618"/>
                      <a:pt x="6939" y="118"/>
                    </a:cubicBezTo>
                    <a:cubicBezTo>
                      <a:pt x="6800" y="35"/>
                      <a:pt x="6661" y="0"/>
                      <a:pt x="65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 name="Grupo 35">
              <a:extLst>
                <a:ext uri="{FF2B5EF4-FFF2-40B4-BE49-F238E27FC236}">
                  <a16:creationId xmlns:a16="http://schemas.microsoft.com/office/drawing/2014/main" id="{5F75A7BD-D4D7-440F-B2BA-865AB8C3260F}"/>
                </a:ext>
              </a:extLst>
            </p:cNvPr>
            <p:cNvGrpSpPr/>
            <p:nvPr/>
          </p:nvGrpSpPr>
          <p:grpSpPr>
            <a:xfrm>
              <a:off x="4804928" y="2655024"/>
              <a:ext cx="562596" cy="510386"/>
              <a:chOff x="838289" y="2333227"/>
              <a:chExt cx="562596" cy="510386"/>
            </a:xfrm>
          </p:grpSpPr>
          <p:sp>
            <p:nvSpPr>
              <p:cNvPr id="55" name="Google Shape;871;p55">
                <a:extLst>
                  <a:ext uri="{FF2B5EF4-FFF2-40B4-BE49-F238E27FC236}">
                    <a16:creationId xmlns:a16="http://schemas.microsoft.com/office/drawing/2014/main" id="{C0C2BDAF-E963-4A6C-892F-D14300D08DE3}"/>
                  </a:ext>
                </a:extLst>
              </p:cNvPr>
              <p:cNvSpPr/>
              <p:nvPr/>
            </p:nvSpPr>
            <p:spPr>
              <a:xfrm>
                <a:off x="838289" y="2333227"/>
                <a:ext cx="439126" cy="507008"/>
              </a:xfrm>
              <a:custGeom>
                <a:avLst/>
                <a:gdLst/>
                <a:ahLst/>
                <a:cxnLst/>
                <a:rect l="l" t="t" r="r" b="b"/>
                <a:pathLst>
                  <a:path w="7284" h="8410" extrusionOk="0">
                    <a:moveTo>
                      <a:pt x="3634" y="1"/>
                    </a:moveTo>
                    <a:cubicBezTo>
                      <a:pt x="3597" y="1"/>
                      <a:pt x="3562" y="12"/>
                      <a:pt x="3536" y="37"/>
                    </a:cubicBezTo>
                    <a:cubicBezTo>
                      <a:pt x="3503" y="104"/>
                      <a:pt x="0" y="2973"/>
                      <a:pt x="1335" y="6342"/>
                    </a:cubicBezTo>
                    <a:cubicBezTo>
                      <a:pt x="2002" y="8010"/>
                      <a:pt x="3503" y="8410"/>
                      <a:pt x="4770" y="8410"/>
                    </a:cubicBezTo>
                    <a:cubicBezTo>
                      <a:pt x="5538" y="8410"/>
                      <a:pt x="6305" y="8277"/>
                      <a:pt x="7039" y="8043"/>
                    </a:cubicBezTo>
                    <a:cubicBezTo>
                      <a:pt x="7284" y="7951"/>
                      <a:pt x="7191" y="7635"/>
                      <a:pt x="6968" y="7635"/>
                    </a:cubicBezTo>
                    <a:cubicBezTo>
                      <a:pt x="6948" y="7635"/>
                      <a:pt x="6927" y="7637"/>
                      <a:pt x="6905" y="7643"/>
                    </a:cubicBezTo>
                    <a:cubicBezTo>
                      <a:pt x="6889" y="7659"/>
                      <a:pt x="5903" y="8002"/>
                      <a:pt x="4773" y="8002"/>
                    </a:cubicBezTo>
                    <a:cubicBezTo>
                      <a:pt x="3617" y="8002"/>
                      <a:pt x="2309" y="7643"/>
                      <a:pt x="1735" y="6208"/>
                    </a:cubicBezTo>
                    <a:cubicBezTo>
                      <a:pt x="501" y="3106"/>
                      <a:pt x="3770" y="404"/>
                      <a:pt x="3803" y="371"/>
                    </a:cubicBezTo>
                    <a:cubicBezTo>
                      <a:pt x="3870" y="304"/>
                      <a:pt x="3903" y="171"/>
                      <a:pt x="3803" y="71"/>
                    </a:cubicBezTo>
                    <a:cubicBezTo>
                      <a:pt x="3762" y="29"/>
                      <a:pt x="3695" y="1"/>
                      <a:pt x="36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872;p55">
                <a:extLst>
                  <a:ext uri="{FF2B5EF4-FFF2-40B4-BE49-F238E27FC236}">
                    <a16:creationId xmlns:a16="http://schemas.microsoft.com/office/drawing/2014/main" id="{80F5385A-C178-4AB5-B517-4522A4288414}"/>
                  </a:ext>
                </a:extLst>
              </p:cNvPr>
              <p:cNvSpPr/>
              <p:nvPr/>
            </p:nvSpPr>
            <p:spPr>
              <a:xfrm>
                <a:off x="1223040" y="2716710"/>
                <a:ext cx="177845" cy="126903"/>
              </a:xfrm>
              <a:custGeom>
                <a:avLst/>
                <a:gdLst/>
                <a:ahLst/>
                <a:cxnLst/>
                <a:rect l="l" t="t" r="r" b="b"/>
                <a:pathLst>
                  <a:path w="2950" h="2105" extrusionOk="0">
                    <a:moveTo>
                      <a:pt x="1372" y="0"/>
                    </a:moveTo>
                    <a:cubicBezTo>
                      <a:pt x="657" y="0"/>
                      <a:pt x="0" y="721"/>
                      <a:pt x="323" y="1515"/>
                    </a:cubicBezTo>
                    <a:cubicBezTo>
                      <a:pt x="445" y="1932"/>
                      <a:pt x="772" y="2104"/>
                      <a:pt x="1132" y="2104"/>
                    </a:cubicBezTo>
                    <a:cubicBezTo>
                      <a:pt x="1953" y="2104"/>
                      <a:pt x="2949" y="1209"/>
                      <a:pt x="2091" y="281"/>
                    </a:cubicBezTo>
                    <a:cubicBezTo>
                      <a:pt x="1869" y="85"/>
                      <a:pt x="1617" y="0"/>
                      <a:pt x="13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 name="Grupo 36">
              <a:extLst>
                <a:ext uri="{FF2B5EF4-FFF2-40B4-BE49-F238E27FC236}">
                  <a16:creationId xmlns:a16="http://schemas.microsoft.com/office/drawing/2014/main" id="{E00E5C8E-DB49-4609-B7D7-D136A84E1B49}"/>
                </a:ext>
              </a:extLst>
            </p:cNvPr>
            <p:cNvGrpSpPr/>
            <p:nvPr/>
          </p:nvGrpSpPr>
          <p:grpSpPr>
            <a:xfrm>
              <a:off x="7920960" y="2182692"/>
              <a:ext cx="416822" cy="474696"/>
              <a:chOff x="2423536" y="1844846"/>
              <a:chExt cx="416822" cy="474696"/>
            </a:xfrm>
          </p:grpSpPr>
          <p:sp>
            <p:nvSpPr>
              <p:cNvPr id="53" name="Google Shape;863;p55">
                <a:extLst>
                  <a:ext uri="{FF2B5EF4-FFF2-40B4-BE49-F238E27FC236}">
                    <a16:creationId xmlns:a16="http://schemas.microsoft.com/office/drawing/2014/main" id="{E65267EB-192B-41C9-A54C-5368B76B4BBD}"/>
                  </a:ext>
                </a:extLst>
              </p:cNvPr>
              <p:cNvSpPr/>
              <p:nvPr/>
            </p:nvSpPr>
            <p:spPr>
              <a:xfrm>
                <a:off x="2423536" y="1945646"/>
                <a:ext cx="381552" cy="373896"/>
              </a:xfrm>
              <a:custGeom>
                <a:avLst/>
                <a:gdLst/>
                <a:ahLst/>
                <a:cxnLst/>
                <a:rect l="l" t="t" r="r" b="b"/>
                <a:pathLst>
                  <a:path w="6329" h="6202" extrusionOk="0">
                    <a:moveTo>
                      <a:pt x="5742" y="1"/>
                    </a:moveTo>
                    <a:cubicBezTo>
                      <a:pt x="5625" y="1"/>
                      <a:pt x="5510" y="95"/>
                      <a:pt x="5528" y="262"/>
                    </a:cubicBezTo>
                    <a:cubicBezTo>
                      <a:pt x="5528" y="262"/>
                      <a:pt x="5862" y="2297"/>
                      <a:pt x="3226" y="4532"/>
                    </a:cubicBezTo>
                    <a:cubicBezTo>
                      <a:pt x="2126" y="5466"/>
                      <a:pt x="291" y="5799"/>
                      <a:pt x="258" y="5799"/>
                    </a:cubicBezTo>
                    <a:cubicBezTo>
                      <a:pt x="1" y="5799"/>
                      <a:pt x="22" y="6201"/>
                      <a:pt x="262" y="6201"/>
                    </a:cubicBezTo>
                    <a:cubicBezTo>
                      <a:pt x="272" y="6201"/>
                      <a:pt x="281" y="6201"/>
                      <a:pt x="291" y="6199"/>
                    </a:cubicBezTo>
                    <a:lnTo>
                      <a:pt x="324" y="6199"/>
                    </a:lnTo>
                    <a:cubicBezTo>
                      <a:pt x="424" y="6199"/>
                      <a:pt x="2292" y="5866"/>
                      <a:pt x="3527" y="4865"/>
                    </a:cubicBezTo>
                    <a:cubicBezTo>
                      <a:pt x="6329" y="2463"/>
                      <a:pt x="5962" y="262"/>
                      <a:pt x="5962" y="195"/>
                    </a:cubicBezTo>
                    <a:cubicBezTo>
                      <a:pt x="5932" y="62"/>
                      <a:pt x="5836" y="1"/>
                      <a:pt x="57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864;p55">
                <a:extLst>
                  <a:ext uri="{FF2B5EF4-FFF2-40B4-BE49-F238E27FC236}">
                    <a16:creationId xmlns:a16="http://schemas.microsoft.com/office/drawing/2014/main" id="{16B9E181-CCD5-432D-8A97-4BD60377D032}"/>
                  </a:ext>
                </a:extLst>
              </p:cNvPr>
              <p:cNvSpPr/>
              <p:nvPr/>
            </p:nvSpPr>
            <p:spPr>
              <a:xfrm>
                <a:off x="2659258" y="1844846"/>
                <a:ext cx="181100" cy="133173"/>
              </a:xfrm>
              <a:custGeom>
                <a:avLst/>
                <a:gdLst/>
                <a:ahLst/>
                <a:cxnLst/>
                <a:rect l="l" t="t" r="r" b="b"/>
                <a:pathLst>
                  <a:path w="3004" h="2209" extrusionOk="0">
                    <a:moveTo>
                      <a:pt x="1466" y="0"/>
                    </a:moveTo>
                    <a:cubicBezTo>
                      <a:pt x="1268" y="0"/>
                      <a:pt x="1049" y="69"/>
                      <a:pt x="817" y="233"/>
                    </a:cubicBezTo>
                    <a:cubicBezTo>
                      <a:pt x="0" y="959"/>
                      <a:pt x="557" y="2208"/>
                      <a:pt x="1539" y="2208"/>
                    </a:cubicBezTo>
                    <a:cubicBezTo>
                      <a:pt x="1639" y="2208"/>
                      <a:pt x="1744" y="2195"/>
                      <a:pt x="1852" y="2167"/>
                    </a:cubicBezTo>
                    <a:cubicBezTo>
                      <a:pt x="3003" y="1971"/>
                      <a:pt x="2523" y="0"/>
                      <a:pt x="14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 name="Grupo 37">
              <a:extLst>
                <a:ext uri="{FF2B5EF4-FFF2-40B4-BE49-F238E27FC236}">
                  <a16:creationId xmlns:a16="http://schemas.microsoft.com/office/drawing/2014/main" id="{C2B32604-A181-4B1B-9548-D6818E4CC822}"/>
                </a:ext>
              </a:extLst>
            </p:cNvPr>
            <p:cNvGrpSpPr/>
            <p:nvPr/>
          </p:nvGrpSpPr>
          <p:grpSpPr>
            <a:xfrm>
              <a:off x="7041221" y="3874276"/>
              <a:ext cx="196715" cy="305713"/>
              <a:chOff x="2262509" y="3970971"/>
              <a:chExt cx="196715" cy="305713"/>
            </a:xfrm>
          </p:grpSpPr>
          <p:sp>
            <p:nvSpPr>
              <p:cNvPr id="51" name="Google Shape;874;p55">
                <a:extLst>
                  <a:ext uri="{FF2B5EF4-FFF2-40B4-BE49-F238E27FC236}">
                    <a16:creationId xmlns:a16="http://schemas.microsoft.com/office/drawing/2014/main" id="{43F02369-A541-4AB3-B110-9EFD27F9BC88}"/>
                  </a:ext>
                </a:extLst>
              </p:cNvPr>
              <p:cNvSpPr/>
              <p:nvPr/>
            </p:nvSpPr>
            <p:spPr>
              <a:xfrm>
                <a:off x="2262509" y="3970971"/>
                <a:ext cx="80060" cy="283406"/>
              </a:xfrm>
              <a:custGeom>
                <a:avLst/>
                <a:gdLst/>
                <a:ahLst/>
                <a:cxnLst/>
                <a:rect l="l" t="t" r="r" b="b"/>
                <a:pathLst>
                  <a:path w="1328" h="4701" extrusionOk="0">
                    <a:moveTo>
                      <a:pt x="256" y="1"/>
                    </a:moveTo>
                    <a:cubicBezTo>
                      <a:pt x="128" y="1"/>
                      <a:pt x="1" y="100"/>
                      <a:pt x="60" y="258"/>
                    </a:cubicBezTo>
                    <a:cubicBezTo>
                      <a:pt x="60" y="324"/>
                      <a:pt x="894" y="3427"/>
                      <a:pt x="894" y="4494"/>
                    </a:cubicBezTo>
                    <a:cubicBezTo>
                      <a:pt x="860" y="4594"/>
                      <a:pt x="961" y="4694"/>
                      <a:pt x="1094" y="4694"/>
                    </a:cubicBezTo>
                    <a:cubicBezTo>
                      <a:pt x="1112" y="4698"/>
                      <a:pt x="1128" y="4701"/>
                      <a:pt x="1145" y="4701"/>
                    </a:cubicBezTo>
                    <a:cubicBezTo>
                      <a:pt x="1252" y="4701"/>
                      <a:pt x="1327" y="4610"/>
                      <a:pt x="1327" y="4494"/>
                    </a:cubicBezTo>
                    <a:cubicBezTo>
                      <a:pt x="1327" y="3360"/>
                      <a:pt x="494" y="291"/>
                      <a:pt x="460" y="158"/>
                    </a:cubicBezTo>
                    <a:cubicBezTo>
                      <a:pt x="433" y="48"/>
                      <a:pt x="344" y="1"/>
                      <a:pt x="2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876;p55">
                <a:extLst>
                  <a:ext uri="{FF2B5EF4-FFF2-40B4-BE49-F238E27FC236}">
                    <a16:creationId xmlns:a16="http://schemas.microsoft.com/office/drawing/2014/main" id="{BBD7B956-F43E-4078-9437-A78BA50DEE8B}"/>
                  </a:ext>
                </a:extLst>
              </p:cNvPr>
              <p:cNvSpPr/>
              <p:nvPr/>
            </p:nvSpPr>
            <p:spPr>
              <a:xfrm>
                <a:off x="2308327" y="4199397"/>
                <a:ext cx="150897" cy="77287"/>
              </a:xfrm>
              <a:custGeom>
                <a:avLst/>
                <a:gdLst/>
                <a:ahLst/>
                <a:cxnLst/>
                <a:rect l="l" t="t" r="r" b="b"/>
                <a:pathLst>
                  <a:path w="2503" h="1282" extrusionOk="0">
                    <a:moveTo>
                      <a:pt x="1292" y="1"/>
                    </a:moveTo>
                    <a:cubicBezTo>
                      <a:pt x="834" y="1"/>
                      <a:pt x="410" y="193"/>
                      <a:pt x="100" y="471"/>
                    </a:cubicBezTo>
                    <a:cubicBezTo>
                      <a:pt x="34" y="605"/>
                      <a:pt x="0" y="738"/>
                      <a:pt x="34" y="838"/>
                    </a:cubicBezTo>
                    <a:cubicBezTo>
                      <a:pt x="144" y="1197"/>
                      <a:pt x="664" y="1282"/>
                      <a:pt x="1029" y="1282"/>
                    </a:cubicBezTo>
                    <a:cubicBezTo>
                      <a:pt x="1106" y="1282"/>
                      <a:pt x="1177" y="1278"/>
                      <a:pt x="1235" y="1272"/>
                    </a:cubicBezTo>
                    <a:cubicBezTo>
                      <a:pt x="1668" y="1272"/>
                      <a:pt x="2235" y="1139"/>
                      <a:pt x="2435" y="872"/>
                    </a:cubicBezTo>
                    <a:cubicBezTo>
                      <a:pt x="2502" y="772"/>
                      <a:pt x="2502" y="672"/>
                      <a:pt x="2502" y="572"/>
                    </a:cubicBezTo>
                    <a:cubicBezTo>
                      <a:pt x="2409" y="200"/>
                      <a:pt x="2058" y="1"/>
                      <a:pt x="1528" y="1"/>
                    </a:cubicBezTo>
                    <a:cubicBezTo>
                      <a:pt x="1487" y="1"/>
                      <a:pt x="1445" y="2"/>
                      <a:pt x="1401" y="4"/>
                    </a:cubicBezTo>
                    <a:cubicBezTo>
                      <a:pt x="1365" y="2"/>
                      <a:pt x="1329" y="1"/>
                      <a:pt x="12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rupo 38">
              <a:extLst>
                <a:ext uri="{FF2B5EF4-FFF2-40B4-BE49-F238E27FC236}">
                  <a16:creationId xmlns:a16="http://schemas.microsoft.com/office/drawing/2014/main" id="{47AE5704-54B4-4142-A49D-84DF4A423EE0}"/>
                </a:ext>
              </a:extLst>
            </p:cNvPr>
            <p:cNvGrpSpPr/>
            <p:nvPr/>
          </p:nvGrpSpPr>
          <p:grpSpPr>
            <a:xfrm>
              <a:off x="5580770" y="3914277"/>
              <a:ext cx="454559" cy="190746"/>
              <a:chOff x="771913" y="3906404"/>
              <a:chExt cx="454559" cy="190746"/>
            </a:xfrm>
          </p:grpSpPr>
          <p:sp>
            <p:nvSpPr>
              <p:cNvPr id="49" name="Google Shape;873;p55">
                <a:extLst>
                  <a:ext uri="{FF2B5EF4-FFF2-40B4-BE49-F238E27FC236}">
                    <a16:creationId xmlns:a16="http://schemas.microsoft.com/office/drawing/2014/main" id="{8E9ED62A-4F85-485C-A28F-E78427BF152E}"/>
                  </a:ext>
                </a:extLst>
              </p:cNvPr>
              <p:cNvSpPr/>
              <p:nvPr/>
            </p:nvSpPr>
            <p:spPr>
              <a:xfrm>
                <a:off x="846186" y="3906404"/>
                <a:ext cx="380286" cy="190746"/>
              </a:xfrm>
              <a:custGeom>
                <a:avLst/>
                <a:gdLst/>
                <a:ahLst/>
                <a:cxnLst/>
                <a:rect l="l" t="t" r="r" b="b"/>
                <a:pathLst>
                  <a:path w="6308" h="3164" extrusionOk="0">
                    <a:moveTo>
                      <a:pt x="6085" y="1"/>
                    </a:moveTo>
                    <a:cubicBezTo>
                      <a:pt x="6007" y="1"/>
                      <a:pt x="5931" y="56"/>
                      <a:pt x="5907" y="128"/>
                    </a:cubicBezTo>
                    <a:cubicBezTo>
                      <a:pt x="5874" y="128"/>
                      <a:pt x="4973" y="1996"/>
                      <a:pt x="3272" y="2563"/>
                    </a:cubicBezTo>
                    <a:cubicBezTo>
                      <a:pt x="2909" y="2675"/>
                      <a:pt x="2537" y="2732"/>
                      <a:pt x="2168" y="2732"/>
                    </a:cubicBezTo>
                    <a:cubicBezTo>
                      <a:pt x="1552" y="2732"/>
                      <a:pt x="945" y="2575"/>
                      <a:pt x="403" y="2263"/>
                    </a:cubicBezTo>
                    <a:cubicBezTo>
                      <a:pt x="377" y="2245"/>
                      <a:pt x="350" y="2237"/>
                      <a:pt x="323" y="2237"/>
                    </a:cubicBezTo>
                    <a:cubicBezTo>
                      <a:pt x="149" y="2237"/>
                      <a:pt x="0" y="2572"/>
                      <a:pt x="203" y="2630"/>
                    </a:cubicBezTo>
                    <a:cubicBezTo>
                      <a:pt x="837" y="2963"/>
                      <a:pt x="1537" y="3163"/>
                      <a:pt x="2238" y="3163"/>
                    </a:cubicBezTo>
                    <a:cubicBezTo>
                      <a:pt x="2638" y="3163"/>
                      <a:pt x="3038" y="3097"/>
                      <a:pt x="3405" y="2963"/>
                    </a:cubicBezTo>
                    <a:cubicBezTo>
                      <a:pt x="5273" y="2329"/>
                      <a:pt x="6241" y="395"/>
                      <a:pt x="6274" y="295"/>
                    </a:cubicBezTo>
                    <a:cubicBezTo>
                      <a:pt x="6307" y="194"/>
                      <a:pt x="6274" y="61"/>
                      <a:pt x="6174" y="28"/>
                    </a:cubicBezTo>
                    <a:cubicBezTo>
                      <a:pt x="6146" y="9"/>
                      <a:pt x="6115" y="1"/>
                      <a:pt x="60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875;p55">
                <a:extLst>
                  <a:ext uri="{FF2B5EF4-FFF2-40B4-BE49-F238E27FC236}">
                    <a16:creationId xmlns:a16="http://schemas.microsoft.com/office/drawing/2014/main" id="{994C1072-2DF9-4987-B70B-53B39272CF29}"/>
                  </a:ext>
                </a:extLst>
              </p:cNvPr>
              <p:cNvSpPr/>
              <p:nvPr/>
            </p:nvSpPr>
            <p:spPr>
              <a:xfrm>
                <a:off x="771913" y="3998522"/>
                <a:ext cx="128771" cy="82532"/>
              </a:xfrm>
              <a:custGeom>
                <a:avLst/>
                <a:gdLst/>
                <a:ahLst/>
                <a:cxnLst/>
                <a:rect l="l" t="t" r="r" b="b"/>
                <a:pathLst>
                  <a:path w="2136" h="1369" extrusionOk="0">
                    <a:moveTo>
                      <a:pt x="834" y="1"/>
                    </a:moveTo>
                    <a:cubicBezTo>
                      <a:pt x="601" y="1"/>
                      <a:pt x="334" y="101"/>
                      <a:pt x="167" y="301"/>
                    </a:cubicBezTo>
                    <a:cubicBezTo>
                      <a:pt x="34" y="434"/>
                      <a:pt x="1" y="601"/>
                      <a:pt x="67" y="768"/>
                    </a:cubicBezTo>
                    <a:cubicBezTo>
                      <a:pt x="234" y="1102"/>
                      <a:pt x="935" y="1368"/>
                      <a:pt x="1435" y="1368"/>
                    </a:cubicBezTo>
                    <a:cubicBezTo>
                      <a:pt x="1635" y="1368"/>
                      <a:pt x="1802" y="1302"/>
                      <a:pt x="1969" y="1168"/>
                    </a:cubicBezTo>
                    <a:cubicBezTo>
                      <a:pt x="2102" y="1035"/>
                      <a:pt x="2135" y="835"/>
                      <a:pt x="2069" y="635"/>
                    </a:cubicBezTo>
                    <a:cubicBezTo>
                      <a:pt x="1802" y="234"/>
                      <a:pt x="1335" y="1"/>
                      <a:pt x="8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rupo 39">
              <a:extLst>
                <a:ext uri="{FF2B5EF4-FFF2-40B4-BE49-F238E27FC236}">
                  <a16:creationId xmlns:a16="http://schemas.microsoft.com/office/drawing/2014/main" id="{EA7DBDE4-C2FA-4C38-B93D-85793A693D8E}"/>
                </a:ext>
              </a:extLst>
            </p:cNvPr>
            <p:cNvGrpSpPr/>
            <p:nvPr/>
          </p:nvGrpSpPr>
          <p:grpSpPr>
            <a:xfrm rot="21413412">
              <a:off x="4797658" y="923939"/>
              <a:ext cx="3189541" cy="1332002"/>
              <a:chOff x="883293" y="737683"/>
              <a:chExt cx="1793835" cy="1330222"/>
            </a:xfrm>
          </p:grpSpPr>
          <p:sp>
            <p:nvSpPr>
              <p:cNvPr id="42" name="Google Shape;860;p55">
                <a:extLst>
                  <a:ext uri="{FF2B5EF4-FFF2-40B4-BE49-F238E27FC236}">
                    <a16:creationId xmlns:a16="http://schemas.microsoft.com/office/drawing/2014/main" id="{5943392B-F7F7-4CE1-83BB-B5F9F20DBFEC}"/>
                  </a:ext>
                </a:extLst>
              </p:cNvPr>
              <p:cNvSpPr/>
              <p:nvPr/>
            </p:nvSpPr>
            <p:spPr>
              <a:xfrm>
                <a:off x="1776143" y="798934"/>
                <a:ext cx="607384" cy="357799"/>
              </a:xfrm>
              <a:custGeom>
                <a:avLst/>
                <a:gdLst/>
                <a:ahLst/>
                <a:cxnLst/>
                <a:rect l="l" t="t" r="r" b="b"/>
                <a:pathLst>
                  <a:path w="10075" h="5935" extrusionOk="0">
                    <a:moveTo>
                      <a:pt x="1576" y="1"/>
                    </a:moveTo>
                    <a:cubicBezTo>
                      <a:pt x="1078" y="1"/>
                      <a:pt x="553" y="31"/>
                      <a:pt x="1" y="97"/>
                    </a:cubicBezTo>
                    <a:cubicBezTo>
                      <a:pt x="334" y="97"/>
                      <a:pt x="6305" y="331"/>
                      <a:pt x="9074" y="5935"/>
                    </a:cubicBezTo>
                    <a:cubicBezTo>
                      <a:pt x="9374" y="5768"/>
                      <a:pt x="9708" y="5668"/>
                      <a:pt x="10074" y="5634"/>
                    </a:cubicBezTo>
                    <a:lnTo>
                      <a:pt x="10074" y="5601"/>
                    </a:lnTo>
                    <a:cubicBezTo>
                      <a:pt x="9774" y="4567"/>
                      <a:pt x="9274" y="3600"/>
                      <a:pt x="8607" y="2732"/>
                    </a:cubicBezTo>
                    <a:lnTo>
                      <a:pt x="8607" y="2699"/>
                    </a:lnTo>
                    <a:cubicBezTo>
                      <a:pt x="7865" y="1957"/>
                      <a:pt x="5592" y="1"/>
                      <a:pt x="1576" y="1"/>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861;p55">
                <a:extLst>
                  <a:ext uri="{FF2B5EF4-FFF2-40B4-BE49-F238E27FC236}">
                    <a16:creationId xmlns:a16="http://schemas.microsoft.com/office/drawing/2014/main" id="{1EB62ABF-204D-4629-B9AF-9EE489C5D6F4}"/>
                  </a:ext>
                </a:extLst>
              </p:cNvPr>
              <p:cNvSpPr/>
              <p:nvPr/>
            </p:nvSpPr>
            <p:spPr>
              <a:xfrm>
                <a:off x="2254762" y="1127677"/>
                <a:ext cx="422366" cy="573865"/>
              </a:xfrm>
              <a:custGeom>
                <a:avLst/>
                <a:gdLst/>
                <a:ahLst/>
                <a:cxnLst/>
                <a:rect l="l" t="t" r="r" b="b"/>
                <a:pathLst>
                  <a:path w="7006" h="9519" extrusionOk="0">
                    <a:moveTo>
                      <a:pt x="2534" y="0"/>
                    </a:moveTo>
                    <a:cubicBezTo>
                      <a:pt x="2424" y="0"/>
                      <a:pt x="2313" y="5"/>
                      <a:pt x="2202" y="15"/>
                    </a:cubicBezTo>
                    <a:cubicBezTo>
                      <a:pt x="1869" y="15"/>
                      <a:pt x="1502" y="115"/>
                      <a:pt x="1201" y="281"/>
                    </a:cubicBezTo>
                    <a:cubicBezTo>
                      <a:pt x="534" y="715"/>
                      <a:pt x="1" y="6653"/>
                      <a:pt x="2069" y="8954"/>
                    </a:cubicBezTo>
                    <a:cubicBezTo>
                      <a:pt x="2410" y="9332"/>
                      <a:pt x="2942" y="9518"/>
                      <a:pt x="3523" y="9518"/>
                    </a:cubicBezTo>
                    <a:cubicBezTo>
                      <a:pt x="4532" y="9518"/>
                      <a:pt x="5688" y="8955"/>
                      <a:pt x="6238" y="7854"/>
                    </a:cubicBezTo>
                    <a:cubicBezTo>
                      <a:pt x="7006" y="6319"/>
                      <a:pt x="6539" y="1582"/>
                      <a:pt x="4404" y="482"/>
                    </a:cubicBezTo>
                    <a:cubicBezTo>
                      <a:pt x="3833" y="168"/>
                      <a:pt x="3189" y="0"/>
                      <a:pt x="2534" y="0"/>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862;p55">
                <a:extLst>
                  <a:ext uri="{FF2B5EF4-FFF2-40B4-BE49-F238E27FC236}">
                    <a16:creationId xmlns:a16="http://schemas.microsoft.com/office/drawing/2014/main" id="{A74AA411-C9E6-4BFC-B482-D03B4AADD3C6}"/>
                  </a:ext>
                </a:extLst>
              </p:cNvPr>
              <p:cNvSpPr/>
              <p:nvPr/>
            </p:nvSpPr>
            <p:spPr>
              <a:xfrm>
                <a:off x="2230648" y="1144075"/>
                <a:ext cx="416337" cy="558252"/>
              </a:xfrm>
              <a:custGeom>
                <a:avLst/>
                <a:gdLst/>
                <a:ahLst/>
                <a:cxnLst/>
                <a:rect l="l" t="t" r="r" b="b"/>
                <a:pathLst>
                  <a:path w="6906" h="9260" extrusionOk="0">
                    <a:moveTo>
                      <a:pt x="2264" y="1"/>
                    </a:moveTo>
                    <a:cubicBezTo>
                      <a:pt x="1680" y="1"/>
                      <a:pt x="1301" y="176"/>
                      <a:pt x="1301" y="176"/>
                    </a:cubicBezTo>
                    <a:cubicBezTo>
                      <a:pt x="0" y="1744"/>
                      <a:pt x="2202" y="7582"/>
                      <a:pt x="2202" y="7582"/>
                    </a:cubicBezTo>
                    <a:cubicBezTo>
                      <a:pt x="2202" y="7582"/>
                      <a:pt x="2202" y="9260"/>
                      <a:pt x="3606" y="9260"/>
                    </a:cubicBezTo>
                    <a:cubicBezTo>
                      <a:pt x="3774" y="9260"/>
                      <a:pt x="3961" y="9236"/>
                      <a:pt x="4170" y="9183"/>
                    </a:cubicBezTo>
                    <a:cubicBezTo>
                      <a:pt x="6905" y="8449"/>
                      <a:pt x="6705" y="3278"/>
                      <a:pt x="4904" y="1310"/>
                    </a:cubicBezTo>
                    <a:cubicBezTo>
                      <a:pt x="3929" y="245"/>
                      <a:pt x="2954" y="1"/>
                      <a:pt x="2264" y="1"/>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866;p55">
                <a:extLst>
                  <a:ext uri="{FF2B5EF4-FFF2-40B4-BE49-F238E27FC236}">
                    <a16:creationId xmlns:a16="http://schemas.microsoft.com/office/drawing/2014/main" id="{354F7B75-B230-4728-8D73-6B71624B2D7D}"/>
                  </a:ext>
                </a:extLst>
              </p:cNvPr>
              <p:cNvSpPr/>
              <p:nvPr/>
            </p:nvSpPr>
            <p:spPr>
              <a:xfrm>
                <a:off x="1068253" y="737683"/>
                <a:ext cx="1226767" cy="718674"/>
              </a:xfrm>
              <a:custGeom>
                <a:avLst/>
                <a:gdLst/>
                <a:ahLst/>
                <a:cxnLst/>
                <a:rect l="l" t="t" r="r" b="b"/>
                <a:pathLst>
                  <a:path w="20349" h="11921" extrusionOk="0">
                    <a:moveTo>
                      <a:pt x="12425" y="1"/>
                    </a:moveTo>
                    <a:cubicBezTo>
                      <a:pt x="11649" y="1"/>
                      <a:pt x="10812" y="67"/>
                      <a:pt x="9908" y="212"/>
                    </a:cubicBezTo>
                    <a:cubicBezTo>
                      <a:pt x="1" y="1814"/>
                      <a:pt x="34" y="11587"/>
                      <a:pt x="34" y="11587"/>
                    </a:cubicBezTo>
                    <a:lnTo>
                      <a:pt x="34" y="11654"/>
                    </a:lnTo>
                    <a:cubicBezTo>
                      <a:pt x="234" y="11654"/>
                      <a:pt x="435" y="11654"/>
                      <a:pt x="635" y="11687"/>
                    </a:cubicBezTo>
                    <a:cubicBezTo>
                      <a:pt x="868" y="11687"/>
                      <a:pt x="1068" y="11754"/>
                      <a:pt x="1268" y="11821"/>
                    </a:cubicBezTo>
                    <a:cubicBezTo>
                      <a:pt x="1302" y="11854"/>
                      <a:pt x="1369" y="11887"/>
                      <a:pt x="1435" y="11921"/>
                    </a:cubicBezTo>
                    <a:cubicBezTo>
                      <a:pt x="1635" y="10820"/>
                      <a:pt x="3503" y="2714"/>
                      <a:pt x="10642" y="1313"/>
                    </a:cubicBezTo>
                    <a:cubicBezTo>
                      <a:pt x="11042" y="1213"/>
                      <a:pt x="11409" y="1180"/>
                      <a:pt x="11743" y="1113"/>
                    </a:cubicBezTo>
                    <a:cubicBezTo>
                      <a:pt x="12268" y="1054"/>
                      <a:pt x="12769" y="1026"/>
                      <a:pt x="13245" y="1026"/>
                    </a:cubicBezTo>
                    <a:cubicBezTo>
                      <a:pt x="17306" y="1026"/>
                      <a:pt x="19602" y="3002"/>
                      <a:pt x="20349" y="3748"/>
                    </a:cubicBezTo>
                    <a:cubicBezTo>
                      <a:pt x="19025" y="1946"/>
                      <a:pt x="16632" y="1"/>
                      <a:pt x="12425" y="1"/>
                    </a:cubicBezTo>
                    <a:close/>
                  </a:path>
                </a:pathLst>
              </a:custGeom>
              <a:solidFill>
                <a:srgbClr val="EFEF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880;p55">
                <a:extLst>
                  <a:ext uri="{FF2B5EF4-FFF2-40B4-BE49-F238E27FC236}">
                    <a16:creationId xmlns:a16="http://schemas.microsoft.com/office/drawing/2014/main" id="{55608191-3BEC-432A-9BF5-BD8D98A6B783}"/>
                  </a:ext>
                </a:extLst>
              </p:cNvPr>
              <p:cNvSpPr/>
              <p:nvPr/>
            </p:nvSpPr>
            <p:spPr>
              <a:xfrm>
                <a:off x="1066264" y="1955049"/>
                <a:ext cx="86511" cy="112856"/>
              </a:xfrm>
              <a:custGeom>
                <a:avLst/>
                <a:gdLst/>
                <a:ahLst/>
                <a:cxnLst/>
                <a:rect l="l" t="t" r="r" b="b"/>
                <a:pathLst>
                  <a:path w="1435" h="1872" extrusionOk="0">
                    <a:moveTo>
                      <a:pt x="1201" y="0"/>
                    </a:moveTo>
                    <a:cubicBezTo>
                      <a:pt x="801" y="100"/>
                      <a:pt x="401" y="201"/>
                      <a:pt x="1" y="267"/>
                    </a:cubicBezTo>
                    <a:cubicBezTo>
                      <a:pt x="1" y="267"/>
                      <a:pt x="401" y="1702"/>
                      <a:pt x="601" y="1835"/>
                    </a:cubicBezTo>
                    <a:cubicBezTo>
                      <a:pt x="646" y="1861"/>
                      <a:pt x="701" y="1871"/>
                      <a:pt x="762" y="1871"/>
                    </a:cubicBezTo>
                    <a:cubicBezTo>
                      <a:pt x="1020" y="1871"/>
                      <a:pt x="1375" y="1676"/>
                      <a:pt x="1402" y="1568"/>
                    </a:cubicBezTo>
                    <a:cubicBezTo>
                      <a:pt x="1435" y="1435"/>
                      <a:pt x="1201" y="0"/>
                      <a:pt x="1201" y="0"/>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881;p55">
                <a:extLst>
                  <a:ext uri="{FF2B5EF4-FFF2-40B4-BE49-F238E27FC236}">
                    <a16:creationId xmlns:a16="http://schemas.microsoft.com/office/drawing/2014/main" id="{9E5315EB-1EED-4179-9BA8-A39D3299126C}"/>
                  </a:ext>
                </a:extLst>
              </p:cNvPr>
              <p:cNvSpPr/>
              <p:nvPr/>
            </p:nvSpPr>
            <p:spPr>
              <a:xfrm>
                <a:off x="1094418" y="1396012"/>
                <a:ext cx="158914" cy="583210"/>
              </a:xfrm>
              <a:custGeom>
                <a:avLst/>
                <a:gdLst/>
                <a:ahLst/>
                <a:cxnLst/>
                <a:rect l="l" t="t" r="r" b="b"/>
                <a:pathLst>
                  <a:path w="2636" h="9674" extrusionOk="0">
                    <a:moveTo>
                      <a:pt x="1001" y="0"/>
                    </a:moveTo>
                    <a:cubicBezTo>
                      <a:pt x="634" y="567"/>
                      <a:pt x="1" y="3703"/>
                      <a:pt x="1135" y="9574"/>
                    </a:cubicBezTo>
                    <a:lnTo>
                      <a:pt x="1168" y="9674"/>
                    </a:lnTo>
                    <a:cubicBezTo>
                      <a:pt x="1969" y="9373"/>
                      <a:pt x="2636" y="8840"/>
                      <a:pt x="2536" y="8373"/>
                    </a:cubicBezTo>
                    <a:cubicBezTo>
                      <a:pt x="1568" y="4303"/>
                      <a:pt x="2069" y="1134"/>
                      <a:pt x="1768" y="334"/>
                    </a:cubicBezTo>
                    <a:cubicBezTo>
                      <a:pt x="1702" y="300"/>
                      <a:pt x="1635" y="234"/>
                      <a:pt x="1602" y="200"/>
                    </a:cubicBezTo>
                    <a:cubicBezTo>
                      <a:pt x="1402" y="100"/>
                      <a:pt x="1201" y="33"/>
                      <a:pt x="1001" y="0"/>
                    </a:cubicBezTo>
                    <a:close/>
                  </a:path>
                </a:pathLst>
              </a:custGeom>
              <a:solidFill>
                <a:srgbClr val="66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882;p55">
                <a:extLst>
                  <a:ext uri="{FF2B5EF4-FFF2-40B4-BE49-F238E27FC236}">
                    <a16:creationId xmlns:a16="http://schemas.microsoft.com/office/drawing/2014/main" id="{09A4340A-DC2D-42E3-A889-A247A6C4776F}"/>
                  </a:ext>
                </a:extLst>
              </p:cNvPr>
              <p:cNvSpPr/>
              <p:nvPr/>
            </p:nvSpPr>
            <p:spPr>
              <a:xfrm>
                <a:off x="883293" y="1391792"/>
                <a:ext cx="281598" cy="598281"/>
              </a:xfrm>
              <a:custGeom>
                <a:avLst/>
                <a:gdLst/>
                <a:ahLst/>
                <a:cxnLst/>
                <a:rect l="l" t="t" r="r" b="b"/>
                <a:pathLst>
                  <a:path w="4671" h="9924" extrusionOk="0">
                    <a:moveTo>
                      <a:pt x="3759" y="0"/>
                    </a:moveTo>
                    <a:cubicBezTo>
                      <a:pt x="2382" y="0"/>
                      <a:pt x="1155" y="918"/>
                      <a:pt x="801" y="2272"/>
                    </a:cubicBezTo>
                    <a:cubicBezTo>
                      <a:pt x="0" y="4840"/>
                      <a:pt x="600" y="9410"/>
                      <a:pt x="2669" y="9844"/>
                    </a:cubicBezTo>
                    <a:cubicBezTo>
                      <a:pt x="2935" y="9897"/>
                      <a:pt x="3208" y="9924"/>
                      <a:pt x="3479" y="9924"/>
                    </a:cubicBezTo>
                    <a:cubicBezTo>
                      <a:pt x="3885" y="9924"/>
                      <a:pt x="4290" y="9864"/>
                      <a:pt x="4670" y="9744"/>
                    </a:cubicBezTo>
                    <a:lnTo>
                      <a:pt x="4637" y="9644"/>
                    </a:lnTo>
                    <a:cubicBezTo>
                      <a:pt x="3536" y="3773"/>
                      <a:pt x="4437" y="470"/>
                      <a:pt x="4503" y="70"/>
                    </a:cubicBezTo>
                    <a:cubicBezTo>
                      <a:pt x="4303" y="37"/>
                      <a:pt x="4103" y="3"/>
                      <a:pt x="3903" y="3"/>
                    </a:cubicBezTo>
                    <a:cubicBezTo>
                      <a:pt x="3855" y="1"/>
                      <a:pt x="3806" y="0"/>
                      <a:pt x="3759" y="0"/>
                    </a:cubicBezTo>
                    <a:close/>
                  </a:path>
                </a:pathLst>
              </a:custGeom>
              <a:solidFill>
                <a:srgbClr val="F3F3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877;p55">
              <a:extLst>
                <a:ext uri="{FF2B5EF4-FFF2-40B4-BE49-F238E27FC236}">
                  <a16:creationId xmlns:a16="http://schemas.microsoft.com/office/drawing/2014/main" id="{A46CF028-D2BC-480C-9F80-C5B7C42DC148}"/>
                </a:ext>
              </a:extLst>
            </p:cNvPr>
            <p:cNvSpPr/>
            <p:nvPr/>
          </p:nvSpPr>
          <p:spPr>
            <a:xfrm>
              <a:off x="5245955" y="2283203"/>
              <a:ext cx="2875457" cy="117805"/>
            </a:xfrm>
            <a:custGeom>
              <a:avLst/>
              <a:gdLst>
                <a:gd name="connsiteX0" fmla="*/ 7090 w 9974"/>
                <a:gd name="connsiteY0" fmla="*/ 0 h 9992"/>
                <a:gd name="connsiteX1" fmla="*/ 6458 w 9974"/>
                <a:gd name="connsiteY1" fmla="*/ 134 h 9992"/>
                <a:gd name="connsiteX2" fmla="*/ 9323 w 9974"/>
                <a:gd name="connsiteY2" fmla="*/ 405 h 9992"/>
                <a:gd name="connsiteX3" fmla="*/ 6458 w 9974"/>
                <a:gd name="connsiteY3" fmla="*/ 810 h 9992"/>
                <a:gd name="connsiteX4" fmla="*/ 7060 w 9974"/>
                <a:gd name="connsiteY4" fmla="*/ 1215 h 9992"/>
                <a:gd name="connsiteX5" fmla="*/ 8596 w 9974"/>
                <a:gd name="connsiteY5" fmla="*/ 2296 h 9992"/>
                <a:gd name="connsiteX6" fmla="*/ 9560 w 9974"/>
                <a:gd name="connsiteY6" fmla="*/ 3644 h 9992"/>
                <a:gd name="connsiteX7" fmla="*/ 9680 w 9974"/>
                <a:gd name="connsiteY7" fmla="*/ 5130 h 9992"/>
                <a:gd name="connsiteX8" fmla="*/ 9349 w 9974"/>
                <a:gd name="connsiteY8" fmla="*/ 6753 h 9992"/>
                <a:gd name="connsiteX9" fmla="*/ 8205 w 9974"/>
                <a:gd name="connsiteY9" fmla="*/ 8239 h 9992"/>
                <a:gd name="connsiteX10" fmla="*/ 7362 w 9974"/>
                <a:gd name="connsiteY10" fmla="*/ 8777 h 9992"/>
                <a:gd name="connsiteX11" fmla="*/ 6940 w 9974"/>
                <a:gd name="connsiteY11" fmla="*/ 8644 h 9992"/>
                <a:gd name="connsiteX12" fmla="*/ 5644 w 9974"/>
                <a:gd name="connsiteY12" fmla="*/ 8373 h 9992"/>
                <a:gd name="connsiteX13" fmla="*/ 4379 w 9974"/>
                <a:gd name="connsiteY13" fmla="*/ 7696 h 9992"/>
                <a:gd name="connsiteX14" fmla="*/ 3777 w 9974"/>
                <a:gd name="connsiteY14" fmla="*/ 7696 h 9992"/>
                <a:gd name="connsiteX15" fmla="*/ 3205 w 9974"/>
                <a:gd name="connsiteY15" fmla="*/ 7425 h 9992"/>
                <a:gd name="connsiteX16" fmla="*/ 2181 w 9974"/>
                <a:gd name="connsiteY16" fmla="*/ 6348 h 9992"/>
                <a:gd name="connsiteX17" fmla="*/ 675 w 9974"/>
                <a:gd name="connsiteY17" fmla="*/ 4591 h 9992"/>
                <a:gd name="connsiteX18" fmla="*/ 284 w 9974"/>
                <a:gd name="connsiteY18" fmla="*/ 3781 h 9992"/>
                <a:gd name="connsiteX19" fmla="*/ 223 w 9974"/>
                <a:gd name="connsiteY19" fmla="*/ 3510 h 9992"/>
                <a:gd name="connsiteX20" fmla="*/ 193 w 9974"/>
                <a:gd name="connsiteY20" fmla="*/ 3377 h 9992"/>
                <a:gd name="connsiteX21" fmla="*/ 119 w 9974"/>
                <a:gd name="connsiteY21" fmla="*/ 3122 h 9992"/>
                <a:gd name="connsiteX22" fmla="*/ 42 w 9974"/>
                <a:gd name="connsiteY22" fmla="*/ 3377 h 9992"/>
                <a:gd name="connsiteX23" fmla="*/ 13 w 9974"/>
                <a:gd name="connsiteY23" fmla="*/ 3781 h 9992"/>
                <a:gd name="connsiteX24" fmla="*/ 42 w 9974"/>
                <a:gd name="connsiteY24" fmla="*/ 3915 h 9992"/>
                <a:gd name="connsiteX25" fmla="*/ 133 w 9974"/>
                <a:gd name="connsiteY25" fmla="*/ 4458 h 9992"/>
                <a:gd name="connsiteX26" fmla="*/ 554 w 9974"/>
                <a:gd name="connsiteY26" fmla="*/ 5534 h 9992"/>
                <a:gd name="connsiteX27" fmla="*/ 2090 w 9974"/>
                <a:gd name="connsiteY27" fmla="*/ 7563 h 9992"/>
                <a:gd name="connsiteX28" fmla="*/ 3145 w 9974"/>
                <a:gd name="connsiteY28" fmla="*/ 8373 h 9992"/>
                <a:gd name="connsiteX29" fmla="*/ 3717 w 9974"/>
                <a:gd name="connsiteY29" fmla="*/ 8777 h 9992"/>
                <a:gd name="connsiteX30" fmla="*/ 4320 w 9974"/>
                <a:gd name="connsiteY30" fmla="*/ 9453 h 9992"/>
                <a:gd name="connsiteX31" fmla="*/ 5585 w 9974"/>
                <a:gd name="connsiteY31" fmla="*/ 9992 h 9992"/>
                <a:gd name="connsiteX32" fmla="*/ 6909 w 9974"/>
                <a:gd name="connsiteY32" fmla="*/ 9992 h 9992"/>
                <a:gd name="connsiteX33" fmla="*/ 8235 w 9974"/>
                <a:gd name="connsiteY33" fmla="*/ 9587 h 9992"/>
                <a:gd name="connsiteX34" fmla="*/ 9500 w 9974"/>
                <a:gd name="connsiteY34" fmla="*/ 7968 h 9992"/>
                <a:gd name="connsiteX35" fmla="*/ 9951 w 9974"/>
                <a:gd name="connsiteY35" fmla="*/ 5534 h 9992"/>
                <a:gd name="connsiteX36" fmla="*/ 9951 w 9974"/>
                <a:gd name="connsiteY36" fmla="*/ 3781 h 9992"/>
                <a:gd name="connsiteX37" fmla="*/ 9711 w 9974"/>
                <a:gd name="connsiteY37" fmla="*/ 2567 h 9992"/>
                <a:gd name="connsiteX38" fmla="*/ 8686 w 9974"/>
                <a:gd name="connsiteY38" fmla="*/ 539 h 9992"/>
                <a:gd name="connsiteX39" fmla="*/ 7090 w 9974"/>
                <a:gd name="connsiteY39" fmla="*/ 0 h 9992"/>
                <a:gd name="connsiteX0" fmla="*/ 8847 w 10000"/>
                <a:gd name="connsiteY0" fmla="*/ 996 h 9896"/>
                <a:gd name="connsiteX1" fmla="*/ 6475 w 10000"/>
                <a:gd name="connsiteY1" fmla="*/ 30 h 9896"/>
                <a:gd name="connsiteX2" fmla="*/ 9347 w 10000"/>
                <a:gd name="connsiteY2" fmla="*/ 301 h 9896"/>
                <a:gd name="connsiteX3" fmla="*/ 6475 w 10000"/>
                <a:gd name="connsiteY3" fmla="*/ 707 h 9896"/>
                <a:gd name="connsiteX4" fmla="*/ 7078 w 10000"/>
                <a:gd name="connsiteY4" fmla="*/ 1112 h 9896"/>
                <a:gd name="connsiteX5" fmla="*/ 8618 w 10000"/>
                <a:gd name="connsiteY5" fmla="*/ 2194 h 9896"/>
                <a:gd name="connsiteX6" fmla="*/ 9585 w 10000"/>
                <a:gd name="connsiteY6" fmla="*/ 3543 h 9896"/>
                <a:gd name="connsiteX7" fmla="*/ 9705 w 10000"/>
                <a:gd name="connsiteY7" fmla="*/ 5030 h 9896"/>
                <a:gd name="connsiteX8" fmla="*/ 9373 w 10000"/>
                <a:gd name="connsiteY8" fmla="*/ 6654 h 9896"/>
                <a:gd name="connsiteX9" fmla="*/ 8226 w 10000"/>
                <a:gd name="connsiteY9" fmla="*/ 8142 h 9896"/>
                <a:gd name="connsiteX10" fmla="*/ 7381 w 10000"/>
                <a:gd name="connsiteY10" fmla="*/ 8680 h 9896"/>
                <a:gd name="connsiteX11" fmla="*/ 6958 w 10000"/>
                <a:gd name="connsiteY11" fmla="*/ 8547 h 9896"/>
                <a:gd name="connsiteX12" fmla="*/ 5659 w 10000"/>
                <a:gd name="connsiteY12" fmla="*/ 8276 h 9896"/>
                <a:gd name="connsiteX13" fmla="*/ 4390 w 10000"/>
                <a:gd name="connsiteY13" fmla="*/ 7598 h 9896"/>
                <a:gd name="connsiteX14" fmla="*/ 3787 w 10000"/>
                <a:gd name="connsiteY14" fmla="*/ 7598 h 9896"/>
                <a:gd name="connsiteX15" fmla="*/ 3213 w 10000"/>
                <a:gd name="connsiteY15" fmla="*/ 7327 h 9896"/>
                <a:gd name="connsiteX16" fmla="*/ 2187 w 10000"/>
                <a:gd name="connsiteY16" fmla="*/ 6249 h 9896"/>
                <a:gd name="connsiteX17" fmla="*/ 677 w 10000"/>
                <a:gd name="connsiteY17" fmla="*/ 4491 h 9896"/>
                <a:gd name="connsiteX18" fmla="*/ 285 w 10000"/>
                <a:gd name="connsiteY18" fmla="*/ 3680 h 9896"/>
                <a:gd name="connsiteX19" fmla="*/ 224 w 10000"/>
                <a:gd name="connsiteY19" fmla="*/ 3409 h 9896"/>
                <a:gd name="connsiteX20" fmla="*/ 194 w 10000"/>
                <a:gd name="connsiteY20" fmla="*/ 3276 h 9896"/>
                <a:gd name="connsiteX21" fmla="*/ 119 w 10000"/>
                <a:gd name="connsiteY21" fmla="*/ 3020 h 9896"/>
                <a:gd name="connsiteX22" fmla="*/ 42 w 10000"/>
                <a:gd name="connsiteY22" fmla="*/ 3276 h 9896"/>
                <a:gd name="connsiteX23" fmla="*/ 13 w 10000"/>
                <a:gd name="connsiteY23" fmla="*/ 3680 h 9896"/>
                <a:gd name="connsiteX24" fmla="*/ 42 w 10000"/>
                <a:gd name="connsiteY24" fmla="*/ 3814 h 9896"/>
                <a:gd name="connsiteX25" fmla="*/ 133 w 10000"/>
                <a:gd name="connsiteY25" fmla="*/ 4358 h 9896"/>
                <a:gd name="connsiteX26" fmla="*/ 555 w 10000"/>
                <a:gd name="connsiteY26" fmla="*/ 5434 h 9896"/>
                <a:gd name="connsiteX27" fmla="*/ 2095 w 10000"/>
                <a:gd name="connsiteY27" fmla="*/ 7465 h 9896"/>
                <a:gd name="connsiteX28" fmla="*/ 3153 w 10000"/>
                <a:gd name="connsiteY28" fmla="*/ 8276 h 9896"/>
                <a:gd name="connsiteX29" fmla="*/ 3727 w 10000"/>
                <a:gd name="connsiteY29" fmla="*/ 8680 h 9896"/>
                <a:gd name="connsiteX30" fmla="*/ 4331 w 10000"/>
                <a:gd name="connsiteY30" fmla="*/ 9357 h 9896"/>
                <a:gd name="connsiteX31" fmla="*/ 5600 w 10000"/>
                <a:gd name="connsiteY31" fmla="*/ 9896 h 9896"/>
                <a:gd name="connsiteX32" fmla="*/ 6927 w 10000"/>
                <a:gd name="connsiteY32" fmla="*/ 9896 h 9896"/>
                <a:gd name="connsiteX33" fmla="*/ 8256 w 10000"/>
                <a:gd name="connsiteY33" fmla="*/ 9491 h 9896"/>
                <a:gd name="connsiteX34" fmla="*/ 9525 w 10000"/>
                <a:gd name="connsiteY34" fmla="*/ 7870 h 9896"/>
                <a:gd name="connsiteX35" fmla="*/ 9977 w 10000"/>
                <a:gd name="connsiteY35" fmla="*/ 5434 h 9896"/>
                <a:gd name="connsiteX36" fmla="*/ 9977 w 10000"/>
                <a:gd name="connsiteY36" fmla="*/ 3680 h 9896"/>
                <a:gd name="connsiteX37" fmla="*/ 9736 w 10000"/>
                <a:gd name="connsiteY37" fmla="*/ 2465 h 9896"/>
                <a:gd name="connsiteX38" fmla="*/ 8709 w 10000"/>
                <a:gd name="connsiteY38" fmla="*/ 435 h 9896"/>
                <a:gd name="connsiteX39" fmla="*/ 8847 w 10000"/>
                <a:gd name="connsiteY39" fmla="*/ 996 h 9896"/>
                <a:gd name="connsiteX0" fmla="*/ 8847 w 10000"/>
                <a:gd name="connsiteY0" fmla="*/ 1006 h 10000"/>
                <a:gd name="connsiteX1" fmla="*/ 6475 w 10000"/>
                <a:gd name="connsiteY1" fmla="*/ 30 h 10000"/>
                <a:gd name="connsiteX2" fmla="*/ 9347 w 10000"/>
                <a:gd name="connsiteY2" fmla="*/ 304 h 10000"/>
                <a:gd name="connsiteX3" fmla="*/ 6475 w 10000"/>
                <a:gd name="connsiteY3" fmla="*/ 714 h 10000"/>
                <a:gd name="connsiteX4" fmla="*/ 9014 w 10000"/>
                <a:gd name="connsiteY4" fmla="*/ 1494 h 10000"/>
                <a:gd name="connsiteX5" fmla="*/ 8618 w 10000"/>
                <a:gd name="connsiteY5" fmla="*/ 2217 h 10000"/>
                <a:gd name="connsiteX6" fmla="*/ 9585 w 10000"/>
                <a:gd name="connsiteY6" fmla="*/ 3580 h 10000"/>
                <a:gd name="connsiteX7" fmla="*/ 9705 w 10000"/>
                <a:gd name="connsiteY7" fmla="*/ 5083 h 10000"/>
                <a:gd name="connsiteX8" fmla="*/ 9373 w 10000"/>
                <a:gd name="connsiteY8" fmla="*/ 6724 h 10000"/>
                <a:gd name="connsiteX9" fmla="*/ 8226 w 10000"/>
                <a:gd name="connsiteY9" fmla="*/ 8228 h 10000"/>
                <a:gd name="connsiteX10" fmla="*/ 7381 w 10000"/>
                <a:gd name="connsiteY10" fmla="*/ 8771 h 10000"/>
                <a:gd name="connsiteX11" fmla="*/ 6958 w 10000"/>
                <a:gd name="connsiteY11" fmla="*/ 8637 h 10000"/>
                <a:gd name="connsiteX12" fmla="*/ 5659 w 10000"/>
                <a:gd name="connsiteY12" fmla="*/ 8363 h 10000"/>
                <a:gd name="connsiteX13" fmla="*/ 4390 w 10000"/>
                <a:gd name="connsiteY13" fmla="*/ 7678 h 10000"/>
                <a:gd name="connsiteX14" fmla="*/ 3787 w 10000"/>
                <a:gd name="connsiteY14" fmla="*/ 7678 h 10000"/>
                <a:gd name="connsiteX15" fmla="*/ 3213 w 10000"/>
                <a:gd name="connsiteY15" fmla="*/ 7404 h 10000"/>
                <a:gd name="connsiteX16" fmla="*/ 2187 w 10000"/>
                <a:gd name="connsiteY16" fmla="*/ 6315 h 10000"/>
                <a:gd name="connsiteX17" fmla="*/ 677 w 10000"/>
                <a:gd name="connsiteY17" fmla="*/ 4538 h 10000"/>
                <a:gd name="connsiteX18" fmla="*/ 285 w 10000"/>
                <a:gd name="connsiteY18" fmla="*/ 3719 h 10000"/>
                <a:gd name="connsiteX19" fmla="*/ 224 w 10000"/>
                <a:gd name="connsiteY19" fmla="*/ 3445 h 10000"/>
                <a:gd name="connsiteX20" fmla="*/ 194 w 10000"/>
                <a:gd name="connsiteY20" fmla="*/ 3310 h 10000"/>
                <a:gd name="connsiteX21" fmla="*/ 119 w 10000"/>
                <a:gd name="connsiteY21" fmla="*/ 3052 h 10000"/>
                <a:gd name="connsiteX22" fmla="*/ 42 w 10000"/>
                <a:gd name="connsiteY22" fmla="*/ 3310 h 10000"/>
                <a:gd name="connsiteX23" fmla="*/ 13 w 10000"/>
                <a:gd name="connsiteY23" fmla="*/ 3719 h 10000"/>
                <a:gd name="connsiteX24" fmla="*/ 42 w 10000"/>
                <a:gd name="connsiteY24" fmla="*/ 3854 h 10000"/>
                <a:gd name="connsiteX25" fmla="*/ 133 w 10000"/>
                <a:gd name="connsiteY25" fmla="*/ 4404 h 10000"/>
                <a:gd name="connsiteX26" fmla="*/ 555 w 10000"/>
                <a:gd name="connsiteY26" fmla="*/ 5491 h 10000"/>
                <a:gd name="connsiteX27" fmla="*/ 2095 w 10000"/>
                <a:gd name="connsiteY27" fmla="*/ 7543 h 10000"/>
                <a:gd name="connsiteX28" fmla="*/ 3153 w 10000"/>
                <a:gd name="connsiteY28" fmla="*/ 8363 h 10000"/>
                <a:gd name="connsiteX29" fmla="*/ 3727 w 10000"/>
                <a:gd name="connsiteY29" fmla="*/ 8771 h 10000"/>
                <a:gd name="connsiteX30" fmla="*/ 4331 w 10000"/>
                <a:gd name="connsiteY30" fmla="*/ 9455 h 10000"/>
                <a:gd name="connsiteX31" fmla="*/ 5600 w 10000"/>
                <a:gd name="connsiteY31" fmla="*/ 10000 h 10000"/>
                <a:gd name="connsiteX32" fmla="*/ 6927 w 10000"/>
                <a:gd name="connsiteY32" fmla="*/ 10000 h 10000"/>
                <a:gd name="connsiteX33" fmla="*/ 8256 w 10000"/>
                <a:gd name="connsiteY33" fmla="*/ 9591 h 10000"/>
                <a:gd name="connsiteX34" fmla="*/ 9525 w 10000"/>
                <a:gd name="connsiteY34" fmla="*/ 7953 h 10000"/>
                <a:gd name="connsiteX35" fmla="*/ 9977 w 10000"/>
                <a:gd name="connsiteY35" fmla="*/ 5491 h 10000"/>
                <a:gd name="connsiteX36" fmla="*/ 9977 w 10000"/>
                <a:gd name="connsiteY36" fmla="*/ 3719 h 10000"/>
                <a:gd name="connsiteX37" fmla="*/ 9736 w 10000"/>
                <a:gd name="connsiteY37" fmla="*/ 2491 h 10000"/>
                <a:gd name="connsiteX38" fmla="*/ 8709 w 10000"/>
                <a:gd name="connsiteY38" fmla="*/ 440 h 10000"/>
                <a:gd name="connsiteX39" fmla="*/ 8847 w 10000"/>
                <a:gd name="connsiteY39" fmla="*/ 1006 h 10000"/>
                <a:gd name="connsiteX0" fmla="*/ 8847 w 10000"/>
                <a:gd name="connsiteY0" fmla="*/ 1001 h 9995"/>
                <a:gd name="connsiteX1" fmla="*/ 6475 w 10000"/>
                <a:gd name="connsiteY1" fmla="*/ 25 h 9995"/>
                <a:gd name="connsiteX2" fmla="*/ 9347 w 10000"/>
                <a:gd name="connsiteY2" fmla="*/ 299 h 9995"/>
                <a:gd name="connsiteX3" fmla="*/ 9409 w 10000"/>
                <a:gd name="connsiteY3" fmla="*/ 339 h 9995"/>
                <a:gd name="connsiteX4" fmla="*/ 9014 w 10000"/>
                <a:gd name="connsiteY4" fmla="*/ 1489 h 9995"/>
                <a:gd name="connsiteX5" fmla="*/ 8618 w 10000"/>
                <a:gd name="connsiteY5" fmla="*/ 2212 h 9995"/>
                <a:gd name="connsiteX6" fmla="*/ 9585 w 10000"/>
                <a:gd name="connsiteY6" fmla="*/ 3575 h 9995"/>
                <a:gd name="connsiteX7" fmla="*/ 9705 w 10000"/>
                <a:gd name="connsiteY7" fmla="*/ 5078 h 9995"/>
                <a:gd name="connsiteX8" fmla="*/ 9373 w 10000"/>
                <a:gd name="connsiteY8" fmla="*/ 6719 h 9995"/>
                <a:gd name="connsiteX9" fmla="*/ 8226 w 10000"/>
                <a:gd name="connsiteY9" fmla="*/ 8223 h 9995"/>
                <a:gd name="connsiteX10" fmla="*/ 7381 w 10000"/>
                <a:gd name="connsiteY10" fmla="*/ 8766 h 9995"/>
                <a:gd name="connsiteX11" fmla="*/ 6958 w 10000"/>
                <a:gd name="connsiteY11" fmla="*/ 8632 h 9995"/>
                <a:gd name="connsiteX12" fmla="*/ 5659 w 10000"/>
                <a:gd name="connsiteY12" fmla="*/ 8358 h 9995"/>
                <a:gd name="connsiteX13" fmla="*/ 4390 w 10000"/>
                <a:gd name="connsiteY13" fmla="*/ 7673 h 9995"/>
                <a:gd name="connsiteX14" fmla="*/ 3787 w 10000"/>
                <a:gd name="connsiteY14" fmla="*/ 7673 h 9995"/>
                <a:gd name="connsiteX15" fmla="*/ 3213 w 10000"/>
                <a:gd name="connsiteY15" fmla="*/ 7399 h 9995"/>
                <a:gd name="connsiteX16" fmla="*/ 2187 w 10000"/>
                <a:gd name="connsiteY16" fmla="*/ 6310 h 9995"/>
                <a:gd name="connsiteX17" fmla="*/ 677 w 10000"/>
                <a:gd name="connsiteY17" fmla="*/ 4533 h 9995"/>
                <a:gd name="connsiteX18" fmla="*/ 285 w 10000"/>
                <a:gd name="connsiteY18" fmla="*/ 3714 h 9995"/>
                <a:gd name="connsiteX19" fmla="*/ 224 w 10000"/>
                <a:gd name="connsiteY19" fmla="*/ 3440 h 9995"/>
                <a:gd name="connsiteX20" fmla="*/ 194 w 10000"/>
                <a:gd name="connsiteY20" fmla="*/ 3305 h 9995"/>
                <a:gd name="connsiteX21" fmla="*/ 119 w 10000"/>
                <a:gd name="connsiteY21" fmla="*/ 3047 h 9995"/>
                <a:gd name="connsiteX22" fmla="*/ 42 w 10000"/>
                <a:gd name="connsiteY22" fmla="*/ 3305 h 9995"/>
                <a:gd name="connsiteX23" fmla="*/ 13 w 10000"/>
                <a:gd name="connsiteY23" fmla="*/ 3714 h 9995"/>
                <a:gd name="connsiteX24" fmla="*/ 42 w 10000"/>
                <a:gd name="connsiteY24" fmla="*/ 3849 h 9995"/>
                <a:gd name="connsiteX25" fmla="*/ 133 w 10000"/>
                <a:gd name="connsiteY25" fmla="*/ 4399 h 9995"/>
                <a:gd name="connsiteX26" fmla="*/ 555 w 10000"/>
                <a:gd name="connsiteY26" fmla="*/ 5486 h 9995"/>
                <a:gd name="connsiteX27" fmla="*/ 2095 w 10000"/>
                <a:gd name="connsiteY27" fmla="*/ 7538 h 9995"/>
                <a:gd name="connsiteX28" fmla="*/ 3153 w 10000"/>
                <a:gd name="connsiteY28" fmla="*/ 8358 h 9995"/>
                <a:gd name="connsiteX29" fmla="*/ 3727 w 10000"/>
                <a:gd name="connsiteY29" fmla="*/ 8766 h 9995"/>
                <a:gd name="connsiteX30" fmla="*/ 4331 w 10000"/>
                <a:gd name="connsiteY30" fmla="*/ 9450 h 9995"/>
                <a:gd name="connsiteX31" fmla="*/ 5600 w 10000"/>
                <a:gd name="connsiteY31" fmla="*/ 9995 h 9995"/>
                <a:gd name="connsiteX32" fmla="*/ 6927 w 10000"/>
                <a:gd name="connsiteY32" fmla="*/ 9995 h 9995"/>
                <a:gd name="connsiteX33" fmla="*/ 8256 w 10000"/>
                <a:gd name="connsiteY33" fmla="*/ 9586 h 9995"/>
                <a:gd name="connsiteX34" fmla="*/ 9525 w 10000"/>
                <a:gd name="connsiteY34" fmla="*/ 7948 h 9995"/>
                <a:gd name="connsiteX35" fmla="*/ 9977 w 10000"/>
                <a:gd name="connsiteY35" fmla="*/ 5486 h 9995"/>
                <a:gd name="connsiteX36" fmla="*/ 9977 w 10000"/>
                <a:gd name="connsiteY36" fmla="*/ 3714 h 9995"/>
                <a:gd name="connsiteX37" fmla="*/ 9736 w 10000"/>
                <a:gd name="connsiteY37" fmla="*/ 2486 h 9995"/>
                <a:gd name="connsiteX38" fmla="*/ 8709 w 10000"/>
                <a:gd name="connsiteY38" fmla="*/ 435 h 9995"/>
                <a:gd name="connsiteX39" fmla="*/ 8847 w 10000"/>
                <a:gd name="connsiteY39" fmla="*/ 1001 h 9995"/>
                <a:gd name="connsiteX0" fmla="*/ 8847 w 10000"/>
                <a:gd name="connsiteY0" fmla="*/ 727 h 9725"/>
                <a:gd name="connsiteX1" fmla="*/ 9348 w 10000"/>
                <a:gd name="connsiteY1" fmla="*/ 491 h 9725"/>
                <a:gd name="connsiteX2" fmla="*/ 9347 w 10000"/>
                <a:gd name="connsiteY2" fmla="*/ 24 h 9725"/>
                <a:gd name="connsiteX3" fmla="*/ 9409 w 10000"/>
                <a:gd name="connsiteY3" fmla="*/ 64 h 9725"/>
                <a:gd name="connsiteX4" fmla="*/ 9014 w 10000"/>
                <a:gd name="connsiteY4" fmla="*/ 1215 h 9725"/>
                <a:gd name="connsiteX5" fmla="*/ 8618 w 10000"/>
                <a:gd name="connsiteY5" fmla="*/ 1938 h 9725"/>
                <a:gd name="connsiteX6" fmla="*/ 9585 w 10000"/>
                <a:gd name="connsiteY6" fmla="*/ 3302 h 9725"/>
                <a:gd name="connsiteX7" fmla="*/ 9705 w 10000"/>
                <a:gd name="connsiteY7" fmla="*/ 4806 h 9725"/>
                <a:gd name="connsiteX8" fmla="*/ 9373 w 10000"/>
                <a:gd name="connsiteY8" fmla="*/ 6447 h 9725"/>
                <a:gd name="connsiteX9" fmla="*/ 8226 w 10000"/>
                <a:gd name="connsiteY9" fmla="*/ 7952 h 9725"/>
                <a:gd name="connsiteX10" fmla="*/ 7381 w 10000"/>
                <a:gd name="connsiteY10" fmla="*/ 8495 h 9725"/>
                <a:gd name="connsiteX11" fmla="*/ 6958 w 10000"/>
                <a:gd name="connsiteY11" fmla="*/ 8361 h 9725"/>
                <a:gd name="connsiteX12" fmla="*/ 5659 w 10000"/>
                <a:gd name="connsiteY12" fmla="*/ 8087 h 9725"/>
                <a:gd name="connsiteX13" fmla="*/ 4390 w 10000"/>
                <a:gd name="connsiteY13" fmla="*/ 7402 h 9725"/>
                <a:gd name="connsiteX14" fmla="*/ 3787 w 10000"/>
                <a:gd name="connsiteY14" fmla="*/ 7402 h 9725"/>
                <a:gd name="connsiteX15" fmla="*/ 3213 w 10000"/>
                <a:gd name="connsiteY15" fmla="*/ 7128 h 9725"/>
                <a:gd name="connsiteX16" fmla="*/ 2187 w 10000"/>
                <a:gd name="connsiteY16" fmla="*/ 6038 h 9725"/>
                <a:gd name="connsiteX17" fmla="*/ 677 w 10000"/>
                <a:gd name="connsiteY17" fmla="*/ 4260 h 9725"/>
                <a:gd name="connsiteX18" fmla="*/ 285 w 10000"/>
                <a:gd name="connsiteY18" fmla="*/ 3441 h 9725"/>
                <a:gd name="connsiteX19" fmla="*/ 224 w 10000"/>
                <a:gd name="connsiteY19" fmla="*/ 3167 h 9725"/>
                <a:gd name="connsiteX20" fmla="*/ 194 w 10000"/>
                <a:gd name="connsiteY20" fmla="*/ 3032 h 9725"/>
                <a:gd name="connsiteX21" fmla="*/ 119 w 10000"/>
                <a:gd name="connsiteY21" fmla="*/ 2774 h 9725"/>
                <a:gd name="connsiteX22" fmla="*/ 42 w 10000"/>
                <a:gd name="connsiteY22" fmla="*/ 3032 h 9725"/>
                <a:gd name="connsiteX23" fmla="*/ 13 w 10000"/>
                <a:gd name="connsiteY23" fmla="*/ 3441 h 9725"/>
                <a:gd name="connsiteX24" fmla="*/ 42 w 10000"/>
                <a:gd name="connsiteY24" fmla="*/ 3576 h 9725"/>
                <a:gd name="connsiteX25" fmla="*/ 133 w 10000"/>
                <a:gd name="connsiteY25" fmla="*/ 4126 h 9725"/>
                <a:gd name="connsiteX26" fmla="*/ 555 w 10000"/>
                <a:gd name="connsiteY26" fmla="*/ 5214 h 9725"/>
                <a:gd name="connsiteX27" fmla="*/ 2095 w 10000"/>
                <a:gd name="connsiteY27" fmla="*/ 7267 h 9725"/>
                <a:gd name="connsiteX28" fmla="*/ 3153 w 10000"/>
                <a:gd name="connsiteY28" fmla="*/ 8087 h 9725"/>
                <a:gd name="connsiteX29" fmla="*/ 3727 w 10000"/>
                <a:gd name="connsiteY29" fmla="*/ 8495 h 9725"/>
                <a:gd name="connsiteX30" fmla="*/ 4331 w 10000"/>
                <a:gd name="connsiteY30" fmla="*/ 9180 h 9725"/>
                <a:gd name="connsiteX31" fmla="*/ 5600 w 10000"/>
                <a:gd name="connsiteY31" fmla="*/ 9725 h 9725"/>
                <a:gd name="connsiteX32" fmla="*/ 6927 w 10000"/>
                <a:gd name="connsiteY32" fmla="*/ 9725 h 9725"/>
                <a:gd name="connsiteX33" fmla="*/ 8256 w 10000"/>
                <a:gd name="connsiteY33" fmla="*/ 9316 h 9725"/>
                <a:gd name="connsiteX34" fmla="*/ 9525 w 10000"/>
                <a:gd name="connsiteY34" fmla="*/ 7677 h 9725"/>
                <a:gd name="connsiteX35" fmla="*/ 9977 w 10000"/>
                <a:gd name="connsiteY35" fmla="*/ 5214 h 9725"/>
                <a:gd name="connsiteX36" fmla="*/ 9977 w 10000"/>
                <a:gd name="connsiteY36" fmla="*/ 3441 h 9725"/>
                <a:gd name="connsiteX37" fmla="*/ 9736 w 10000"/>
                <a:gd name="connsiteY37" fmla="*/ 2212 h 9725"/>
                <a:gd name="connsiteX38" fmla="*/ 8709 w 10000"/>
                <a:gd name="connsiteY38" fmla="*/ 160 h 9725"/>
                <a:gd name="connsiteX39" fmla="*/ 8847 w 10000"/>
                <a:gd name="connsiteY39" fmla="*/ 727 h 9725"/>
                <a:gd name="connsiteX0" fmla="*/ 8847 w 10000"/>
                <a:gd name="connsiteY0" fmla="*/ 748 h 10000"/>
                <a:gd name="connsiteX1" fmla="*/ 9348 w 10000"/>
                <a:gd name="connsiteY1" fmla="*/ 505 h 10000"/>
                <a:gd name="connsiteX2" fmla="*/ 9347 w 10000"/>
                <a:gd name="connsiteY2" fmla="*/ 25 h 10000"/>
                <a:gd name="connsiteX3" fmla="*/ 9409 w 10000"/>
                <a:gd name="connsiteY3" fmla="*/ 66 h 10000"/>
                <a:gd name="connsiteX4" fmla="*/ 9014 w 10000"/>
                <a:gd name="connsiteY4" fmla="*/ 1249 h 10000"/>
                <a:gd name="connsiteX5" fmla="*/ 8618 w 10000"/>
                <a:gd name="connsiteY5" fmla="*/ 1993 h 10000"/>
                <a:gd name="connsiteX6" fmla="*/ 9585 w 10000"/>
                <a:gd name="connsiteY6" fmla="*/ 3395 h 10000"/>
                <a:gd name="connsiteX7" fmla="*/ 9705 w 10000"/>
                <a:gd name="connsiteY7" fmla="*/ 4942 h 10000"/>
                <a:gd name="connsiteX8" fmla="*/ 9373 w 10000"/>
                <a:gd name="connsiteY8" fmla="*/ 6629 h 10000"/>
                <a:gd name="connsiteX9" fmla="*/ 8226 w 10000"/>
                <a:gd name="connsiteY9" fmla="*/ 8177 h 10000"/>
                <a:gd name="connsiteX10" fmla="*/ 7381 w 10000"/>
                <a:gd name="connsiteY10" fmla="*/ 8735 h 10000"/>
                <a:gd name="connsiteX11" fmla="*/ 6958 w 10000"/>
                <a:gd name="connsiteY11" fmla="*/ 8597 h 10000"/>
                <a:gd name="connsiteX12" fmla="*/ 5659 w 10000"/>
                <a:gd name="connsiteY12" fmla="*/ 8316 h 10000"/>
                <a:gd name="connsiteX13" fmla="*/ 4390 w 10000"/>
                <a:gd name="connsiteY13" fmla="*/ 7611 h 10000"/>
                <a:gd name="connsiteX14" fmla="*/ 3787 w 10000"/>
                <a:gd name="connsiteY14" fmla="*/ 7611 h 10000"/>
                <a:gd name="connsiteX15" fmla="*/ 3213 w 10000"/>
                <a:gd name="connsiteY15" fmla="*/ 7330 h 10000"/>
                <a:gd name="connsiteX16" fmla="*/ 2187 w 10000"/>
                <a:gd name="connsiteY16" fmla="*/ 6209 h 10000"/>
                <a:gd name="connsiteX17" fmla="*/ 677 w 10000"/>
                <a:gd name="connsiteY17" fmla="*/ 4380 h 10000"/>
                <a:gd name="connsiteX18" fmla="*/ 285 w 10000"/>
                <a:gd name="connsiteY18" fmla="*/ 3538 h 10000"/>
                <a:gd name="connsiteX19" fmla="*/ 224 w 10000"/>
                <a:gd name="connsiteY19" fmla="*/ 3257 h 10000"/>
                <a:gd name="connsiteX20" fmla="*/ 194 w 10000"/>
                <a:gd name="connsiteY20" fmla="*/ 3118 h 10000"/>
                <a:gd name="connsiteX21" fmla="*/ 119 w 10000"/>
                <a:gd name="connsiteY21" fmla="*/ 2852 h 10000"/>
                <a:gd name="connsiteX22" fmla="*/ 42 w 10000"/>
                <a:gd name="connsiteY22" fmla="*/ 3118 h 10000"/>
                <a:gd name="connsiteX23" fmla="*/ 13 w 10000"/>
                <a:gd name="connsiteY23" fmla="*/ 3538 h 10000"/>
                <a:gd name="connsiteX24" fmla="*/ 42 w 10000"/>
                <a:gd name="connsiteY24" fmla="*/ 3677 h 10000"/>
                <a:gd name="connsiteX25" fmla="*/ 133 w 10000"/>
                <a:gd name="connsiteY25" fmla="*/ 4243 h 10000"/>
                <a:gd name="connsiteX26" fmla="*/ 555 w 10000"/>
                <a:gd name="connsiteY26" fmla="*/ 5361 h 10000"/>
                <a:gd name="connsiteX27" fmla="*/ 2095 w 10000"/>
                <a:gd name="connsiteY27" fmla="*/ 7472 h 10000"/>
                <a:gd name="connsiteX28" fmla="*/ 3153 w 10000"/>
                <a:gd name="connsiteY28" fmla="*/ 8316 h 10000"/>
                <a:gd name="connsiteX29" fmla="*/ 3727 w 10000"/>
                <a:gd name="connsiteY29" fmla="*/ 8735 h 10000"/>
                <a:gd name="connsiteX30" fmla="*/ 4331 w 10000"/>
                <a:gd name="connsiteY30" fmla="*/ 9440 h 10000"/>
                <a:gd name="connsiteX31" fmla="*/ 5600 w 10000"/>
                <a:gd name="connsiteY31" fmla="*/ 10000 h 10000"/>
                <a:gd name="connsiteX32" fmla="*/ 6927 w 10000"/>
                <a:gd name="connsiteY32" fmla="*/ 10000 h 10000"/>
                <a:gd name="connsiteX33" fmla="*/ 8256 w 10000"/>
                <a:gd name="connsiteY33" fmla="*/ 9579 h 10000"/>
                <a:gd name="connsiteX34" fmla="*/ 9525 w 10000"/>
                <a:gd name="connsiteY34" fmla="*/ 7894 h 10000"/>
                <a:gd name="connsiteX35" fmla="*/ 9977 w 10000"/>
                <a:gd name="connsiteY35" fmla="*/ 5361 h 10000"/>
                <a:gd name="connsiteX36" fmla="*/ 9977 w 10000"/>
                <a:gd name="connsiteY36" fmla="*/ 3538 h 10000"/>
                <a:gd name="connsiteX37" fmla="*/ 9736 w 10000"/>
                <a:gd name="connsiteY37" fmla="*/ 2275 h 10000"/>
                <a:gd name="connsiteX38" fmla="*/ 9556 w 10000"/>
                <a:gd name="connsiteY38" fmla="*/ 2452 h 10000"/>
                <a:gd name="connsiteX39" fmla="*/ 8847 w 10000"/>
                <a:gd name="connsiteY39" fmla="*/ 748 h 10000"/>
                <a:gd name="connsiteX0" fmla="*/ 8847 w 10000"/>
                <a:gd name="connsiteY0" fmla="*/ 748 h 10000"/>
                <a:gd name="connsiteX1" fmla="*/ 9348 w 10000"/>
                <a:gd name="connsiteY1" fmla="*/ 505 h 10000"/>
                <a:gd name="connsiteX2" fmla="*/ 9347 w 10000"/>
                <a:gd name="connsiteY2" fmla="*/ 25 h 10000"/>
                <a:gd name="connsiteX3" fmla="*/ 9409 w 10000"/>
                <a:gd name="connsiteY3" fmla="*/ 66 h 10000"/>
                <a:gd name="connsiteX4" fmla="*/ 9014 w 10000"/>
                <a:gd name="connsiteY4" fmla="*/ 1249 h 10000"/>
                <a:gd name="connsiteX5" fmla="*/ 9631 w 10000"/>
                <a:gd name="connsiteY5" fmla="*/ 3136 h 10000"/>
                <a:gd name="connsiteX6" fmla="*/ 9585 w 10000"/>
                <a:gd name="connsiteY6" fmla="*/ 3395 h 10000"/>
                <a:gd name="connsiteX7" fmla="*/ 9705 w 10000"/>
                <a:gd name="connsiteY7" fmla="*/ 4942 h 10000"/>
                <a:gd name="connsiteX8" fmla="*/ 9373 w 10000"/>
                <a:gd name="connsiteY8" fmla="*/ 6629 h 10000"/>
                <a:gd name="connsiteX9" fmla="*/ 8226 w 10000"/>
                <a:gd name="connsiteY9" fmla="*/ 8177 h 10000"/>
                <a:gd name="connsiteX10" fmla="*/ 7381 w 10000"/>
                <a:gd name="connsiteY10" fmla="*/ 8735 h 10000"/>
                <a:gd name="connsiteX11" fmla="*/ 6958 w 10000"/>
                <a:gd name="connsiteY11" fmla="*/ 8597 h 10000"/>
                <a:gd name="connsiteX12" fmla="*/ 5659 w 10000"/>
                <a:gd name="connsiteY12" fmla="*/ 8316 h 10000"/>
                <a:gd name="connsiteX13" fmla="*/ 4390 w 10000"/>
                <a:gd name="connsiteY13" fmla="*/ 7611 h 10000"/>
                <a:gd name="connsiteX14" fmla="*/ 3787 w 10000"/>
                <a:gd name="connsiteY14" fmla="*/ 7611 h 10000"/>
                <a:gd name="connsiteX15" fmla="*/ 3213 w 10000"/>
                <a:gd name="connsiteY15" fmla="*/ 7330 h 10000"/>
                <a:gd name="connsiteX16" fmla="*/ 2187 w 10000"/>
                <a:gd name="connsiteY16" fmla="*/ 6209 h 10000"/>
                <a:gd name="connsiteX17" fmla="*/ 677 w 10000"/>
                <a:gd name="connsiteY17" fmla="*/ 4380 h 10000"/>
                <a:gd name="connsiteX18" fmla="*/ 285 w 10000"/>
                <a:gd name="connsiteY18" fmla="*/ 3538 h 10000"/>
                <a:gd name="connsiteX19" fmla="*/ 224 w 10000"/>
                <a:gd name="connsiteY19" fmla="*/ 3257 h 10000"/>
                <a:gd name="connsiteX20" fmla="*/ 194 w 10000"/>
                <a:gd name="connsiteY20" fmla="*/ 3118 h 10000"/>
                <a:gd name="connsiteX21" fmla="*/ 119 w 10000"/>
                <a:gd name="connsiteY21" fmla="*/ 2852 h 10000"/>
                <a:gd name="connsiteX22" fmla="*/ 42 w 10000"/>
                <a:gd name="connsiteY22" fmla="*/ 3118 h 10000"/>
                <a:gd name="connsiteX23" fmla="*/ 13 w 10000"/>
                <a:gd name="connsiteY23" fmla="*/ 3538 h 10000"/>
                <a:gd name="connsiteX24" fmla="*/ 42 w 10000"/>
                <a:gd name="connsiteY24" fmla="*/ 3677 h 10000"/>
                <a:gd name="connsiteX25" fmla="*/ 133 w 10000"/>
                <a:gd name="connsiteY25" fmla="*/ 4243 h 10000"/>
                <a:gd name="connsiteX26" fmla="*/ 555 w 10000"/>
                <a:gd name="connsiteY26" fmla="*/ 5361 h 10000"/>
                <a:gd name="connsiteX27" fmla="*/ 2095 w 10000"/>
                <a:gd name="connsiteY27" fmla="*/ 7472 h 10000"/>
                <a:gd name="connsiteX28" fmla="*/ 3153 w 10000"/>
                <a:gd name="connsiteY28" fmla="*/ 8316 h 10000"/>
                <a:gd name="connsiteX29" fmla="*/ 3727 w 10000"/>
                <a:gd name="connsiteY29" fmla="*/ 8735 h 10000"/>
                <a:gd name="connsiteX30" fmla="*/ 4331 w 10000"/>
                <a:gd name="connsiteY30" fmla="*/ 9440 h 10000"/>
                <a:gd name="connsiteX31" fmla="*/ 5600 w 10000"/>
                <a:gd name="connsiteY31" fmla="*/ 10000 h 10000"/>
                <a:gd name="connsiteX32" fmla="*/ 6927 w 10000"/>
                <a:gd name="connsiteY32" fmla="*/ 10000 h 10000"/>
                <a:gd name="connsiteX33" fmla="*/ 8256 w 10000"/>
                <a:gd name="connsiteY33" fmla="*/ 9579 h 10000"/>
                <a:gd name="connsiteX34" fmla="*/ 9525 w 10000"/>
                <a:gd name="connsiteY34" fmla="*/ 7894 h 10000"/>
                <a:gd name="connsiteX35" fmla="*/ 9977 w 10000"/>
                <a:gd name="connsiteY35" fmla="*/ 5361 h 10000"/>
                <a:gd name="connsiteX36" fmla="*/ 9977 w 10000"/>
                <a:gd name="connsiteY36" fmla="*/ 3538 h 10000"/>
                <a:gd name="connsiteX37" fmla="*/ 9736 w 10000"/>
                <a:gd name="connsiteY37" fmla="*/ 2275 h 10000"/>
                <a:gd name="connsiteX38" fmla="*/ 9556 w 10000"/>
                <a:gd name="connsiteY38" fmla="*/ 2452 h 10000"/>
                <a:gd name="connsiteX39" fmla="*/ 8847 w 10000"/>
                <a:gd name="connsiteY39" fmla="*/ 748 h 10000"/>
                <a:gd name="connsiteX0" fmla="*/ 9452 w 10000"/>
                <a:gd name="connsiteY0" fmla="*/ 3416 h 10000"/>
                <a:gd name="connsiteX1" fmla="*/ 9348 w 10000"/>
                <a:gd name="connsiteY1" fmla="*/ 505 h 10000"/>
                <a:gd name="connsiteX2" fmla="*/ 9347 w 10000"/>
                <a:gd name="connsiteY2" fmla="*/ 25 h 10000"/>
                <a:gd name="connsiteX3" fmla="*/ 9409 w 10000"/>
                <a:gd name="connsiteY3" fmla="*/ 66 h 10000"/>
                <a:gd name="connsiteX4" fmla="*/ 9014 w 10000"/>
                <a:gd name="connsiteY4" fmla="*/ 1249 h 10000"/>
                <a:gd name="connsiteX5" fmla="*/ 9631 w 10000"/>
                <a:gd name="connsiteY5" fmla="*/ 3136 h 10000"/>
                <a:gd name="connsiteX6" fmla="*/ 9585 w 10000"/>
                <a:gd name="connsiteY6" fmla="*/ 3395 h 10000"/>
                <a:gd name="connsiteX7" fmla="*/ 9705 w 10000"/>
                <a:gd name="connsiteY7" fmla="*/ 4942 h 10000"/>
                <a:gd name="connsiteX8" fmla="*/ 9373 w 10000"/>
                <a:gd name="connsiteY8" fmla="*/ 6629 h 10000"/>
                <a:gd name="connsiteX9" fmla="*/ 8226 w 10000"/>
                <a:gd name="connsiteY9" fmla="*/ 8177 h 10000"/>
                <a:gd name="connsiteX10" fmla="*/ 7381 w 10000"/>
                <a:gd name="connsiteY10" fmla="*/ 8735 h 10000"/>
                <a:gd name="connsiteX11" fmla="*/ 6958 w 10000"/>
                <a:gd name="connsiteY11" fmla="*/ 8597 h 10000"/>
                <a:gd name="connsiteX12" fmla="*/ 5659 w 10000"/>
                <a:gd name="connsiteY12" fmla="*/ 8316 h 10000"/>
                <a:gd name="connsiteX13" fmla="*/ 4390 w 10000"/>
                <a:gd name="connsiteY13" fmla="*/ 7611 h 10000"/>
                <a:gd name="connsiteX14" fmla="*/ 3787 w 10000"/>
                <a:gd name="connsiteY14" fmla="*/ 7611 h 10000"/>
                <a:gd name="connsiteX15" fmla="*/ 3213 w 10000"/>
                <a:gd name="connsiteY15" fmla="*/ 7330 h 10000"/>
                <a:gd name="connsiteX16" fmla="*/ 2187 w 10000"/>
                <a:gd name="connsiteY16" fmla="*/ 6209 h 10000"/>
                <a:gd name="connsiteX17" fmla="*/ 677 w 10000"/>
                <a:gd name="connsiteY17" fmla="*/ 4380 h 10000"/>
                <a:gd name="connsiteX18" fmla="*/ 285 w 10000"/>
                <a:gd name="connsiteY18" fmla="*/ 3538 h 10000"/>
                <a:gd name="connsiteX19" fmla="*/ 224 w 10000"/>
                <a:gd name="connsiteY19" fmla="*/ 3257 h 10000"/>
                <a:gd name="connsiteX20" fmla="*/ 194 w 10000"/>
                <a:gd name="connsiteY20" fmla="*/ 3118 h 10000"/>
                <a:gd name="connsiteX21" fmla="*/ 119 w 10000"/>
                <a:gd name="connsiteY21" fmla="*/ 2852 h 10000"/>
                <a:gd name="connsiteX22" fmla="*/ 42 w 10000"/>
                <a:gd name="connsiteY22" fmla="*/ 3118 h 10000"/>
                <a:gd name="connsiteX23" fmla="*/ 13 w 10000"/>
                <a:gd name="connsiteY23" fmla="*/ 3538 h 10000"/>
                <a:gd name="connsiteX24" fmla="*/ 42 w 10000"/>
                <a:gd name="connsiteY24" fmla="*/ 3677 h 10000"/>
                <a:gd name="connsiteX25" fmla="*/ 133 w 10000"/>
                <a:gd name="connsiteY25" fmla="*/ 4243 h 10000"/>
                <a:gd name="connsiteX26" fmla="*/ 555 w 10000"/>
                <a:gd name="connsiteY26" fmla="*/ 5361 h 10000"/>
                <a:gd name="connsiteX27" fmla="*/ 2095 w 10000"/>
                <a:gd name="connsiteY27" fmla="*/ 7472 h 10000"/>
                <a:gd name="connsiteX28" fmla="*/ 3153 w 10000"/>
                <a:gd name="connsiteY28" fmla="*/ 8316 h 10000"/>
                <a:gd name="connsiteX29" fmla="*/ 3727 w 10000"/>
                <a:gd name="connsiteY29" fmla="*/ 8735 h 10000"/>
                <a:gd name="connsiteX30" fmla="*/ 4331 w 10000"/>
                <a:gd name="connsiteY30" fmla="*/ 9440 h 10000"/>
                <a:gd name="connsiteX31" fmla="*/ 5600 w 10000"/>
                <a:gd name="connsiteY31" fmla="*/ 10000 h 10000"/>
                <a:gd name="connsiteX32" fmla="*/ 6927 w 10000"/>
                <a:gd name="connsiteY32" fmla="*/ 10000 h 10000"/>
                <a:gd name="connsiteX33" fmla="*/ 8256 w 10000"/>
                <a:gd name="connsiteY33" fmla="*/ 9579 h 10000"/>
                <a:gd name="connsiteX34" fmla="*/ 9525 w 10000"/>
                <a:gd name="connsiteY34" fmla="*/ 7894 h 10000"/>
                <a:gd name="connsiteX35" fmla="*/ 9977 w 10000"/>
                <a:gd name="connsiteY35" fmla="*/ 5361 h 10000"/>
                <a:gd name="connsiteX36" fmla="*/ 9977 w 10000"/>
                <a:gd name="connsiteY36" fmla="*/ 3538 h 10000"/>
                <a:gd name="connsiteX37" fmla="*/ 9736 w 10000"/>
                <a:gd name="connsiteY37" fmla="*/ 2275 h 10000"/>
                <a:gd name="connsiteX38" fmla="*/ 9556 w 10000"/>
                <a:gd name="connsiteY38" fmla="*/ 2452 h 10000"/>
                <a:gd name="connsiteX39" fmla="*/ 9452 w 10000"/>
                <a:gd name="connsiteY39" fmla="*/ 3416 h 10000"/>
                <a:gd name="connsiteX0" fmla="*/ 9452 w 10000"/>
                <a:gd name="connsiteY0" fmla="*/ 3416 h 10000"/>
                <a:gd name="connsiteX1" fmla="*/ 9348 w 10000"/>
                <a:gd name="connsiteY1" fmla="*/ 505 h 10000"/>
                <a:gd name="connsiteX2" fmla="*/ 9347 w 10000"/>
                <a:gd name="connsiteY2" fmla="*/ 25 h 10000"/>
                <a:gd name="connsiteX3" fmla="*/ 9409 w 10000"/>
                <a:gd name="connsiteY3" fmla="*/ 66 h 10000"/>
                <a:gd name="connsiteX4" fmla="*/ 9014 w 10000"/>
                <a:gd name="connsiteY4" fmla="*/ 1249 h 10000"/>
                <a:gd name="connsiteX5" fmla="*/ 9631 w 10000"/>
                <a:gd name="connsiteY5" fmla="*/ 3136 h 10000"/>
                <a:gd name="connsiteX6" fmla="*/ 9585 w 10000"/>
                <a:gd name="connsiteY6" fmla="*/ 3395 h 10000"/>
                <a:gd name="connsiteX7" fmla="*/ 9705 w 10000"/>
                <a:gd name="connsiteY7" fmla="*/ 4942 h 10000"/>
                <a:gd name="connsiteX8" fmla="*/ 9373 w 10000"/>
                <a:gd name="connsiteY8" fmla="*/ 6629 h 10000"/>
                <a:gd name="connsiteX9" fmla="*/ 8226 w 10000"/>
                <a:gd name="connsiteY9" fmla="*/ 8177 h 10000"/>
                <a:gd name="connsiteX10" fmla="*/ 7381 w 10000"/>
                <a:gd name="connsiteY10" fmla="*/ 8735 h 10000"/>
                <a:gd name="connsiteX11" fmla="*/ 6958 w 10000"/>
                <a:gd name="connsiteY11" fmla="*/ 8597 h 10000"/>
                <a:gd name="connsiteX12" fmla="*/ 5659 w 10000"/>
                <a:gd name="connsiteY12" fmla="*/ 8316 h 10000"/>
                <a:gd name="connsiteX13" fmla="*/ 4390 w 10000"/>
                <a:gd name="connsiteY13" fmla="*/ 7611 h 10000"/>
                <a:gd name="connsiteX14" fmla="*/ 3787 w 10000"/>
                <a:gd name="connsiteY14" fmla="*/ 7611 h 10000"/>
                <a:gd name="connsiteX15" fmla="*/ 3213 w 10000"/>
                <a:gd name="connsiteY15" fmla="*/ 7330 h 10000"/>
                <a:gd name="connsiteX16" fmla="*/ 2187 w 10000"/>
                <a:gd name="connsiteY16" fmla="*/ 6209 h 10000"/>
                <a:gd name="connsiteX17" fmla="*/ 677 w 10000"/>
                <a:gd name="connsiteY17" fmla="*/ 4380 h 10000"/>
                <a:gd name="connsiteX18" fmla="*/ 285 w 10000"/>
                <a:gd name="connsiteY18" fmla="*/ 3538 h 10000"/>
                <a:gd name="connsiteX19" fmla="*/ 224 w 10000"/>
                <a:gd name="connsiteY19" fmla="*/ 3257 h 10000"/>
                <a:gd name="connsiteX20" fmla="*/ 194 w 10000"/>
                <a:gd name="connsiteY20" fmla="*/ 3118 h 10000"/>
                <a:gd name="connsiteX21" fmla="*/ 119 w 10000"/>
                <a:gd name="connsiteY21" fmla="*/ 2852 h 10000"/>
                <a:gd name="connsiteX22" fmla="*/ 42 w 10000"/>
                <a:gd name="connsiteY22" fmla="*/ 3118 h 10000"/>
                <a:gd name="connsiteX23" fmla="*/ 13 w 10000"/>
                <a:gd name="connsiteY23" fmla="*/ 3538 h 10000"/>
                <a:gd name="connsiteX24" fmla="*/ 42 w 10000"/>
                <a:gd name="connsiteY24" fmla="*/ 3677 h 10000"/>
                <a:gd name="connsiteX25" fmla="*/ 133 w 10000"/>
                <a:gd name="connsiteY25" fmla="*/ 4243 h 10000"/>
                <a:gd name="connsiteX26" fmla="*/ 555 w 10000"/>
                <a:gd name="connsiteY26" fmla="*/ 5361 h 10000"/>
                <a:gd name="connsiteX27" fmla="*/ 2095 w 10000"/>
                <a:gd name="connsiteY27" fmla="*/ 7472 h 10000"/>
                <a:gd name="connsiteX28" fmla="*/ 3153 w 10000"/>
                <a:gd name="connsiteY28" fmla="*/ 8316 h 10000"/>
                <a:gd name="connsiteX29" fmla="*/ 3727 w 10000"/>
                <a:gd name="connsiteY29" fmla="*/ 8735 h 10000"/>
                <a:gd name="connsiteX30" fmla="*/ 4331 w 10000"/>
                <a:gd name="connsiteY30" fmla="*/ 9440 h 10000"/>
                <a:gd name="connsiteX31" fmla="*/ 5600 w 10000"/>
                <a:gd name="connsiteY31" fmla="*/ 10000 h 10000"/>
                <a:gd name="connsiteX32" fmla="*/ 6927 w 10000"/>
                <a:gd name="connsiteY32" fmla="*/ 10000 h 10000"/>
                <a:gd name="connsiteX33" fmla="*/ 8256 w 10000"/>
                <a:gd name="connsiteY33" fmla="*/ 9579 h 10000"/>
                <a:gd name="connsiteX34" fmla="*/ 9525 w 10000"/>
                <a:gd name="connsiteY34" fmla="*/ 7894 h 10000"/>
                <a:gd name="connsiteX35" fmla="*/ 9977 w 10000"/>
                <a:gd name="connsiteY35" fmla="*/ 5361 h 10000"/>
                <a:gd name="connsiteX36" fmla="*/ 9977 w 10000"/>
                <a:gd name="connsiteY36" fmla="*/ 3538 h 10000"/>
                <a:gd name="connsiteX37" fmla="*/ 9736 w 10000"/>
                <a:gd name="connsiteY37" fmla="*/ 2275 h 10000"/>
                <a:gd name="connsiteX38" fmla="*/ 9556 w 10000"/>
                <a:gd name="connsiteY38" fmla="*/ 2452 h 10000"/>
                <a:gd name="connsiteX39" fmla="*/ 9452 w 10000"/>
                <a:gd name="connsiteY39" fmla="*/ 3416 h 10000"/>
                <a:gd name="connsiteX0" fmla="*/ 9452 w 10000"/>
                <a:gd name="connsiteY0" fmla="*/ 3416 h 10000"/>
                <a:gd name="connsiteX1" fmla="*/ 9348 w 10000"/>
                <a:gd name="connsiteY1" fmla="*/ 505 h 10000"/>
                <a:gd name="connsiteX2" fmla="*/ 9347 w 10000"/>
                <a:gd name="connsiteY2" fmla="*/ 25 h 10000"/>
                <a:gd name="connsiteX3" fmla="*/ 9409 w 10000"/>
                <a:gd name="connsiteY3" fmla="*/ 66 h 10000"/>
                <a:gd name="connsiteX4" fmla="*/ 9271 w 10000"/>
                <a:gd name="connsiteY4" fmla="*/ 1630 h 10000"/>
                <a:gd name="connsiteX5" fmla="*/ 9631 w 10000"/>
                <a:gd name="connsiteY5" fmla="*/ 3136 h 10000"/>
                <a:gd name="connsiteX6" fmla="*/ 9585 w 10000"/>
                <a:gd name="connsiteY6" fmla="*/ 3395 h 10000"/>
                <a:gd name="connsiteX7" fmla="*/ 9705 w 10000"/>
                <a:gd name="connsiteY7" fmla="*/ 4942 h 10000"/>
                <a:gd name="connsiteX8" fmla="*/ 9373 w 10000"/>
                <a:gd name="connsiteY8" fmla="*/ 6629 h 10000"/>
                <a:gd name="connsiteX9" fmla="*/ 8226 w 10000"/>
                <a:gd name="connsiteY9" fmla="*/ 8177 h 10000"/>
                <a:gd name="connsiteX10" fmla="*/ 7381 w 10000"/>
                <a:gd name="connsiteY10" fmla="*/ 8735 h 10000"/>
                <a:gd name="connsiteX11" fmla="*/ 6958 w 10000"/>
                <a:gd name="connsiteY11" fmla="*/ 8597 h 10000"/>
                <a:gd name="connsiteX12" fmla="*/ 5659 w 10000"/>
                <a:gd name="connsiteY12" fmla="*/ 8316 h 10000"/>
                <a:gd name="connsiteX13" fmla="*/ 4390 w 10000"/>
                <a:gd name="connsiteY13" fmla="*/ 7611 h 10000"/>
                <a:gd name="connsiteX14" fmla="*/ 3787 w 10000"/>
                <a:gd name="connsiteY14" fmla="*/ 7611 h 10000"/>
                <a:gd name="connsiteX15" fmla="*/ 3213 w 10000"/>
                <a:gd name="connsiteY15" fmla="*/ 7330 h 10000"/>
                <a:gd name="connsiteX16" fmla="*/ 2187 w 10000"/>
                <a:gd name="connsiteY16" fmla="*/ 6209 h 10000"/>
                <a:gd name="connsiteX17" fmla="*/ 677 w 10000"/>
                <a:gd name="connsiteY17" fmla="*/ 4380 h 10000"/>
                <a:gd name="connsiteX18" fmla="*/ 285 w 10000"/>
                <a:gd name="connsiteY18" fmla="*/ 3538 h 10000"/>
                <a:gd name="connsiteX19" fmla="*/ 224 w 10000"/>
                <a:gd name="connsiteY19" fmla="*/ 3257 h 10000"/>
                <a:gd name="connsiteX20" fmla="*/ 194 w 10000"/>
                <a:gd name="connsiteY20" fmla="*/ 3118 h 10000"/>
                <a:gd name="connsiteX21" fmla="*/ 119 w 10000"/>
                <a:gd name="connsiteY21" fmla="*/ 2852 h 10000"/>
                <a:gd name="connsiteX22" fmla="*/ 42 w 10000"/>
                <a:gd name="connsiteY22" fmla="*/ 3118 h 10000"/>
                <a:gd name="connsiteX23" fmla="*/ 13 w 10000"/>
                <a:gd name="connsiteY23" fmla="*/ 3538 h 10000"/>
                <a:gd name="connsiteX24" fmla="*/ 42 w 10000"/>
                <a:gd name="connsiteY24" fmla="*/ 3677 h 10000"/>
                <a:gd name="connsiteX25" fmla="*/ 133 w 10000"/>
                <a:gd name="connsiteY25" fmla="*/ 4243 h 10000"/>
                <a:gd name="connsiteX26" fmla="*/ 555 w 10000"/>
                <a:gd name="connsiteY26" fmla="*/ 5361 h 10000"/>
                <a:gd name="connsiteX27" fmla="*/ 2095 w 10000"/>
                <a:gd name="connsiteY27" fmla="*/ 7472 h 10000"/>
                <a:gd name="connsiteX28" fmla="*/ 3153 w 10000"/>
                <a:gd name="connsiteY28" fmla="*/ 8316 h 10000"/>
                <a:gd name="connsiteX29" fmla="*/ 3727 w 10000"/>
                <a:gd name="connsiteY29" fmla="*/ 8735 h 10000"/>
                <a:gd name="connsiteX30" fmla="*/ 4331 w 10000"/>
                <a:gd name="connsiteY30" fmla="*/ 9440 h 10000"/>
                <a:gd name="connsiteX31" fmla="*/ 5600 w 10000"/>
                <a:gd name="connsiteY31" fmla="*/ 10000 h 10000"/>
                <a:gd name="connsiteX32" fmla="*/ 6927 w 10000"/>
                <a:gd name="connsiteY32" fmla="*/ 10000 h 10000"/>
                <a:gd name="connsiteX33" fmla="*/ 8256 w 10000"/>
                <a:gd name="connsiteY33" fmla="*/ 9579 h 10000"/>
                <a:gd name="connsiteX34" fmla="*/ 9525 w 10000"/>
                <a:gd name="connsiteY34" fmla="*/ 7894 h 10000"/>
                <a:gd name="connsiteX35" fmla="*/ 9977 w 10000"/>
                <a:gd name="connsiteY35" fmla="*/ 5361 h 10000"/>
                <a:gd name="connsiteX36" fmla="*/ 9977 w 10000"/>
                <a:gd name="connsiteY36" fmla="*/ 3538 h 10000"/>
                <a:gd name="connsiteX37" fmla="*/ 9736 w 10000"/>
                <a:gd name="connsiteY37" fmla="*/ 2275 h 10000"/>
                <a:gd name="connsiteX38" fmla="*/ 9556 w 10000"/>
                <a:gd name="connsiteY38" fmla="*/ 2452 h 10000"/>
                <a:gd name="connsiteX39" fmla="*/ 9452 w 10000"/>
                <a:gd name="connsiteY39" fmla="*/ 3416 h 10000"/>
                <a:gd name="connsiteX0" fmla="*/ 9452 w 10000"/>
                <a:gd name="connsiteY0" fmla="*/ 3776 h 10360"/>
                <a:gd name="connsiteX1" fmla="*/ 9348 w 10000"/>
                <a:gd name="connsiteY1" fmla="*/ 865 h 10360"/>
                <a:gd name="connsiteX2" fmla="*/ 9347 w 10000"/>
                <a:gd name="connsiteY2" fmla="*/ 385 h 10360"/>
                <a:gd name="connsiteX3" fmla="*/ 9409 w 10000"/>
                <a:gd name="connsiteY3" fmla="*/ 426 h 10360"/>
                <a:gd name="connsiteX4" fmla="*/ 9347 w 10000"/>
                <a:gd name="connsiteY4" fmla="*/ 84 h 10360"/>
                <a:gd name="connsiteX5" fmla="*/ 9631 w 10000"/>
                <a:gd name="connsiteY5" fmla="*/ 3496 h 10360"/>
                <a:gd name="connsiteX6" fmla="*/ 9585 w 10000"/>
                <a:gd name="connsiteY6" fmla="*/ 3755 h 10360"/>
                <a:gd name="connsiteX7" fmla="*/ 9705 w 10000"/>
                <a:gd name="connsiteY7" fmla="*/ 5302 h 10360"/>
                <a:gd name="connsiteX8" fmla="*/ 9373 w 10000"/>
                <a:gd name="connsiteY8" fmla="*/ 6989 h 10360"/>
                <a:gd name="connsiteX9" fmla="*/ 8226 w 10000"/>
                <a:gd name="connsiteY9" fmla="*/ 8537 h 10360"/>
                <a:gd name="connsiteX10" fmla="*/ 7381 w 10000"/>
                <a:gd name="connsiteY10" fmla="*/ 9095 h 10360"/>
                <a:gd name="connsiteX11" fmla="*/ 6958 w 10000"/>
                <a:gd name="connsiteY11" fmla="*/ 8957 h 10360"/>
                <a:gd name="connsiteX12" fmla="*/ 5659 w 10000"/>
                <a:gd name="connsiteY12" fmla="*/ 8676 h 10360"/>
                <a:gd name="connsiteX13" fmla="*/ 4390 w 10000"/>
                <a:gd name="connsiteY13" fmla="*/ 7971 h 10360"/>
                <a:gd name="connsiteX14" fmla="*/ 3787 w 10000"/>
                <a:gd name="connsiteY14" fmla="*/ 7971 h 10360"/>
                <a:gd name="connsiteX15" fmla="*/ 3213 w 10000"/>
                <a:gd name="connsiteY15" fmla="*/ 7690 h 10360"/>
                <a:gd name="connsiteX16" fmla="*/ 2187 w 10000"/>
                <a:gd name="connsiteY16" fmla="*/ 6569 h 10360"/>
                <a:gd name="connsiteX17" fmla="*/ 677 w 10000"/>
                <a:gd name="connsiteY17" fmla="*/ 4740 h 10360"/>
                <a:gd name="connsiteX18" fmla="*/ 285 w 10000"/>
                <a:gd name="connsiteY18" fmla="*/ 3898 h 10360"/>
                <a:gd name="connsiteX19" fmla="*/ 224 w 10000"/>
                <a:gd name="connsiteY19" fmla="*/ 3617 h 10360"/>
                <a:gd name="connsiteX20" fmla="*/ 194 w 10000"/>
                <a:gd name="connsiteY20" fmla="*/ 3478 h 10360"/>
                <a:gd name="connsiteX21" fmla="*/ 119 w 10000"/>
                <a:gd name="connsiteY21" fmla="*/ 3212 h 10360"/>
                <a:gd name="connsiteX22" fmla="*/ 42 w 10000"/>
                <a:gd name="connsiteY22" fmla="*/ 3478 h 10360"/>
                <a:gd name="connsiteX23" fmla="*/ 13 w 10000"/>
                <a:gd name="connsiteY23" fmla="*/ 3898 h 10360"/>
                <a:gd name="connsiteX24" fmla="*/ 42 w 10000"/>
                <a:gd name="connsiteY24" fmla="*/ 4037 h 10360"/>
                <a:gd name="connsiteX25" fmla="*/ 133 w 10000"/>
                <a:gd name="connsiteY25" fmla="*/ 4603 h 10360"/>
                <a:gd name="connsiteX26" fmla="*/ 555 w 10000"/>
                <a:gd name="connsiteY26" fmla="*/ 5721 h 10360"/>
                <a:gd name="connsiteX27" fmla="*/ 2095 w 10000"/>
                <a:gd name="connsiteY27" fmla="*/ 7832 h 10360"/>
                <a:gd name="connsiteX28" fmla="*/ 3153 w 10000"/>
                <a:gd name="connsiteY28" fmla="*/ 8676 h 10360"/>
                <a:gd name="connsiteX29" fmla="*/ 3727 w 10000"/>
                <a:gd name="connsiteY29" fmla="*/ 9095 h 10360"/>
                <a:gd name="connsiteX30" fmla="*/ 4331 w 10000"/>
                <a:gd name="connsiteY30" fmla="*/ 9800 h 10360"/>
                <a:gd name="connsiteX31" fmla="*/ 5600 w 10000"/>
                <a:gd name="connsiteY31" fmla="*/ 10360 h 10360"/>
                <a:gd name="connsiteX32" fmla="*/ 6927 w 10000"/>
                <a:gd name="connsiteY32" fmla="*/ 10360 h 10360"/>
                <a:gd name="connsiteX33" fmla="*/ 8256 w 10000"/>
                <a:gd name="connsiteY33" fmla="*/ 9939 h 10360"/>
                <a:gd name="connsiteX34" fmla="*/ 9525 w 10000"/>
                <a:gd name="connsiteY34" fmla="*/ 8254 h 10360"/>
                <a:gd name="connsiteX35" fmla="*/ 9977 w 10000"/>
                <a:gd name="connsiteY35" fmla="*/ 5721 h 10360"/>
                <a:gd name="connsiteX36" fmla="*/ 9977 w 10000"/>
                <a:gd name="connsiteY36" fmla="*/ 3898 h 10360"/>
                <a:gd name="connsiteX37" fmla="*/ 9736 w 10000"/>
                <a:gd name="connsiteY37" fmla="*/ 2635 h 10360"/>
                <a:gd name="connsiteX38" fmla="*/ 9556 w 10000"/>
                <a:gd name="connsiteY38" fmla="*/ 2812 h 10360"/>
                <a:gd name="connsiteX39" fmla="*/ 9452 w 10000"/>
                <a:gd name="connsiteY39" fmla="*/ 3776 h 10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000" h="10360" extrusionOk="0">
                  <a:moveTo>
                    <a:pt x="9452" y="3776"/>
                  </a:moveTo>
                  <a:cubicBezTo>
                    <a:pt x="9347" y="3395"/>
                    <a:pt x="9365" y="1430"/>
                    <a:pt x="9348" y="865"/>
                  </a:cubicBezTo>
                  <a:cubicBezTo>
                    <a:pt x="9331" y="300"/>
                    <a:pt x="9337" y="458"/>
                    <a:pt x="9347" y="385"/>
                  </a:cubicBezTo>
                  <a:cubicBezTo>
                    <a:pt x="9357" y="312"/>
                    <a:pt x="9379" y="426"/>
                    <a:pt x="9409" y="426"/>
                  </a:cubicBezTo>
                  <a:cubicBezTo>
                    <a:pt x="9277" y="820"/>
                    <a:pt x="9479" y="-310"/>
                    <a:pt x="9347" y="84"/>
                  </a:cubicBezTo>
                  <a:cubicBezTo>
                    <a:pt x="9740" y="366"/>
                    <a:pt x="9028" y="2930"/>
                    <a:pt x="9631" y="3496"/>
                  </a:cubicBezTo>
                  <a:cubicBezTo>
                    <a:pt x="9963" y="3634"/>
                    <a:pt x="9283" y="2912"/>
                    <a:pt x="9585" y="3755"/>
                  </a:cubicBezTo>
                  <a:cubicBezTo>
                    <a:pt x="9705" y="4176"/>
                    <a:pt x="9766" y="4740"/>
                    <a:pt x="9705" y="5302"/>
                  </a:cubicBezTo>
                  <a:cubicBezTo>
                    <a:pt x="9645" y="6005"/>
                    <a:pt x="9525" y="6708"/>
                    <a:pt x="9373" y="6989"/>
                  </a:cubicBezTo>
                  <a:cubicBezTo>
                    <a:pt x="9011" y="7690"/>
                    <a:pt x="8618" y="8254"/>
                    <a:pt x="8226" y="8537"/>
                  </a:cubicBezTo>
                  <a:cubicBezTo>
                    <a:pt x="7944" y="8906"/>
                    <a:pt x="7662" y="9095"/>
                    <a:pt x="7381" y="9095"/>
                  </a:cubicBezTo>
                  <a:cubicBezTo>
                    <a:pt x="7240" y="9095"/>
                    <a:pt x="7098" y="9050"/>
                    <a:pt x="6958" y="8957"/>
                  </a:cubicBezTo>
                  <a:cubicBezTo>
                    <a:pt x="6505" y="8813"/>
                    <a:pt x="6082" y="8813"/>
                    <a:pt x="5659" y="8676"/>
                  </a:cubicBezTo>
                  <a:cubicBezTo>
                    <a:pt x="5237" y="8537"/>
                    <a:pt x="4814" y="7971"/>
                    <a:pt x="4390" y="7971"/>
                  </a:cubicBezTo>
                  <a:lnTo>
                    <a:pt x="3787" y="7971"/>
                  </a:lnTo>
                  <a:cubicBezTo>
                    <a:pt x="3605" y="7971"/>
                    <a:pt x="3395" y="7832"/>
                    <a:pt x="3213" y="7690"/>
                  </a:cubicBezTo>
                  <a:cubicBezTo>
                    <a:pt x="2850" y="7412"/>
                    <a:pt x="2488" y="6989"/>
                    <a:pt x="2187" y="6569"/>
                  </a:cubicBezTo>
                  <a:cubicBezTo>
                    <a:pt x="1553" y="5866"/>
                    <a:pt x="1009" y="5302"/>
                    <a:pt x="677" y="4740"/>
                  </a:cubicBezTo>
                  <a:cubicBezTo>
                    <a:pt x="526" y="4458"/>
                    <a:pt x="405" y="4176"/>
                    <a:pt x="285" y="3898"/>
                  </a:cubicBezTo>
                  <a:cubicBezTo>
                    <a:pt x="265" y="3805"/>
                    <a:pt x="244" y="3710"/>
                    <a:pt x="224" y="3617"/>
                  </a:cubicBezTo>
                  <a:cubicBezTo>
                    <a:pt x="214" y="3571"/>
                    <a:pt x="204" y="3524"/>
                    <a:pt x="194" y="3478"/>
                  </a:cubicBezTo>
                  <a:cubicBezTo>
                    <a:pt x="194" y="3322"/>
                    <a:pt x="157" y="3212"/>
                    <a:pt x="119" y="3212"/>
                  </a:cubicBezTo>
                  <a:cubicBezTo>
                    <a:pt x="88" y="3212"/>
                    <a:pt x="56" y="3289"/>
                    <a:pt x="42" y="3478"/>
                  </a:cubicBezTo>
                  <a:cubicBezTo>
                    <a:pt x="13" y="3478"/>
                    <a:pt x="-18" y="3755"/>
                    <a:pt x="13" y="3898"/>
                  </a:cubicBezTo>
                  <a:cubicBezTo>
                    <a:pt x="23" y="3945"/>
                    <a:pt x="32" y="3991"/>
                    <a:pt x="42" y="4037"/>
                  </a:cubicBezTo>
                  <a:cubicBezTo>
                    <a:pt x="72" y="4319"/>
                    <a:pt x="103" y="4458"/>
                    <a:pt x="133" y="4603"/>
                  </a:cubicBezTo>
                  <a:cubicBezTo>
                    <a:pt x="254" y="5022"/>
                    <a:pt x="405" y="5444"/>
                    <a:pt x="555" y="5721"/>
                  </a:cubicBezTo>
                  <a:cubicBezTo>
                    <a:pt x="1040" y="6708"/>
                    <a:pt x="1553" y="7412"/>
                    <a:pt x="2095" y="7832"/>
                  </a:cubicBezTo>
                  <a:lnTo>
                    <a:pt x="3153" y="8676"/>
                  </a:lnTo>
                  <a:cubicBezTo>
                    <a:pt x="3335" y="8813"/>
                    <a:pt x="3515" y="8957"/>
                    <a:pt x="3727" y="9095"/>
                  </a:cubicBezTo>
                  <a:cubicBezTo>
                    <a:pt x="3908" y="9379"/>
                    <a:pt x="4119" y="9657"/>
                    <a:pt x="4331" y="9800"/>
                  </a:cubicBezTo>
                  <a:cubicBezTo>
                    <a:pt x="4723" y="10221"/>
                    <a:pt x="5176" y="10360"/>
                    <a:pt x="5600" y="10360"/>
                  </a:cubicBezTo>
                  <a:lnTo>
                    <a:pt x="6927" y="10360"/>
                  </a:lnTo>
                  <a:cubicBezTo>
                    <a:pt x="7350" y="10078"/>
                    <a:pt x="7803" y="9939"/>
                    <a:pt x="8256" y="9939"/>
                  </a:cubicBezTo>
                  <a:cubicBezTo>
                    <a:pt x="8709" y="9939"/>
                    <a:pt x="9132" y="9379"/>
                    <a:pt x="9525" y="8254"/>
                  </a:cubicBezTo>
                  <a:cubicBezTo>
                    <a:pt x="9736" y="7690"/>
                    <a:pt x="9887" y="6708"/>
                    <a:pt x="9977" y="5721"/>
                  </a:cubicBezTo>
                  <a:cubicBezTo>
                    <a:pt x="10008" y="5161"/>
                    <a:pt x="10008" y="4458"/>
                    <a:pt x="9977" y="3898"/>
                  </a:cubicBezTo>
                  <a:cubicBezTo>
                    <a:pt x="9918" y="3478"/>
                    <a:pt x="9827" y="3055"/>
                    <a:pt x="9736" y="2635"/>
                  </a:cubicBezTo>
                  <a:cubicBezTo>
                    <a:pt x="9435" y="1648"/>
                    <a:pt x="9919" y="3232"/>
                    <a:pt x="9556" y="2812"/>
                  </a:cubicBezTo>
                  <a:cubicBezTo>
                    <a:pt x="9013" y="2390"/>
                    <a:pt x="9967" y="3776"/>
                    <a:pt x="9452" y="3776"/>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3038178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DDE9CA-C962-4ABB-8C4C-76B7BC0536BC}"/>
              </a:ext>
            </a:extLst>
          </p:cNvPr>
          <p:cNvSpPr>
            <a:spLocks noGrp="1"/>
          </p:cNvSpPr>
          <p:nvPr>
            <p:ph type="title"/>
          </p:nvPr>
        </p:nvSpPr>
        <p:spPr>
          <a:xfrm>
            <a:off x="720000" y="475899"/>
            <a:ext cx="7704000" cy="709433"/>
          </a:xfrm>
        </p:spPr>
        <p:txBody>
          <a:bodyPr/>
          <a:lstStyle/>
          <a:p>
            <a:r>
              <a:rPr lang="es-MX" sz="4000" dirty="0"/>
              <a:t>Link del video</a:t>
            </a:r>
          </a:p>
        </p:txBody>
      </p:sp>
      <p:grpSp>
        <p:nvGrpSpPr>
          <p:cNvPr id="30" name="Grupo 29">
            <a:extLst>
              <a:ext uri="{FF2B5EF4-FFF2-40B4-BE49-F238E27FC236}">
                <a16:creationId xmlns:a16="http://schemas.microsoft.com/office/drawing/2014/main" id="{8EA876C9-CC74-4418-BED2-3CB5ECE4DBFB}"/>
              </a:ext>
            </a:extLst>
          </p:cNvPr>
          <p:cNvGrpSpPr/>
          <p:nvPr/>
        </p:nvGrpSpPr>
        <p:grpSpPr>
          <a:xfrm rot="21355207">
            <a:off x="4914495" y="1252891"/>
            <a:ext cx="3946988" cy="3414710"/>
            <a:chOff x="4903207" y="770219"/>
            <a:chExt cx="3946988" cy="3414710"/>
          </a:xfrm>
        </p:grpSpPr>
        <p:grpSp>
          <p:nvGrpSpPr>
            <p:cNvPr id="7" name="Grupo 6">
              <a:extLst>
                <a:ext uri="{FF2B5EF4-FFF2-40B4-BE49-F238E27FC236}">
                  <a16:creationId xmlns:a16="http://schemas.microsoft.com/office/drawing/2014/main" id="{E78108B4-B926-4ADE-9448-672787E2AA99}"/>
                </a:ext>
              </a:extLst>
            </p:cNvPr>
            <p:cNvGrpSpPr/>
            <p:nvPr/>
          </p:nvGrpSpPr>
          <p:grpSpPr>
            <a:xfrm flipH="1">
              <a:off x="7328899" y="3847992"/>
              <a:ext cx="148365" cy="336937"/>
              <a:chOff x="7328899" y="3847992"/>
              <a:chExt cx="148365" cy="336937"/>
            </a:xfrm>
          </p:grpSpPr>
          <p:sp>
            <p:nvSpPr>
              <p:cNvPr id="8" name="Google Shape;707;p49">
                <a:extLst>
                  <a:ext uri="{FF2B5EF4-FFF2-40B4-BE49-F238E27FC236}">
                    <a16:creationId xmlns:a16="http://schemas.microsoft.com/office/drawing/2014/main" id="{E166BEE4-9D69-45DA-8E7D-FABEF27F2CC1}"/>
                  </a:ext>
                </a:extLst>
              </p:cNvPr>
              <p:cNvSpPr/>
              <p:nvPr/>
            </p:nvSpPr>
            <p:spPr>
              <a:xfrm>
                <a:off x="7411530" y="3847992"/>
                <a:ext cx="61480" cy="290316"/>
              </a:xfrm>
              <a:custGeom>
                <a:avLst/>
                <a:gdLst/>
                <a:ahLst/>
                <a:cxnLst/>
                <a:rect l="l" t="t" r="r" b="b"/>
                <a:pathLst>
                  <a:path w="968" h="4571" extrusionOk="0">
                    <a:moveTo>
                      <a:pt x="234" y="1"/>
                    </a:moveTo>
                    <a:cubicBezTo>
                      <a:pt x="100" y="1"/>
                      <a:pt x="0" y="101"/>
                      <a:pt x="33" y="234"/>
                    </a:cubicBezTo>
                    <a:cubicBezTo>
                      <a:pt x="33" y="368"/>
                      <a:pt x="167" y="3403"/>
                      <a:pt x="534" y="4437"/>
                    </a:cubicBezTo>
                    <a:cubicBezTo>
                      <a:pt x="534" y="4537"/>
                      <a:pt x="634" y="4571"/>
                      <a:pt x="734" y="4571"/>
                    </a:cubicBezTo>
                    <a:lnTo>
                      <a:pt x="801" y="4571"/>
                    </a:lnTo>
                    <a:cubicBezTo>
                      <a:pt x="901" y="4537"/>
                      <a:pt x="967" y="4404"/>
                      <a:pt x="901" y="4304"/>
                    </a:cubicBezTo>
                    <a:cubicBezTo>
                      <a:pt x="601" y="3337"/>
                      <a:pt x="434" y="234"/>
                      <a:pt x="434" y="201"/>
                    </a:cubicBezTo>
                    <a:cubicBezTo>
                      <a:pt x="434" y="101"/>
                      <a:pt x="334" y="1"/>
                      <a:pt x="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708;p49">
                <a:extLst>
                  <a:ext uri="{FF2B5EF4-FFF2-40B4-BE49-F238E27FC236}">
                    <a16:creationId xmlns:a16="http://schemas.microsoft.com/office/drawing/2014/main" id="{722E1689-777B-4FF8-B0E2-637DB1F3F451}"/>
                  </a:ext>
                </a:extLst>
              </p:cNvPr>
              <p:cNvSpPr/>
              <p:nvPr/>
            </p:nvSpPr>
            <p:spPr>
              <a:xfrm>
                <a:off x="7328899" y="4098044"/>
                <a:ext cx="148365" cy="86885"/>
              </a:xfrm>
              <a:custGeom>
                <a:avLst/>
                <a:gdLst/>
                <a:ahLst/>
                <a:cxnLst/>
                <a:rect l="l" t="t" r="r" b="b"/>
                <a:pathLst>
                  <a:path w="2336" h="1368" extrusionOk="0">
                    <a:moveTo>
                      <a:pt x="1501" y="0"/>
                    </a:moveTo>
                    <a:cubicBezTo>
                      <a:pt x="1034" y="0"/>
                      <a:pt x="567" y="133"/>
                      <a:pt x="200" y="467"/>
                    </a:cubicBezTo>
                    <a:cubicBezTo>
                      <a:pt x="67" y="600"/>
                      <a:pt x="0" y="767"/>
                      <a:pt x="0" y="967"/>
                    </a:cubicBezTo>
                    <a:cubicBezTo>
                      <a:pt x="0" y="1067"/>
                      <a:pt x="67" y="1368"/>
                      <a:pt x="634" y="1368"/>
                    </a:cubicBezTo>
                    <a:cubicBezTo>
                      <a:pt x="1201" y="1368"/>
                      <a:pt x="1735" y="1201"/>
                      <a:pt x="2168" y="834"/>
                    </a:cubicBezTo>
                    <a:cubicBezTo>
                      <a:pt x="2268" y="767"/>
                      <a:pt x="2335" y="634"/>
                      <a:pt x="2335" y="500"/>
                    </a:cubicBezTo>
                    <a:cubicBezTo>
                      <a:pt x="2335" y="200"/>
                      <a:pt x="2035" y="0"/>
                      <a:pt x="15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709;p49">
              <a:extLst>
                <a:ext uri="{FF2B5EF4-FFF2-40B4-BE49-F238E27FC236}">
                  <a16:creationId xmlns:a16="http://schemas.microsoft.com/office/drawing/2014/main" id="{A580BBD4-52BE-4592-8C73-ED806EA14688}"/>
                </a:ext>
              </a:extLst>
            </p:cNvPr>
            <p:cNvSpPr/>
            <p:nvPr/>
          </p:nvSpPr>
          <p:spPr>
            <a:xfrm>
              <a:off x="6424742" y="3849040"/>
              <a:ext cx="76342" cy="288220"/>
            </a:xfrm>
            <a:custGeom>
              <a:avLst/>
              <a:gdLst/>
              <a:ahLst/>
              <a:cxnLst/>
              <a:rect l="l" t="t" r="r" b="b"/>
              <a:pathLst>
                <a:path w="1202" h="4538" extrusionOk="0">
                  <a:moveTo>
                    <a:pt x="1001" y="1"/>
                  </a:moveTo>
                  <a:cubicBezTo>
                    <a:pt x="901" y="1"/>
                    <a:pt x="801" y="67"/>
                    <a:pt x="767" y="168"/>
                  </a:cubicBezTo>
                  <a:cubicBezTo>
                    <a:pt x="734" y="268"/>
                    <a:pt x="0" y="3236"/>
                    <a:pt x="34" y="4337"/>
                  </a:cubicBezTo>
                  <a:cubicBezTo>
                    <a:pt x="34" y="4437"/>
                    <a:pt x="134" y="4537"/>
                    <a:pt x="234" y="4537"/>
                  </a:cubicBezTo>
                  <a:cubicBezTo>
                    <a:pt x="367" y="4537"/>
                    <a:pt x="434" y="4437"/>
                    <a:pt x="434" y="4337"/>
                  </a:cubicBezTo>
                  <a:cubicBezTo>
                    <a:pt x="401" y="3303"/>
                    <a:pt x="1168" y="301"/>
                    <a:pt x="1168" y="268"/>
                  </a:cubicBezTo>
                  <a:cubicBezTo>
                    <a:pt x="1201" y="168"/>
                    <a:pt x="1134" y="34"/>
                    <a:pt x="10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710;p49">
              <a:extLst>
                <a:ext uri="{FF2B5EF4-FFF2-40B4-BE49-F238E27FC236}">
                  <a16:creationId xmlns:a16="http://schemas.microsoft.com/office/drawing/2014/main" id="{5177CD02-C835-4B3E-8A05-9537FC8A3B2D}"/>
                </a:ext>
              </a:extLst>
            </p:cNvPr>
            <p:cNvSpPr/>
            <p:nvPr/>
          </p:nvSpPr>
          <p:spPr>
            <a:xfrm>
              <a:off x="6303940" y="4081817"/>
              <a:ext cx="156876" cy="80851"/>
            </a:xfrm>
            <a:custGeom>
              <a:avLst/>
              <a:gdLst/>
              <a:ahLst/>
              <a:cxnLst/>
              <a:rect l="l" t="t" r="r" b="b"/>
              <a:pathLst>
                <a:path w="2470" h="1273" extrusionOk="0">
                  <a:moveTo>
                    <a:pt x="1187" y="1"/>
                  </a:moveTo>
                  <a:cubicBezTo>
                    <a:pt x="1147" y="1"/>
                    <a:pt x="1108" y="2"/>
                    <a:pt x="1068" y="5"/>
                  </a:cubicBezTo>
                  <a:cubicBezTo>
                    <a:pt x="501" y="5"/>
                    <a:pt x="134" y="205"/>
                    <a:pt x="34" y="572"/>
                  </a:cubicBezTo>
                  <a:cubicBezTo>
                    <a:pt x="1" y="706"/>
                    <a:pt x="34" y="806"/>
                    <a:pt x="134" y="906"/>
                  </a:cubicBezTo>
                  <a:cubicBezTo>
                    <a:pt x="401" y="1239"/>
                    <a:pt x="1168" y="1273"/>
                    <a:pt x="1335" y="1273"/>
                  </a:cubicBezTo>
                  <a:cubicBezTo>
                    <a:pt x="1602" y="1273"/>
                    <a:pt x="2303" y="1206"/>
                    <a:pt x="2436" y="806"/>
                  </a:cubicBezTo>
                  <a:cubicBezTo>
                    <a:pt x="2469" y="672"/>
                    <a:pt x="2436" y="539"/>
                    <a:pt x="2369" y="439"/>
                  </a:cubicBezTo>
                  <a:cubicBezTo>
                    <a:pt x="2033" y="164"/>
                    <a:pt x="1614" y="1"/>
                    <a:pt x="118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711;p49">
              <a:extLst>
                <a:ext uri="{FF2B5EF4-FFF2-40B4-BE49-F238E27FC236}">
                  <a16:creationId xmlns:a16="http://schemas.microsoft.com/office/drawing/2014/main" id="{3F440AB4-4B30-4C20-BDFA-D0FEB027B1C8}"/>
                </a:ext>
              </a:extLst>
            </p:cNvPr>
            <p:cNvSpPr/>
            <p:nvPr/>
          </p:nvSpPr>
          <p:spPr>
            <a:xfrm>
              <a:off x="4989122" y="2229382"/>
              <a:ext cx="527217" cy="273421"/>
            </a:xfrm>
            <a:custGeom>
              <a:avLst/>
              <a:gdLst/>
              <a:ahLst/>
              <a:cxnLst/>
              <a:rect l="l" t="t" r="r" b="b"/>
              <a:pathLst>
                <a:path w="8301" h="4305" extrusionOk="0">
                  <a:moveTo>
                    <a:pt x="249" y="0"/>
                  </a:moveTo>
                  <a:cubicBezTo>
                    <a:pt x="209" y="0"/>
                    <a:pt x="170" y="11"/>
                    <a:pt x="134" y="35"/>
                  </a:cubicBezTo>
                  <a:cubicBezTo>
                    <a:pt x="34" y="102"/>
                    <a:pt x="1" y="202"/>
                    <a:pt x="67" y="302"/>
                  </a:cubicBezTo>
                  <a:cubicBezTo>
                    <a:pt x="1969" y="3604"/>
                    <a:pt x="4304" y="4305"/>
                    <a:pt x="5972" y="4305"/>
                  </a:cubicBezTo>
                  <a:cubicBezTo>
                    <a:pt x="6672" y="4305"/>
                    <a:pt x="7406" y="4171"/>
                    <a:pt x="8073" y="3904"/>
                  </a:cubicBezTo>
                  <a:cubicBezTo>
                    <a:pt x="8300" y="3791"/>
                    <a:pt x="8189" y="3509"/>
                    <a:pt x="8008" y="3509"/>
                  </a:cubicBezTo>
                  <a:cubicBezTo>
                    <a:pt x="7976" y="3509"/>
                    <a:pt x="7941" y="3517"/>
                    <a:pt x="7906" y="3537"/>
                  </a:cubicBezTo>
                  <a:cubicBezTo>
                    <a:pt x="7836" y="3566"/>
                    <a:pt x="7055" y="3926"/>
                    <a:pt x="5939" y="3926"/>
                  </a:cubicBezTo>
                  <a:cubicBezTo>
                    <a:pt x="4409" y="3926"/>
                    <a:pt x="2248" y="3247"/>
                    <a:pt x="434" y="102"/>
                  </a:cubicBezTo>
                  <a:cubicBezTo>
                    <a:pt x="391" y="37"/>
                    <a:pt x="320" y="0"/>
                    <a:pt x="2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712;p49">
              <a:extLst>
                <a:ext uri="{FF2B5EF4-FFF2-40B4-BE49-F238E27FC236}">
                  <a16:creationId xmlns:a16="http://schemas.microsoft.com/office/drawing/2014/main" id="{D2183B48-4F42-406F-B7A9-1DB39078F9BB}"/>
                </a:ext>
              </a:extLst>
            </p:cNvPr>
            <p:cNvSpPr/>
            <p:nvPr/>
          </p:nvSpPr>
          <p:spPr>
            <a:xfrm>
              <a:off x="4903207" y="2138043"/>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731;p49">
              <a:extLst>
                <a:ext uri="{FF2B5EF4-FFF2-40B4-BE49-F238E27FC236}">
                  <a16:creationId xmlns:a16="http://schemas.microsoft.com/office/drawing/2014/main" id="{E33BA305-500E-414D-87DE-0014AF2A3336}"/>
                </a:ext>
              </a:extLst>
            </p:cNvPr>
            <p:cNvSpPr/>
            <p:nvPr/>
          </p:nvSpPr>
          <p:spPr>
            <a:xfrm>
              <a:off x="8278515" y="1943177"/>
              <a:ext cx="526201" cy="449796"/>
            </a:xfrm>
            <a:custGeom>
              <a:avLst/>
              <a:gdLst/>
              <a:ahLst/>
              <a:cxnLst/>
              <a:rect l="l" t="t" r="r" b="b"/>
              <a:pathLst>
                <a:path w="8285" h="7082" extrusionOk="0">
                  <a:moveTo>
                    <a:pt x="8063" y="1"/>
                  </a:moveTo>
                  <a:cubicBezTo>
                    <a:pt x="7975" y="1"/>
                    <a:pt x="7885" y="60"/>
                    <a:pt x="7885" y="143"/>
                  </a:cubicBezTo>
                  <a:cubicBezTo>
                    <a:pt x="6385" y="6034"/>
                    <a:pt x="2586" y="6658"/>
                    <a:pt x="1024" y="6658"/>
                  </a:cubicBezTo>
                  <a:cubicBezTo>
                    <a:pt x="641" y="6658"/>
                    <a:pt x="392" y="6621"/>
                    <a:pt x="346" y="6614"/>
                  </a:cubicBezTo>
                  <a:cubicBezTo>
                    <a:pt x="325" y="6609"/>
                    <a:pt x="304" y="6607"/>
                    <a:pt x="285" y="6607"/>
                  </a:cubicBezTo>
                  <a:cubicBezTo>
                    <a:pt x="38" y="6607"/>
                    <a:pt x="0" y="6983"/>
                    <a:pt x="279" y="7014"/>
                  </a:cubicBezTo>
                  <a:cubicBezTo>
                    <a:pt x="479" y="7048"/>
                    <a:pt x="713" y="7081"/>
                    <a:pt x="946" y="7081"/>
                  </a:cubicBezTo>
                  <a:cubicBezTo>
                    <a:pt x="2547" y="7081"/>
                    <a:pt x="6717" y="6447"/>
                    <a:pt x="8285" y="276"/>
                  </a:cubicBezTo>
                  <a:cubicBezTo>
                    <a:pt x="8285" y="143"/>
                    <a:pt x="8218" y="43"/>
                    <a:pt x="8118" y="9"/>
                  </a:cubicBezTo>
                  <a:cubicBezTo>
                    <a:pt x="8100" y="3"/>
                    <a:pt x="8082" y="1"/>
                    <a:pt x="80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Pentágono 14">
              <a:extLst>
                <a:ext uri="{FF2B5EF4-FFF2-40B4-BE49-F238E27FC236}">
                  <a16:creationId xmlns:a16="http://schemas.microsoft.com/office/drawing/2014/main" id="{34B9FDB3-9A36-43B5-8AE5-D62A2D98DF0A}"/>
                </a:ext>
              </a:extLst>
            </p:cNvPr>
            <p:cNvSpPr/>
            <p:nvPr/>
          </p:nvSpPr>
          <p:spPr>
            <a:xfrm>
              <a:off x="5352770" y="770219"/>
              <a:ext cx="3060000" cy="3060000"/>
            </a:xfrm>
            <a:prstGeom prst="pentagon">
              <a:avLst/>
            </a:prstGeom>
            <a:solidFill>
              <a:srgbClr val="83E8FF"/>
            </a:solidFill>
            <a:ln>
              <a:solidFill>
                <a:srgbClr val="83E8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6" name="Grupo 15">
              <a:extLst>
                <a:ext uri="{FF2B5EF4-FFF2-40B4-BE49-F238E27FC236}">
                  <a16:creationId xmlns:a16="http://schemas.microsoft.com/office/drawing/2014/main" id="{0F69BFF3-172D-4B71-8C51-5C68E1B05131}"/>
                </a:ext>
              </a:extLst>
            </p:cNvPr>
            <p:cNvGrpSpPr/>
            <p:nvPr/>
          </p:nvGrpSpPr>
          <p:grpSpPr>
            <a:xfrm>
              <a:off x="6424742" y="1407380"/>
              <a:ext cx="908999" cy="308164"/>
              <a:chOff x="3400560" y="709011"/>
              <a:chExt cx="908999" cy="308164"/>
            </a:xfrm>
          </p:grpSpPr>
          <p:sp>
            <p:nvSpPr>
              <p:cNvPr id="17" name="Google Shape;727;p49">
                <a:extLst>
                  <a:ext uri="{FF2B5EF4-FFF2-40B4-BE49-F238E27FC236}">
                    <a16:creationId xmlns:a16="http://schemas.microsoft.com/office/drawing/2014/main" id="{56490BB0-13E0-43FA-8A5D-E987A4FCC942}"/>
                  </a:ext>
                </a:extLst>
              </p:cNvPr>
              <p:cNvSpPr/>
              <p:nvPr/>
            </p:nvSpPr>
            <p:spPr>
              <a:xfrm>
                <a:off x="3400560" y="795897"/>
                <a:ext cx="167482" cy="141569"/>
              </a:xfrm>
              <a:custGeom>
                <a:avLst/>
                <a:gdLst/>
                <a:ahLst/>
                <a:cxnLst/>
                <a:rect l="l" t="t" r="r" b="b"/>
                <a:pathLst>
                  <a:path w="2637" h="2229" extrusionOk="0">
                    <a:moveTo>
                      <a:pt x="1485" y="0"/>
                    </a:moveTo>
                    <a:cubicBezTo>
                      <a:pt x="1208" y="0"/>
                      <a:pt x="927" y="101"/>
                      <a:pt x="701" y="327"/>
                    </a:cubicBezTo>
                    <a:cubicBezTo>
                      <a:pt x="1" y="1027"/>
                      <a:pt x="501" y="2228"/>
                      <a:pt x="1502" y="2228"/>
                    </a:cubicBezTo>
                    <a:cubicBezTo>
                      <a:pt x="2136" y="2228"/>
                      <a:pt x="2636" y="1728"/>
                      <a:pt x="2636" y="1127"/>
                    </a:cubicBezTo>
                    <a:cubicBezTo>
                      <a:pt x="2636" y="449"/>
                      <a:pt x="2069" y="0"/>
                      <a:pt x="14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728;p49">
                <a:extLst>
                  <a:ext uri="{FF2B5EF4-FFF2-40B4-BE49-F238E27FC236}">
                    <a16:creationId xmlns:a16="http://schemas.microsoft.com/office/drawing/2014/main" id="{F244036D-2A9A-4EC5-9700-654B5846FCC7}"/>
                  </a:ext>
                </a:extLst>
              </p:cNvPr>
              <p:cNvSpPr/>
              <p:nvPr/>
            </p:nvSpPr>
            <p:spPr>
              <a:xfrm>
                <a:off x="4142077" y="709011"/>
                <a:ext cx="167482" cy="143665"/>
              </a:xfrm>
              <a:custGeom>
                <a:avLst/>
                <a:gdLst/>
                <a:ahLst/>
                <a:cxnLst/>
                <a:rect l="l" t="t" r="r" b="b"/>
                <a:pathLst>
                  <a:path w="2637" h="2262" extrusionOk="0">
                    <a:moveTo>
                      <a:pt x="1485" y="1"/>
                    </a:moveTo>
                    <a:cubicBezTo>
                      <a:pt x="1208" y="1"/>
                      <a:pt x="927" y="102"/>
                      <a:pt x="701" y="327"/>
                    </a:cubicBezTo>
                    <a:cubicBezTo>
                      <a:pt x="1" y="1028"/>
                      <a:pt x="501" y="2262"/>
                      <a:pt x="1502" y="2262"/>
                    </a:cubicBezTo>
                    <a:cubicBezTo>
                      <a:pt x="2136" y="2262"/>
                      <a:pt x="2636" y="1762"/>
                      <a:pt x="2636" y="1128"/>
                    </a:cubicBezTo>
                    <a:cubicBezTo>
                      <a:pt x="2636" y="449"/>
                      <a:pt x="2069" y="1"/>
                      <a:pt x="14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729;p49">
                <a:extLst>
                  <a:ext uri="{FF2B5EF4-FFF2-40B4-BE49-F238E27FC236}">
                    <a16:creationId xmlns:a16="http://schemas.microsoft.com/office/drawing/2014/main" id="{DB252BBA-AA07-4475-B2B9-65268E70BE1C}"/>
                  </a:ext>
                </a:extLst>
              </p:cNvPr>
              <p:cNvSpPr/>
              <p:nvPr/>
            </p:nvSpPr>
            <p:spPr>
              <a:xfrm>
                <a:off x="3572872" y="809616"/>
                <a:ext cx="560815" cy="207559"/>
              </a:xfrm>
              <a:custGeom>
                <a:avLst/>
                <a:gdLst/>
                <a:ahLst/>
                <a:cxnLst/>
                <a:rect l="l" t="t" r="r" b="b"/>
                <a:pathLst>
                  <a:path w="8830" h="3268" extrusionOk="0">
                    <a:moveTo>
                      <a:pt x="7736" y="1"/>
                    </a:moveTo>
                    <a:cubicBezTo>
                      <a:pt x="7089" y="1"/>
                      <a:pt x="6106" y="580"/>
                      <a:pt x="4460" y="745"/>
                    </a:cubicBezTo>
                    <a:cubicBezTo>
                      <a:pt x="4274" y="763"/>
                      <a:pt x="4095" y="771"/>
                      <a:pt x="3921" y="771"/>
                    </a:cubicBezTo>
                    <a:cubicBezTo>
                      <a:pt x="2884" y="771"/>
                      <a:pt x="2063" y="487"/>
                      <a:pt x="1472" y="487"/>
                    </a:cubicBezTo>
                    <a:cubicBezTo>
                      <a:pt x="1095" y="487"/>
                      <a:pt x="812" y="602"/>
                      <a:pt x="624" y="978"/>
                    </a:cubicBezTo>
                    <a:cubicBezTo>
                      <a:pt x="0" y="2136"/>
                      <a:pt x="1358" y="3267"/>
                      <a:pt x="4062" y="3267"/>
                    </a:cubicBezTo>
                    <a:cubicBezTo>
                      <a:pt x="4397" y="3267"/>
                      <a:pt x="4752" y="3250"/>
                      <a:pt x="5127" y="3213"/>
                    </a:cubicBezTo>
                    <a:cubicBezTo>
                      <a:pt x="8529" y="2913"/>
                      <a:pt x="8829" y="1045"/>
                      <a:pt x="8396" y="378"/>
                    </a:cubicBezTo>
                    <a:cubicBezTo>
                      <a:pt x="8219" y="102"/>
                      <a:pt x="8007" y="1"/>
                      <a:pt x="77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730;p49">
                <a:extLst>
                  <a:ext uri="{FF2B5EF4-FFF2-40B4-BE49-F238E27FC236}">
                    <a16:creationId xmlns:a16="http://schemas.microsoft.com/office/drawing/2014/main" id="{529E3C49-829E-42D4-81B5-07952D58C747}"/>
                  </a:ext>
                </a:extLst>
              </p:cNvPr>
              <p:cNvSpPr/>
              <p:nvPr/>
            </p:nvSpPr>
            <p:spPr>
              <a:xfrm>
                <a:off x="3606534" y="844675"/>
                <a:ext cx="505941" cy="96285"/>
              </a:xfrm>
              <a:custGeom>
                <a:avLst/>
                <a:gdLst/>
                <a:ahLst/>
                <a:cxnLst/>
                <a:rect l="l" t="t" r="r" b="b"/>
                <a:pathLst>
                  <a:path w="7966" h="1516" extrusionOk="0">
                    <a:moveTo>
                      <a:pt x="7899" y="1"/>
                    </a:moveTo>
                    <a:cubicBezTo>
                      <a:pt x="7874" y="1"/>
                      <a:pt x="7849" y="9"/>
                      <a:pt x="7832" y="26"/>
                    </a:cubicBezTo>
                    <a:cubicBezTo>
                      <a:pt x="7732" y="93"/>
                      <a:pt x="7666" y="159"/>
                      <a:pt x="7566" y="226"/>
                    </a:cubicBezTo>
                    <a:cubicBezTo>
                      <a:pt x="7299" y="359"/>
                      <a:pt x="7032" y="493"/>
                      <a:pt x="6732" y="626"/>
                    </a:cubicBezTo>
                    <a:cubicBezTo>
                      <a:pt x="6565" y="693"/>
                      <a:pt x="6365" y="760"/>
                      <a:pt x="6165" y="826"/>
                    </a:cubicBezTo>
                    <a:cubicBezTo>
                      <a:pt x="5964" y="893"/>
                      <a:pt x="5764" y="960"/>
                      <a:pt x="5531" y="1027"/>
                    </a:cubicBezTo>
                    <a:cubicBezTo>
                      <a:pt x="5297" y="1060"/>
                      <a:pt x="5064" y="1127"/>
                      <a:pt x="4830" y="1160"/>
                    </a:cubicBezTo>
                    <a:cubicBezTo>
                      <a:pt x="4597" y="1160"/>
                      <a:pt x="4330" y="1227"/>
                      <a:pt x="4063" y="1227"/>
                    </a:cubicBezTo>
                    <a:lnTo>
                      <a:pt x="3329" y="1227"/>
                    </a:lnTo>
                    <a:cubicBezTo>
                      <a:pt x="3096" y="1227"/>
                      <a:pt x="2829" y="1193"/>
                      <a:pt x="2595" y="1193"/>
                    </a:cubicBezTo>
                    <a:cubicBezTo>
                      <a:pt x="2162" y="1160"/>
                      <a:pt x="1761" y="1093"/>
                      <a:pt x="1328" y="1027"/>
                    </a:cubicBezTo>
                    <a:cubicBezTo>
                      <a:pt x="927" y="960"/>
                      <a:pt x="494" y="860"/>
                      <a:pt x="127" y="726"/>
                    </a:cubicBezTo>
                    <a:lnTo>
                      <a:pt x="127" y="693"/>
                    </a:lnTo>
                    <a:cubicBezTo>
                      <a:pt x="116" y="689"/>
                      <a:pt x="106" y="688"/>
                      <a:pt x="96" y="688"/>
                    </a:cubicBezTo>
                    <a:cubicBezTo>
                      <a:pt x="21" y="688"/>
                      <a:pt x="1" y="797"/>
                      <a:pt x="60" y="826"/>
                    </a:cubicBezTo>
                    <a:cubicBezTo>
                      <a:pt x="460" y="1027"/>
                      <a:pt x="861" y="1160"/>
                      <a:pt x="1294" y="1260"/>
                    </a:cubicBezTo>
                    <a:cubicBezTo>
                      <a:pt x="1728" y="1360"/>
                      <a:pt x="2162" y="1427"/>
                      <a:pt x="2595" y="1460"/>
                    </a:cubicBezTo>
                    <a:cubicBezTo>
                      <a:pt x="2888" y="1499"/>
                      <a:pt x="3182" y="1515"/>
                      <a:pt x="3475" y="1515"/>
                    </a:cubicBezTo>
                    <a:cubicBezTo>
                      <a:pt x="3682" y="1515"/>
                      <a:pt x="3889" y="1507"/>
                      <a:pt x="4096" y="1494"/>
                    </a:cubicBezTo>
                    <a:cubicBezTo>
                      <a:pt x="4363" y="1460"/>
                      <a:pt x="4597" y="1460"/>
                      <a:pt x="4864" y="1427"/>
                    </a:cubicBezTo>
                    <a:cubicBezTo>
                      <a:pt x="5130" y="1360"/>
                      <a:pt x="5364" y="1327"/>
                      <a:pt x="5597" y="1260"/>
                    </a:cubicBezTo>
                    <a:cubicBezTo>
                      <a:pt x="5831" y="1227"/>
                      <a:pt x="6064" y="1160"/>
                      <a:pt x="6265" y="1060"/>
                    </a:cubicBezTo>
                    <a:cubicBezTo>
                      <a:pt x="6465" y="993"/>
                      <a:pt x="6665" y="926"/>
                      <a:pt x="6865" y="826"/>
                    </a:cubicBezTo>
                    <a:cubicBezTo>
                      <a:pt x="7265" y="660"/>
                      <a:pt x="7632" y="426"/>
                      <a:pt x="7966" y="126"/>
                    </a:cubicBezTo>
                    <a:cubicBezTo>
                      <a:pt x="7966" y="93"/>
                      <a:pt x="7966" y="59"/>
                      <a:pt x="7966" y="26"/>
                    </a:cubicBezTo>
                    <a:cubicBezTo>
                      <a:pt x="7949" y="9"/>
                      <a:pt x="7924" y="1"/>
                      <a:pt x="78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712;p49">
              <a:extLst>
                <a:ext uri="{FF2B5EF4-FFF2-40B4-BE49-F238E27FC236}">
                  <a16:creationId xmlns:a16="http://schemas.microsoft.com/office/drawing/2014/main" id="{85640DD8-7FF1-4D66-A213-D527D46EE48A}"/>
                </a:ext>
              </a:extLst>
            </p:cNvPr>
            <p:cNvSpPr/>
            <p:nvPr/>
          </p:nvSpPr>
          <p:spPr>
            <a:xfrm>
              <a:off x="8698654" y="1847606"/>
              <a:ext cx="151541" cy="112608"/>
            </a:xfrm>
            <a:custGeom>
              <a:avLst/>
              <a:gdLst/>
              <a:ahLst/>
              <a:cxnLst/>
              <a:rect l="l" t="t" r="r" b="b"/>
              <a:pathLst>
                <a:path w="2386" h="1773" extrusionOk="0">
                  <a:moveTo>
                    <a:pt x="1347" y="1"/>
                  </a:moveTo>
                  <a:cubicBezTo>
                    <a:pt x="1338" y="1"/>
                    <a:pt x="1328" y="3"/>
                    <a:pt x="1318" y="7"/>
                  </a:cubicBezTo>
                  <a:cubicBezTo>
                    <a:pt x="1084" y="74"/>
                    <a:pt x="1284" y="908"/>
                    <a:pt x="1284" y="908"/>
                  </a:cubicBezTo>
                  <a:cubicBezTo>
                    <a:pt x="1284" y="908"/>
                    <a:pt x="808" y="291"/>
                    <a:pt x="600" y="291"/>
                  </a:cubicBezTo>
                  <a:cubicBezTo>
                    <a:pt x="581" y="291"/>
                    <a:pt x="564" y="296"/>
                    <a:pt x="551" y="308"/>
                  </a:cubicBezTo>
                  <a:cubicBezTo>
                    <a:pt x="417" y="441"/>
                    <a:pt x="917" y="1308"/>
                    <a:pt x="917" y="1308"/>
                  </a:cubicBezTo>
                  <a:cubicBezTo>
                    <a:pt x="917" y="1308"/>
                    <a:pt x="481" y="996"/>
                    <a:pt x="231" y="996"/>
                  </a:cubicBezTo>
                  <a:cubicBezTo>
                    <a:pt x="165" y="996"/>
                    <a:pt x="112" y="1019"/>
                    <a:pt x="84" y="1075"/>
                  </a:cubicBezTo>
                  <a:cubicBezTo>
                    <a:pt x="0" y="1297"/>
                    <a:pt x="818" y="1773"/>
                    <a:pt x="1363" y="1773"/>
                  </a:cubicBezTo>
                  <a:cubicBezTo>
                    <a:pt x="1474" y="1773"/>
                    <a:pt x="1573" y="1753"/>
                    <a:pt x="1651" y="1709"/>
                  </a:cubicBezTo>
                  <a:cubicBezTo>
                    <a:pt x="2118" y="1442"/>
                    <a:pt x="2385" y="508"/>
                    <a:pt x="2118" y="408"/>
                  </a:cubicBezTo>
                  <a:cubicBezTo>
                    <a:pt x="2103" y="401"/>
                    <a:pt x="2087" y="398"/>
                    <a:pt x="2072" y="398"/>
                  </a:cubicBezTo>
                  <a:cubicBezTo>
                    <a:pt x="1855" y="398"/>
                    <a:pt x="1651" y="1008"/>
                    <a:pt x="1651" y="1008"/>
                  </a:cubicBezTo>
                  <a:cubicBezTo>
                    <a:pt x="1651" y="1008"/>
                    <a:pt x="1560" y="1"/>
                    <a:pt x="134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 name="Grupo 21">
              <a:extLst>
                <a:ext uri="{FF2B5EF4-FFF2-40B4-BE49-F238E27FC236}">
                  <a16:creationId xmlns:a16="http://schemas.microsoft.com/office/drawing/2014/main" id="{D4CB4357-01F0-4128-B26F-C3FD1541AADD}"/>
                </a:ext>
              </a:extLst>
            </p:cNvPr>
            <p:cNvGrpSpPr/>
            <p:nvPr/>
          </p:nvGrpSpPr>
          <p:grpSpPr>
            <a:xfrm rot="172119">
              <a:off x="7589090" y="2225575"/>
              <a:ext cx="722518" cy="1167169"/>
              <a:chOff x="4385713" y="1202446"/>
              <a:chExt cx="722518" cy="1167169"/>
            </a:xfrm>
          </p:grpSpPr>
          <p:sp>
            <p:nvSpPr>
              <p:cNvPr id="23" name="Google Shape;717;p49">
                <a:extLst>
                  <a:ext uri="{FF2B5EF4-FFF2-40B4-BE49-F238E27FC236}">
                    <a16:creationId xmlns:a16="http://schemas.microsoft.com/office/drawing/2014/main" id="{D541E347-5BAF-4B11-B5D2-FAA2B0817C2B}"/>
                  </a:ext>
                </a:extLst>
              </p:cNvPr>
              <p:cNvSpPr/>
              <p:nvPr/>
            </p:nvSpPr>
            <p:spPr>
              <a:xfrm>
                <a:off x="4385713" y="1202446"/>
                <a:ext cx="722518" cy="1167169"/>
              </a:xfrm>
              <a:custGeom>
                <a:avLst/>
                <a:gdLst/>
                <a:ahLst/>
                <a:cxnLst/>
                <a:rect l="l" t="t" r="r" b="b"/>
                <a:pathLst>
                  <a:path w="11376" h="18377" extrusionOk="0">
                    <a:moveTo>
                      <a:pt x="10073" y="0"/>
                    </a:moveTo>
                    <a:cubicBezTo>
                      <a:pt x="7871" y="0"/>
                      <a:pt x="3393" y="511"/>
                      <a:pt x="1469" y="4433"/>
                    </a:cubicBezTo>
                    <a:cubicBezTo>
                      <a:pt x="1" y="7169"/>
                      <a:pt x="68" y="10471"/>
                      <a:pt x="1602" y="13173"/>
                    </a:cubicBezTo>
                    <a:cubicBezTo>
                      <a:pt x="2803" y="15274"/>
                      <a:pt x="4471" y="17042"/>
                      <a:pt x="6472" y="18377"/>
                    </a:cubicBezTo>
                    <a:cubicBezTo>
                      <a:pt x="6772" y="17443"/>
                      <a:pt x="7106" y="16475"/>
                      <a:pt x="7406" y="15508"/>
                    </a:cubicBezTo>
                    <a:lnTo>
                      <a:pt x="7306" y="15475"/>
                    </a:lnTo>
                    <a:cubicBezTo>
                      <a:pt x="7306" y="15475"/>
                      <a:pt x="2002" y="12039"/>
                      <a:pt x="3036" y="7035"/>
                    </a:cubicBezTo>
                    <a:cubicBezTo>
                      <a:pt x="3905" y="2719"/>
                      <a:pt x="7579" y="2098"/>
                      <a:pt x="9625" y="2098"/>
                    </a:cubicBezTo>
                    <a:cubicBezTo>
                      <a:pt x="10409" y="2098"/>
                      <a:pt x="10953" y="2189"/>
                      <a:pt x="11009" y="2198"/>
                    </a:cubicBezTo>
                    <a:cubicBezTo>
                      <a:pt x="11142" y="1465"/>
                      <a:pt x="11276" y="764"/>
                      <a:pt x="11376" y="64"/>
                    </a:cubicBezTo>
                    <a:lnTo>
                      <a:pt x="11342" y="64"/>
                    </a:lnTo>
                    <a:cubicBezTo>
                      <a:pt x="11342" y="64"/>
                      <a:pt x="10849" y="0"/>
                      <a:pt x="1007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718;p49">
                <a:extLst>
                  <a:ext uri="{FF2B5EF4-FFF2-40B4-BE49-F238E27FC236}">
                    <a16:creationId xmlns:a16="http://schemas.microsoft.com/office/drawing/2014/main" id="{9C557D74-126F-4FFD-B1CF-08C23154963F}"/>
                  </a:ext>
                </a:extLst>
              </p:cNvPr>
              <p:cNvSpPr/>
              <p:nvPr/>
            </p:nvSpPr>
            <p:spPr>
              <a:xfrm>
                <a:off x="4512866" y="1335634"/>
                <a:ext cx="572057" cy="851766"/>
              </a:xfrm>
              <a:custGeom>
                <a:avLst/>
                <a:gdLst/>
                <a:ahLst/>
                <a:cxnLst/>
                <a:rect l="l" t="t" r="r" b="b"/>
                <a:pathLst>
                  <a:path w="9007" h="13411" extrusionOk="0">
                    <a:moveTo>
                      <a:pt x="7623" y="1"/>
                    </a:moveTo>
                    <a:cubicBezTo>
                      <a:pt x="5577" y="1"/>
                      <a:pt x="1903" y="622"/>
                      <a:pt x="1034" y="4938"/>
                    </a:cubicBezTo>
                    <a:cubicBezTo>
                      <a:pt x="0" y="9942"/>
                      <a:pt x="5304" y="13378"/>
                      <a:pt x="5304" y="13378"/>
                    </a:cubicBezTo>
                    <a:lnTo>
                      <a:pt x="5404" y="13411"/>
                    </a:lnTo>
                    <a:cubicBezTo>
                      <a:pt x="5704" y="12510"/>
                      <a:pt x="6005" y="11576"/>
                      <a:pt x="6271" y="10642"/>
                    </a:cubicBezTo>
                    <a:lnTo>
                      <a:pt x="6138" y="10609"/>
                    </a:lnTo>
                    <a:cubicBezTo>
                      <a:pt x="6138" y="10609"/>
                      <a:pt x="3236" y="8441"/>
                      <a:pt x="3703" y="5772"/>
                    </a:cubicBezTo>
                    <a:cubicBezTo>
                      <a:pt x="4177" y="2952"/>
                      <a:pt x="5984" y="2452"/>
                      <a:pt x="7206" y="2452"/>
                    </a:cubicBezTo>
                    <a:cubicBezTo>
                      <a:pt x="7878" y="2452"/>
                      <a:pt x="8373" y="2603"/>
                      <a:pt x="8373" y="2603"/>
                    </a:cubicBezTo>
                    <a:lnTo>
                      <a:pt x="8473" y="2637"/>
                    </a:lnTo>
                    <a:cubicBezTo>
                      <a:pt x="8673" y="1769"/>
                      <a:pt x="8840" y="935"/>
                      <a:pt x="9007" y="101"/>
                    </a:cubicBezTo>
                    <a:cubicBezTo>
                      <a:pt x="8951" y="92"/>
                      <a:pt x="8407" y="1"/>
                      <a:pt x="762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719;p49">
                <a:extLst>
                  <a:ext uri="{FF2B5EF4-FFF2-40B4-BE49-F238E27FC236}">
                    <a16:creationId xmlns:a16="http://schemas.microsoft.com/office/drawing/2014/main" id="{A1D97452-6E85-40FA-9BB5-59EE2F251553}"/>
                  </a:ext>
                </a:extLst>
              </p:cNvPr>
              <p:cNvSpPr/>
              <p:nvPr/>
            </p:nvSpPr>
            <p:spPr>
              <a:xfrm>
                <a:off x="4718332" y="1491369"/>
                <a:ext cx="332742" cy="520231"/>
              </a:xfrm>
              <a:custGeom>
                <a:avLst/>
                <a:gdLst/>
                <a:ahLst/>
                <a:cxnLst/>
                <a:rect l="l" t="t" r="r" b="b"/>
                <a:pathLst>
                  <a:path w="5239" h="8191" extrusionOk="0">
                    <a:moveTo>
                      <a:pt x="3971" y="0"/>
                    </a:moveTo>
                    <a:cubicBezTo>
                      <a:pt x="2749" y="0"/>
                      <a:pt x="942" y="500"/>
                      <a:pt x="468" y="3320"/>
                    </a:cubicBezTo>
                    <a:cubicBezTo>
                      <a:pt x="1" y="5989"/>
                      <a:pt x="2903" y="8157"/>
                      <a:pt x="2903" y="8157"/>
                    </a:cubicBezTo>
                    <a:lnTo>
                      <a:pt x="3036" y="8190"/>
                    </a:lnTo>
                    <a:cubicBezTo>
                      <a:pt x="3870" y="5522"/>
                      <a:pt x="4604" y="2786"/>
                      <a:pt x="5238" y="185"/>
                    </a:cubicBezTo>
                    <a:lnTo>
                      <a:pt x="5138" y="151"/>
                    </a:lnTo>
                    <a:cubicBezTo>
                      <a:pt x="5138" y="151"/>
                      <a:pt x="4643" y="0"/>
                      <a:pt x="397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rupo 25">
              <a:extLst>
                <a:ext uri="{FF2B5EF4-FFF2-40B4-BE49-F238E27FC236}">
                  <a16:creationId xmlns:a16="http://schemas.microsoft.com/office/drawing/2014/main" id="{77CD1F3C-3A64-40FF-B88F-9D77DB857D85}"/>
                </a:ext>
              </a:extLst>
            </p:cNvPr>
            <p:cNvGrpSpPr/>
            <p:nvPr/>
          </p:nvGrpSpPr>
          <p:grpSpPr>
            <a:xfrm rot="19481429">
              <a:off x="5399647" y="2204304"/>
              <a:ext cx="648336" cy="959801"/>
              <a:chOff x="3824320" y="1803919"/>
              <a:chExt cx="648336" cy="959801"/>
            </a:xfrm>
          </p:grpSpPr>
          <p:sp>
            <p:nvSpPr>
              <p:cNvPr id="27" name="Google Shape;724;p49">
                <a:extLst>
                  <a:ext uri="{FF2B5EF4-FFF2-40B4-BE49-F238E27FC236}">
                    <a16:creationId xmlns:a16="http://schemas.microsoft.com/office/drawing/2014/main" id="{D263CBF1-EAC5-421C-A755-8756EC99346E}"/>
                  </a:ext>
                </a:extLst>
              </p:cNvPr>
              <p:cNvSpPr/>
              <p:nvPr/>
            </p:nvSpPr>
            <p:spPr>
              <a:xfrm>
                <a:off x="3824320" y="1803919"/>
                <a:ext cx="648336" cy="959801"/>
              </a:xfrm>
              <a:custGeom>
                <a:avLst/>
                <a:gdLst/>
                <a:ahLst/>
                <a:cxnLst/>
                <a:rect l="l" t="t" r="r" b="b"/>
                <a:pathLst>
                  <a:path w="10208" h="15112" extrusionOk="0">
                    <a:moveTo>
                      <a:pt x="5237" y="0"/>
                    </a:moveTo>
                    <a:cubicBezTo>
                      <a:pt x="5071" y="501"/>
                      <a:pt x="4904" y="1068"/>
                      <a:pt x="4704" y="1601"/>
                    </a:cubicBezTo>
                    <a:cubicBezTo>
                      <a:pt x="4704" y="1601"/>
                      <a:pt x="8473" y="4036"/>
                      <a:pt x="7439" y="8406"/>
                    </a:cubicBezTo>
                    <a:cubicBezTo>
                      <a:pt x="6500" y="12281"/>
                      <a:pt x="2176" y="12514"/>
                      <a:pt x="1152" y="12514"/>
                    </a:cubicBezTo>
                    <a:cubicBezTo>
                      <a:pt x="1013" y="12514"/>
                      <a:pt x="934" y="12509"/>
                      <a:pt x="934" y="12509"/>
                    </a:cubicBezTo>
                    <a:lnTo>
                      <a:pt x="834" y="12476"/>
                    </a:lnTo>
                    <a:cubicBezTo>
                      <a:pt x="567" y="13377"/>
                      <a:pt x="267" y="14277"/>
                      <a:pt x="0" y="15111"/>
                    </a:cubicBezTo>
                    <a:cubicBezTo>
                      <a:pt x="0" y="15111"/>
                      <a:pt x="30" y="15112"/>
                      <a:pt x="85" y="15112"/>
                    </a:cubicBezTo>
                    <a:cubicBezTo>
                      <a:pt x="901" y="15112"/>
                      <a:pt x="7362" y="14966"/>
                      <a:pt x="9173" y="10374"/>
                    </a:cubicBezTo>
                    <a:cubicBezTo>
                      <a:pt x="10208" y="7772"/>
                      <a:pt x="10007" y="5704"/>
                      <a:pt x="9340" y="4103"/>
                    </a:cubicBezTo>
                    <a:cubicBezTo>
                      <a:pt x="8173" y="1468"/>
                      <a:pt x="5638" y="200"/>
                      <a:pt x="523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725;p49">
                <a:extLst>
                  <a:ext uri="{FF2B5EF4-FFF2-40B4-BE49-F238E27FC236}">
                    <a16:creationId xmlns:a16="http://schemas.microsoft.com/office/drawing/2014/main" id="{1E7912C0-5429-41DE-B206-7A85B98D089D}"/>
                  </a:ext>
                </a:extLst>
              </p:cNvPr>
              <p:cNvSpPr/>
              <p:nvPr/>
            </p:nvSpPr>
            <p:spPr>
              <a:xfrm>
                <a:off x="3877290" y="1905604"/>
                <a:ext cx="485172" cy="693112"/>
              </a:xfrm>
              <a:custGeom>
                <a:avLst/>
                <a:gdLst/>
                <a:ahLst/>
                <a:cxnLst/>
                <a:rect l="l" t="t" r="r" b="b"/>
                <a:pathLst>
                  <a:path w="7639" h="10913" extrusionOk="0">
                    <a:moveTo>
                      <a:pt x="3870" y="0"/>
                    </a:moveTo>
                    <a:cubicBezTo>
                      <a:pt x="3636" y="701"/>
                      <a:pt x="3369" y="1435"/>
                      <a:pt x="3102" y="2169"/>
                    </a:cubicBezTo>
                    <a:lnTo>
                      <a:pt x="3136" y="2169"/>
                    </a:lnTo>
                    <a:cubicBezTo>
                      <a:pt x="3136" y="2169"/>
                      <a:pt x="5404" y="3436"/>
                      <a:pt x="4804" y="6005"/>
                    </a:cubicBezTo>
                    <a:cubicBezTo>
                      <a:pt x="4343" y="7873"/>
                      <a:pt x="2146" y="8049"/>
                      <a:pt x="1336" y="8049"/>
                    </a:cubicBezTo>
                    <a:cubicBezTo>
                      <a:pt x="1148" y="8049"/>
                      <a:pt x="1034" y="8039"/>
                      <a:pt x="1034" y="8039"/>
                    </a:cubicBezTo>
                    <a:lnTo>
                      <a:pt x="968" y="8039"/>
                    </a:lnTo>
                    <a:cubicBezTo>
                      <a:pt x="634" y="9007"/>
                      <a:pt x="300" y="9941"/>
                      <a:pt x="0" y="10875"/>
                    </a:cubicBezTo>
                    <a:lnTo>
                      <a:pt x="100" y="10908"/>
                    </a:lnTo>
                    <a:cubicBezTo>
                      <a:pt x="100" y="10908"/>
                      <a:pt x="179" y="10913"/>
                      <a:pt x="318" y="10913"/>
                    </a:cubicBezTo>
                    <a:cubicBezTo>
                      <a:pt x="1342" y="10913"/>
                      <a:pt x="5662" y="10680"/>
                      <a:pt x="6572" y="6805"/>
                    </a:cubicBezTo>
                    <a:cubicBezTo>
                      <a:pt x="7639" y="2435"/>
                      <a:pt x="3870" y="0"/>
                      <a:pt x="387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726;p49">
                <a:extLst>
                  <a:ext uri="{FF2B5EF4-FFF2-40B4-BE49-F238E27FC236}">
                    <a16:creationId xmlns:a16="http://schemas.microsoft.com/office/drawing/2014/main" id="{294804AD-E106-47A0-850E-5D41086F1A8A}"/>
                  </a:ext>
                </a:extLst>
              </p:cNvPr>
              <p:cNvSpPr/>
              <p:nvPr/>
            </p:nvSpPr>
            <p:spPr>
              <a:xfrm>
                <a:off x="3938707" y="2043301"/>
                <a:ext cx="281868" cy="373517"/>
              </a:xfrm>
              <a:custGeom>
                <a:avLst/>
                <a:gdLst/>
                <a:ahLst/>
                <a:cxnLst/>
                <a:rect l="l" t="t" r="r" b="b"/>
                <a:pathLst>
                  <a:path w="4438" h="5881" extrusionOk="0">
                    <a:moveTo>
                      <a:pt x="2135" y="1"/>
                    </a:moveTo>
                    <a:cubicBezTo>
                      <a:pt x="1435" y="1869"/>
                      <a:pt x="701" y="3903"/>
                      <a:pt x="1" y="5871"/>
                    </a:cubicBezTo>
                    <a:lnTo>
                      <a:pt x="34" y="5871"/>
                    </a:lnTo>
                    <a:cubicBezTo>
                      <a:pt x="34" y="5871"/>
                      <a:pt x="149" y="5881"/>
                      <a:pt x="338" y="5881"/>
                    </a:cubicBezTo>
                    <a:cubicBezTo>
                      <a:pt x="1157" y="5881"/>
                      <a:pt x="3376" y="5705"/>
                      <a:pt x="3837" y="3837"/>
                    </a:cubicBezTo>
                    <a:cubicBezTo>
                      <a:pt x="4437" y="1302"/>
                      <a:pt x="2169" y="1"/>
                      <a:pt x="21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1" name="Rectángulo 30">
            <a:extLst>
              <a:ext uri="{FF2B5EF4-FFF2-40B4-BE49-F238E27FC236}">
                <a16:creationId xmlns:a16="http://schemas.microsoft.com/office/drawing/2014/main" id="{97BE4086-E234-4B65-B57E-58B3E9108A09}"/>
              </a:ext>
            </a:extLst>
          </p:cNvPr>
          <p:cNvSpPr/>
          <p:nvPr/>
        </p:nvSpPr>
        <p:spPr>
          <a:xfrm>
            <a:off x="428982" y="3159169"/>
            <a:ext cx="4836580" cy="461665"/>
          </a:xfrm>
          <a:prstGeom prst="rect">
            <a:avLst/>
          </a:prstGeom>
        </p:spPr>
        <p:txBody>
          <a:bodyPr wrap="none">
            <a:spAutoFit/>
          </a:bodyPr>
          <a:lstStyle/>
          <a:p>
            <a:r>
              <a:rPr lang="es-MX" sz="2400" dirty="0">
                <a:latin typeface="Varela Round" panose="020B0604020202020204" charset="-79"/>
                <a:cs typeface="Varela Round" panose="020B0604020202020204" charset="-79"/>
                <a:hlinkClick r:id="rId2"/>
              </a:rPr>
              <a:t>https://youtu.be/VtNb-rs9Gwg</a:t>
            </a:r>
            <a:r>
              <a:rPr lang="es-MX" sz="2400" dirty="0">
                <a:latin typeface="Varela Round" panose="020B0604020202020204" charset="-79"/>
                <a:cs typeface="Varela Round" panose="020B0604020202020204" charset="-79"/>
              </a:rPr>
              <a:t> </a:t>
            </a:r>
          </a:p>
        </p:txBody>
      </p:sp>
    </p:spTree>
    <p:extLst>
      <p:ext uri="{BB962C8B-B14F-4D97-AF65-F5344CB8AC3E}">
        <p14:creationId xmlns:p14="http://schemas.microsoft.com/office/powerpoint/2010/main" val="93497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8CC1D57-AD6F-4B42-A896-871867794669}"/>
              </a:ext>
            </a:extLst>
          </p:cNvPr>
          <p:cNvSpPr>
            <a:spLocks noGrp="1"/>
          </p:cNvSpPr>
          <p:nvPr>
            <p:ph type="title"/>
          </p:nvPr>
        </p:nvSpPr>
        <p:spPr>
          <a:xfrm>
            <a:off x="5145804" y="1906304"/>
            <a:ext cx="3204000" cy="1330500"/>
          </a:xfrm>
        </p:spPr>
        <p:txBody>
          <a:bodyPr/>
          <a:lstStyle/>
          <a:p>
            <a:pPr algn="r"/>
            <a:r>
              <a:rPr lang="es-MX" dirty="0"/>
              <a:t>Matriz Analítica</a:t>
            </a:r>
          </a:p>
        </p:txBody>
      </p:sp>
      <p:grpSp>
        <p:nvGrpSpPr>
          <p:cNvPr id="5" name="Grupo 4">
            <a:extLst>
              <a:ext uri="{FF2B5EF4-FFF2-40B4-BE49-F238E27FC236}">
                <a16:creationId xmlns:a16="http://schemas.microsoft.com/office/drawing/2014/main" id="{18901BD7-F211-489D-9F76-C4F9DDC891CE}"/>
              </a:ext>
            </a:extLst>
          </p:cNvPr>
          <p:cNvGrpSpPr/>
          <p:nvPr/>
        </p:nvGrpSpPr>
        <p:grpSpPr>
          <a:xfrm rot="21322929">
            <a:off x="123691" y="1084426"/>
            <a:ext cx="4046652" cy="3235904"/>
            <a:chOff x="3799745" y="1113344"/>
            <a:chExt cx="4046652" cy="3235904"/>
          </a:xfrm>
        </p:grpSpPr>
        <p:sp>
          <p:nvSpPr>
            <p:cNvPr id="6" name="Rectángulo 5">
              <a:extLst>
                <a:ext uri="{FF2B5EF4-FFF2-40B4-BE49-F238E27FC236}">
                  <a16:creationId xmlns:a16="http://schemas.microsoft.com/office/drawing/2014/main" id="{8DA15712-CDB2-4E00-9A62-D19FBE608124}"/>
                </a:ext>
              </a:extLst>
            </p:cNvPr>
            <p:cNvSpPr/>
            <p:nvPr/>
          </p:nvSpPr>
          <p:spPr>
            <a:xfrm>
              <a:off x="4662053" y="1113344"/>
              <a:ext cx="2700000" cy="2700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7" name="Grupo 6">
              <a:extLst>
                <a:ext uri="{FF2B5EF4-FFF2-40B4-BE49-F238E27FC236}">
                  <a16:creationId xmlns:a16="http://schemas.microsoft.com/office/drawing/2014/main" id="{C4B13CA3-76C6-46E2-9890-4FE839CF4DFA}"/>
                </a:ext>
              </a:extLst>
            </p:cNvPr>
            <p:cNvGrpSpPr/>
            <p:nvPr/>
          </p:nvGrpSpPr>
          <p:grpSpPr>
            <a:xfrm>
              <a:off x="5550224" y="1577906"/>
              <a:ext cx="823790" cy="406021"/>
              <a:chOff x="1707368" y="1114663"/>
              <a:chExt cx="823790" cy="406021"/>
            </a:xfrm>
          </p:grpSpPr>
          <p:sp>
            <p:nvSpPr>
              <p:cNvPr id="26" name="Google Shape;924;p57">
                <a:extLst>
                  <a:ext uri="{FF2B5EF4-FFF2-40B4-BE49-F238E27FC236}">
                    <a16:creationId xmlns:a16="http://schemas.microsoft.com/office/drawing/2014/main" id="{7AFDE87E-E81D-4DB7-B181-2FFA58F37A36}"/>
                  </a:ext>
                </a:extLst>
              </p:cNvPr>
              <p:cNvSpPr/>
              <p:nvPr/>
            </p:nvSpPr>
            <p:spPr>
              <a:xfrm>
                <a:off x="1707368" y="1114663"/>
                <a:ext cx="181553" cy="152854"/>
              </a:xfrm>
              <a:custGeom>
                <a:avLst/>
                <a:gdLst/>
                <a:ahLst/>
                <a:cxnLst/>
                <a:rect l="l" t="t" r="r" b="b"/>
                <a:pathLst>
                  <a:path w="2676" h="2253" extrusionOk="0">
                    <a:moveTo>
                      <a:pt x="1452" y="0"/>
                    </a:moveTo>
                    <a:cubicBezTo>
                      <a:pt x="1140" y="0"/>
                      <a:pt x="829" y="129"/>
                      <a:pt x="608" y="411"/>
                    </a:cubicBezTo>
                    <a:cubicBezTo>
                      <a:pt x="0" y="1179"/>
                      <a:pt x="557" y="2252"/>
                      <a:pt x="1485" y="2252"/>
                    </a:cubicBezTo>
                    <a:cubicBezTo>
                      <a:pt x="1526" y="2252"/>
                      <a:pt x="1567" y="2250"/>
                      <a:pt x="1608" y="2246"/>
                    </a:cubicBezTo>
                    <a:cubicBezTo>
                      <a:pt x="2242" y="2179"/>
                      <a:pt x="2676" y="1612"/>
                      <a:pt x="2609" y="1012"/>
                    </a:cubicBezTo>
                    <a:cubicBezTo>
                      <a:pt x="2525" y="379"/>
                      <a:pt x="1988" y="0"/>
                      <a:pt x="14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925;p57">
                <a:extLst>
                  <a:ext uri="{FF2B5EF4-FFF2-40B4-BE49-F238E27FC236}">
                    <a16:creationId xmlns:a16="http://schemas.microsoft.com/office/drawing/2014/main" id="{485F4D00-CD6F-4C30-999D-7E099F5323B4}"/>
                  </a:ext>
                </a:extLst>
              </p:cNvPr>
              <p:cNvSpPr/>
              <p:nvPr/>
            </p:nvSpPr>
            <p:spPr>
              <a:xfrm>
                <a:off x="2349537" y="1114663"/>
                <a:ext cx="181621" cy="152854"/>
              </a:xfrm>
              <a:custGeom>
                <a:avLst/>
                <a:gdLst/>
                <a:ahLst/>
                <a:cxnLst/>
                <a:rect l="l" t="t" r="r" b="b"/>
                <a:pathLst>
                  <a:path w="2677" h="2253" extrusionOk="0">
                    <a:moveTo>
                      <a:pt x="1453" y="1"/>
                    </a:moveTo>
                    <a:cubicBezTo>
                      <a:pt x="1141" y="1"/>
                      <a:pt x="829" y="129"/>
                      <a:pt x="608" y="412"/>
                    </a:cubicBezTo>
                    <a:cubicBezTo>
                      <a:pt x="1" y="1179"/>
                      <a:pt x="557" y="2253"/>
                      <a:pt x="1486" y="2253"/>
                    </a:cubicBezTo>
                    <a:cubicBezTo>
                      <a:pt x="1526" y="2253"/>
                      <a:pt x="1567" y="2251"/>
                      <a:pt x="1609" y="2246"/>
                    </a:cubicBezTo>
                    <a:cubicBezTo>
                      <a:pt x="2243" y="2180"/>
                      <a:pt x="2676" y="1613"/>
                      <a:pt x="2609" y="1012"/>
                    </a:cubicBezTo>
                    <a:cubicBezTo>
                      <a:pt x="2525" y="380"/>
                      <a:pt x="1988" y="1"/>
                      <a:pt x="14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926;p57">
                <a:extLst>
                  <a:ext uri="{FF2B5EF4-FFF2-40B4-BE49-F238E27FC236}">
                    <a16:creationId xmlns:a16="http://schemas.microsoft.com/office/drawing/2014/main" id="{F78E60E7-9F35-4924-8602-045B795523CB}"/>
                  </a:ext>
                </a:extLst>
              </p:cNvPr>
              <p:cNvSpPr/>
              <p:nvPr/>
            </p:nvSpPr>
            <p:spPr>
              <a:xfrm>
                <a:off x="2053530" y="1448768"/>
                <a:ext cx="233183" cy="71916"/>
              </a:xfrm>
              <a:custGeom>
                <a:avLst/>
                <a:gdLst/>
                <a:ahLst/>
                <a:cxnLst/>
                <a:rect l="l" t="t" r="r" b="b"/>
                <a:pathLst>
                  <a:path w="3437" h="1060" extrusionOk="0">
                    <a:moveTo>
                      <a:pt x="2091" y="1"/>
                    </a:moveTo>
                    <a:cubicBezTo>
                      <a:pt x="930" y="1"/>
                      <a:pt x="34" y="861"/>
                      <a:pt x="34" y="861"/>
                    </a:cubicBezTo>
                    <a:lnTo>
                      <a:pt x="1" y="894"/>
                    </a:lnTo>
                    <a:cubicBezTo>
                      <a:pt x="366" y="1008"/>
                      <a:pt x="730" y="1060"/>
                      <a:pt x="1095" y="1060"/>
                    </a:cubicBezTo>
                    <a:cubicBezTo>
                      <a:pt x="1264" y="1060"/>
                      <a:pt x="1433" y="1049"/>
                      <a:pt x="1602" y="1028"/>
                    </a:cubicBezTo>
                    <a:cubicBezTo>
                      <a:pt x="2236" y="994"/>
                      <a:pt x="2870" y="794"/>
                      <a:pt x="3437" y="461"/>
                    </a:cubicBezTo>
                    <a:lnTo>
                      <a:pt x="3437" y="427"/>
                    </a:lnTo>
                    <a:cubicBezTo>
                      <a:pt x="2973" y="115"/>
                      <a:pt x="2514" y="1"/>
                      <a:pt x="2091" y="1"/>
                    </a:cubicBezTo>
                    <a:close/>
                  </a:path>
                </a:pathLst>
              </a:custGeom>
              <a:solidFill>
                <a:srgbClr val="F99DA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927;p57">
                <a:extLst>
                  <a:ext uri="{FF2B5EF4-FFF2-40B4-BE49-F238E27FC236}">
                    <a16:creationId xmlns:a16="http://schemas.microsoft.com/office/drawing/2014/main" id="{CAB1AC66-C48F-4957-B5F7-E7D6B716316D}"/>
                  </a:ext>
                </a:extLst>
              </p:cNvPr>
              <p:cNvSpPr/>
              <p:nvPr/>
            </p:nvSpPr>
            <p:spPr>
              <a:xfrm>
                <a:off x="1920012" y="1307719"/>
                <a:ext cx="463992" cy="199464"/>
              </a:xfrm>
              <a:custGeom>
                <a:avLst/>
                <a:gdLst/>
                <a:ahLst/>
                <a:cxnLst/>
                <a:rect l="l" t="t" r="r" b="b"/>
                <a:pathLst>
                  <a:path w="6839" h="2940" extrusionOk="0">
                    <a:moveTo>
                      <a:pt x="5805" y="1"/>
                    </a:moveTo>
                    <a:cubicBezTo>
                      <a:pt x="5307" y="1"/>
                      <a:pt x="4712" y="546"/>
                      <a:pt x="3603" y="672"/>
                    </a:cubicBezTo>
                    <a:cubicBezTo>
                      <a:pt x="3302" y="709"/>
                      <a:pt x="3031" y="723"/>
                      <a:pt x="2786" y="723"/>
                    </a:cubicBezTo>
                    <a:cubicBezTo>
                      <a:pt x="1929" y="723"/>
                      <a:pt x="1393" y="547"/>
                      <a:pt x="1006" y="547"/>
                    </a:cubicBezTo>
                    <a:cubicBezTo>
                      <a:pt x="805" y="547"/>
                      <a:pt x="645" y="594"/>
                      <a:pt x="501" y="738"/>
                    </a:cubicBezTo>
                    <a:cubicBezTo>
                      <a:pt x="1" y="1239"/>
                      <a:pt x="635" y="2506"/>
                      <a:pt x="2036" y="2940"/>
                    </a:cubicBezTo>
                    <a:lnTo>
                      <a:pt x="2036" y="2906"/>
                    </a:lnTo>
                    <a:cubicBezTo>
                      <a:pt x="2036" y="2906"/>
                      <a:pt x="2903" y="2074"/>
                      <a:pt x="4058" y="2074"/>
                    </a:cubicBezTo>
                    <a:cubicBezTo>
                      <a:pt x="4488" y="2074"/>
                      <a:pt x="4958" y="2189"/>
                      <a:pt x="5438" y="2506"/>
                    </a:cubicBezTo>
                    <a:lnTo>
                      <a:pt x="5438" y="2540"/>
                    </a:lnTo>
                    <a:cubicBezTo>
                      <a:pt x="6572" y="1839"/>
                      <a:pt x="6839" y="805"/>
                      <a:pt x="6272" y="205"/>
                    </a:cubicBezTo>
                    <a:cubicBezTo>
                      <a:pt x="6117" y="58"/>
                      <a:pt x="5966" y="1"/>
                      <a:pt x="58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rupo 7">
              <a:extLst>
                <a:ext uri="{FF2B5EF4-FFF2-40B4-BE49-F238E27FC236}">
                  <a16:creationId xmlns:a16="http://schemas.microsoft.com/office/drawing/2014/main" id="{5DBD3F34-8268-4628-9264-1C42BFBF4BD4}"/>
                </a:ext>
              </a:extLst>
            </p:cNvPr>
            <p:cNvGrpSpPr/>
            <p:nvPr/>
          </p:nvGrpSpPr>
          <p:grpSpPr>
            <a:xfrm>
              <a:off x="6589220" y="3821960"/>
              <a:ext cx="221853" cy="520030"/>
              <a:chOff x="6589220" y="3821960"/>
              <a:chExt cx="221853" cy="520030"/>
            </a:xfrm>
          </p:grpSpPr>
          <p:sp>
            <p:nvSpPr>
              <p:cNvPr id="24" name="Google Shape;918;p57">
                <a:extLst>
                  <a:ext uri="{FF2B5EF4-FFF2-40B4-BE49-F238E27FC236}">
                    <a16:creationId xmlns:a16="http://schemas.microsoft.com/office/drawing/2014/main" id="{4E149C92-1812-442A-B3D4-0B41A923DD70}"/>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920;p57">
                <a:extLst>
                  <a:ext uri="{FF2B5EF4-FFF2-40B4-BE49-F238E27FC236}">
                    <a16:creationId xmlns:a16="http://schemas.microsoft.com/office/drawing/2014/main" id="{B667EE3C-E25A-435D-98F1-19D24BA6F235}"/>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rupo 8">
              <a:extLst>
                <a:ext uri="{FF2B5EF4-FFF2-40B4-BE49-F238E27FC236}">
                  <a16:creationId xmlns:a16="http://schemas.microsoft.com/office/drawing/2014/main" id="{2B6BDFB9-831C-4D5C-B1D5-DFAE6E795105}"/>
                </a:ext>
              </a:extLst>
            </p:cNvPr>
            <p:cNvGrpSpPr/>
            <p:nvPr/>
          </p:nvGrpSpPr>
          <p:grpSpPr>
            <a:xfrm>
              <a:off x="3799745" y="2331206"/>
              <a:ext cx="844194" cy="481087"/>
              <a:chOff x="1693749" y="2135082"/>
              <a:chExt cx="844194" cy="481087"/>
            </a:xfrm>
          </p:grpSpPr>
          <p:sp>
            <p:nvSpPr>
              <p:cNvPr id="22" name="Google Shape;921;p57">
                <a:extLst>
                  <a:ext uri="{FF2B5EF4-FFF2-40B4-BE49-F238E27FC236}">
                    <a16:creationId xmlns:a16="http://schemas.microsoft.com/office/drawing/2014/main" id="{020523C1-E756-472D-BD64-F8122BC888FB}"/>
                  </a:ext>
                </a:extLst>
              </p:cNvPr>
              <p:cNvSpPr/>
              <p:nvPr/>
            </p:nvSpPr>
            <p:spPr>
              <a:xfrm>
                <a:off x="1781947" y="2135082"/>
                <a:ext cx="755996" cy="381492"/>
              </a:xfrm>
              <a:custGeom>
                <a:avLst/>
                <a:gdLst/>
                <a:ahLst/>
                <a:cxnLst/>
                <a:rect l="l" t="t" r="r" b="b"/>
                <a:pathLst>
                  <a:path w="11143" h="5623" extrusionOk="0">
                    <a:moveTo>
                      <a:pt x="8779" y="1"/>
                    </a:moveTo>
                    <a:cubicBezTo>
                      <a:pt x="8252" y="1"/>
                      <a:pt x="7685" y="179"/>
                      <a:pt x="7139" y="685"/>
                    </a:cubicBezTo>
                    <a:cubicBezTo>
                      <a:pt x="6439" y="1352"/>
                      <a:pt x="5972" y="2220"/>
                      <a:pt x="5738" y="3154"/>
                    </a:cubicBezTo>
                    <a:cubicBezTo>
                      <a:pt x="5438" y="4021"/>
                      <a:pt x="5271" y="4488"/>
                      <a:pt x="4604" y="4621"/>
                    </a:cubicBezTo>
                    <a:cubicBezTo>
                      <a:pt x="4426" y="4644"/>
                      <a:pt x="4245" y="4655"/>
                      <a:pt x="4062" y="4655"/>
                    </a:cubicBezTo>
                    <a:cubicBezTo>
                      <a:pt x="3696" y="4655"/>
                      <a:pt x="3326" y="4610"/>
                      <a:pt x="2970" y="4521"/>
                    </a:cubicBezTo>
                    <a:cubicBezTo>
                      <a:pt x="2606" y="4474"/>
                      <a:pt x="2238" y="4423"/>
                      <a:pt x="1879" y="4423"/>
                    </a:cubicBezTo>
                    <a:cubicBezTo>
                      <a:pt x="1218" y="4423"/>
                      <a:pt x="587" y="4597"/>
                      <a:pt x="68" y="5289"/>
                    </a:cubicBezTo>
                    <a:cubicBezTo>
                      <a:pt x="1" y="5389"/>
                      <a:pt x="34" y="5522"/>
                      <a:pt x="134" y="5589"/>
                    </a:cubicBezTo>
                    <a:cubicBezTo>
                      <a:pt x="168" y="5622"/>
                      <a:pt x="201" y="5622"/>
                      <a:pt x="234" y="5622"/>
                    </a:cubicBezTo>
                    <a:cubicBezTo>
                      <a:pt x="301" y="5622"/>
                      <a:pt x="368" y="5555"/>
                      <a:pt x="368" y="5522"/>
                    </a:cubicBezTo>
                    <a:cubicBezTo>
                      <a:pt x="791" y="4971"/>
                      <a:pt x="1296" y="4824"/>
                      <a:pt x="1855" y="4824"/>
                    </a:cubicBezTo>
                    <a:cubicBezTo>
                      <a:pt x="2177" y="4824"/>
                      <a:pt x="2516" y="4873"/>
                      <a:pt x="2870" y="4922"/>
                    </a:cubicBezTo>
                    <a:cubicBezTo>
                      <a:pt x="3270" y="5011"/>
                      <a:pt x="3670" y="5055"/>
                      <a:pt x="4071" y="5055"/>
                    </a:cubicBezTo>
                    <a:cubicBezTo>
                      <a:pt x="4271" y="5055"/>
                      <a:pt x="4471" y="5044"/>
                      <a:pt x="4671" y="5022"/>
                    </a:cubicBezTo>
                    <a:cubicBezTo>
                      <a:pt x="5638" y="4855"/>
                      <a:pt x="5872" y="4088"/>
                      <a:pt x="6139" y="3254"/>
                    </a:cubicBezTo>
                    <a:cubicBezTo>
                      <a:pt x="6339" y="2386"/>
                      <a:pt x="6772" y="1619"/>
                      <a:pt x="7406" y="985"/>
                    </a:cubicBezTo>
                    <a:cubicBezTo>
                      <a:pt x="7869" y="563"/>
                      <a:pt x="8345" y="412"/>
                      <a:pt x="8790" y="412"/>
                    </a:cubicBezTo>
                    <a:cubicBezTo>
                      <a:pt x="9852" y="412"/>
                      <a:pt x="10728" y="1272"/>
                      <a:pt x="10775" y="1319"/>
                    </a:cubicBezTo>
                    <a:cubicBezTo>
                      <a:pt x="10809" y="1352"/>
                      <a:pt x="10859" y="1369"/>
                      <a:pt x="10913" y="1369"/>
                    </a:cubicBezTo>
                    <a:cubicBezTo>
                      <a:pt x="10967" y="1369"/>
                      <a:pt x="11025" y="1352"/>
                      <a:pt x="11076" y="1319"/>
                    </a:cubicBezTo>
                    <a:cubicBezTo>
                      <a:pt x="11142" y="1219"/>
                      <a:pt x="11142" y="1086"/>
                      <a:pt x="11076" y="1019"/>
                    </a:cubicBezTo>
                    <a:cubicBezTo>
                      <a:pt x="11052" y="995"/>
                      <a:pt x="10025" y="1"/>
                      <a:pt x="87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922;p57">
                <a:extLst>
                  <a:ext uri="{FF2B5EF4-FFF2-40B4-BE49-F238E27FC236}">
                    <a16:creationId xmlns:a16="http://schemas.microsoft.com/office/drawing/2014/main" id="{F53511EA-F5E8-406D-BD11-3A3C606457AC}"/>
                  </a:ext>
                </a:extLst>
              </p:cNvPr>
              <p:cNvSpPr/>
              <p:nvPr/>
            </p:nvSpPr>
            <p:spPr>
              <a:xfrm>
                <a:off x="1693749" y="2486517"/>
                <a:ext cx="169748" cy="129652"/>
              </a:xfrm>
              <a:custGeom>
                <a:avLst/>
                <a:gdLst/>
                <a:ahLst/>
                <a:cxnLst/>
                <a:rect l="l" t="t" r="r" b="b"/>
                <a:pathLst>
                  <a:path w="2502" h="1911" extrusionOk="0">
                    <a:moveTo>
                      <a:pt x="1610" y="1"/>
                    </a:moveTo>
                    <a:cubicBezTo>
                      <a:pt x="1298" y="1"/>
                      <a:pt x="0" y="336"/>
                      <a:pt x="0" y="642"/>
                    </a:cubicBezTo>
                    <a:cubicBezTo>
                      <a:pt x="0" y="765"/>
                      <a:pt x="93" y="805"/>
                      <a:pt x="216" y="805"/>
                    </a:cubicBezTo>
                    <a:cubicBezTo>
                      <a:pt x="463" y="805"/>
                      <a:pt x="834" y="642"/>
                      <a:pt x="834" y="642"/>
                    </a:cubicBezTo>
                    <a:lnTo>
                      <a:pt x="834" y="642"/>
                    </a:lnTo>
                    <a:cubicBezTo>
                      <a:pt x="834" y="642"/>
                      <a:pt x="67" y="1309"/>
                      <a:pt x="367" y="1543"/>
                    </a:cubicBezTo>
                    <a:cubicBezTo>
                      <a:pt x="401" y="1573"/>
                      <a:pt x="438" y="1586"/>
                      <a:pt x="477" y="1586"/>
                    </a:cubicBezTo>
                    <a:cubicBezTo>
                      <a:pt x="745" y="1586"/>
                      <a:pt x="1101" y="976"/>
                      <a:pt x="1101" y="976"/>
                    </a:cubicBezTo>
                    <a:lnTo>
                      <a:pt x="1101" y="976"/>
                    </a:lnTo>
                    <a:cubicBezTo>
                      <a:pt x="1101" y="976"/>
                      <a:pt x="940" y="1911"/>
                      <a:pt x="1219" y="1911"/>
                    </a:cubicBezTo>
                    <a:cubicBezTo>
                      <a:pt x="1224" y="1911"/>
                      <a:pt x="1229" y="1910"/>
                      <a:pt x="1234" y="1910"/>
                    </a:cubicBezTo>
                    <a:cubicBezTo>
                      <a:pt x="1534" y="1877"/>
                      <a:pt x="1735" y="809"/>
                      <a:pt x="1735" y="809"/>
                    </a:cubicBezTo>
                    <a:cubicBezTo>
                      <a:pt x="1735" y="809"/>
                      <a:pt x="1851" y="1419"/>
                      <a:pt x="2110" y="1419"/>
                    </a:cubicBezTo>
                    <a:cubicBezTo>
                      <a:pt x="2129" y="1419"/>
                      <a:pt x="2148" y="1416"/>
                      <a:pt x="2168" y="1410"/>
                    </a:cubicBezTo>
                    <a:cubicBezTo>
                      <a:pt x="2335" y="1376"/>
                      <a:pt x="2502" y="342"/>
                      <a:pt x="1668" y="8"/>
                    </a:cubicBezTo>
                    <a:cubicBezTo>
                      <a:pt x="1657" y="3"/>
                      <a:pt x="1637" y="1"/>
                      <a:pt x="161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928;p57">
              <a:extLst>
                <a:ext uri="{FF2B5EF4-FFF2-40B4-BE49-F238E27FC236}">
                  <a16:creationId xmlns:a16="http://schemas.microsoft.com/office/drawing/2014/main" id="{4C9C16C0-C4B2-4AD7-934A-FA06ED715E11}"/>
                </a:ext>
              </a:extLst>
            </p:cNvPr>
            <p:cNvSpPr/>
            <p:nvPr/>
          </p:nvSpPr>
          <p:spPr>
            <a:xfrm>
              <a:off x="5603575" y="2210309"/>
              <a:ext cx="761491" cy="298111"/>
            </a:xfrm>
            <a:custGeom>
              <a:avLst/>
              <a:gdLst/>
              <a:ahLst/>
              <a:cxnLst/>
              <a:rect l="l" t="t" r="r" b="b"/>
              <a:pathLst>
                <a:path w="11224" h="4394" extrusionOk="0">
                  <a:moveTo>
                    <a:pt x="7554" y="336"/>
                  </a:moveTo>
                  <a:cubicBezTo>
                    <a:pt x="7654" y="336"/>
                    <a:pt x="7754" y="336"/>
                    <a:pt x="7821" y="369"/>
                  </a:cubicBezTo>
                  <a:cubicBezTo>
                    <a:pt x="7988" y="536"/>
                    <a:pt x="8121" y="736"/>
                    <a:pt x="8121" y="969"/>
                  </a:cubicBezTo>
                  <a:cubicBezTo>
                    <a:pt x="8121" y="1040"/>
                    <a:pt x="8116" y="1109"/>
                    <a:pt x="8107" y="1178"/>
                  </a:cubicBezTo>
                  <a:lnTo>
                    <a:pt x="8107" y="1178"/>
                  </a:lnTo>
                  <a:cubicBezTo>
                    <a:pt x="8029" y="1127"/>
                    <a:pt x="7955" y="1071"/>
                    <a:pt x="7888" y="1003"/>
                  </a:cubicBezTo>
                  <a:cubicBezTo>
                    <a:pt x="7721" y="869"/>
                    <a:pt x="7587" y="669"/>
                    <a:pt x="7521" y="469"/>
                  </a:cubicBezTo>
                  <a:cubicBezTo>
                    <a:pt x="7521" y="336"/>
                    <a:pt x="7521" y="336"/>
                    <a:pt x="7554" y="336"/>
                  </a:cubicBezTo>
                  <a:close/>
                  <a:moveTo>
                    <a:pt x="3251" y="1570"/>
                  </a:moveTo>
                  <a:cubicBezTo>
                    <a:pt x="3351" y="1570"/>
                    <a:pt x="3418" y="1603"/>
                    <a:pt x="3484" y="1670"/>
                  </a:cubicBezTo>
                  <a:cubicBezTo>
                    <a:pt x="3584" y="1870"/>
                    <a:pt x="3651" y="2104"/>
                    <a:pt x="3618" y="2337"/>
                  </a:cubicBezTo>
                  <a:cubicBezTo>
                    <a:pt x="3614" y="2396"/>
                    <a:pt x="3608" y="2454"/>
                    <a:pt x="3599" y="2511"/>
                  </a:cubicBezTo>
                  <a:lnTo>
                    <a:pt x="3599" y="2511"/>
                  </a:lnTo>
                  <a:cubicBezTo>
                    <a:pt x="3508" y="2437"/>
                    <a:pt x="3423" y="2357"/>
                    <a:pt x="3351" y="2270"/>
                  </a:cubicBezTo>
                  <a:cubicBezTo>
                    <a:pt x="3151" y="2104"/>
                    <a:pt x="3084" y="1870"/>
                    <a:pt x="3117" y="1637"/>
                  </a:cubicBezTo>
                  <a:cubicBezTo>
                    <a:pt x="3117" y="1603"/>
                    <a:pt x="3117" y="1603"/>
                    <a:pt x="3151" y="1570"/>
                  </a:cubicBezTo>
                  <a:close/>
                  <a:moveTo>
                    <a:pt x="7632" y="1"/>
                  </a:moveTo>
                  <a:cubicBezTo>
                    <a:pt x="7562" y="1"/>
                    <a:pt x="7491" y="12"/>
                    <a:pt x="7421" y="35"/>
                  </a:cubicBezTo>
                  <a:cubicBezTo>
                    <a:pt x="7320" y="69"/>
                    <a:pt x="7220" y="135"/>
                    <a:pt x="7154" y="269"/>
                  </a:cubicBezTo>
                  <a:cubicBezTo>
                    <a:pt x="7120" y="369"/>
                    <a:pt x="7120" y="469"/>
                    <a:pt x="7154" y="569"/>
                  </a:cubicBezTo>
                  <a:cubicBezTo>
                    <a:pt x="7220" y="869"/>
                    <a:pt x="7387" y="1136"/>
                    <a:pt x="7621" y="1336"/>
                  </a:cubicBezTo>
                  <a:cubicBezTo>
                    <a:pt x="7735" y="1431"/>
                    <a:pt x="7859" y="1515"/>
                    <a:pt x="7995" y="1589"/>
                  </a:cubicBezTo>
                  <a:lnTo>
                    <a:pt x="7995" y="1589"/>
                  </a:lnTo>
                  <a:cubicBezTo>
                    <a:pt x="7864" y="1893"/>
                    <a:pt x="7641" y="2153"/>
                    <a:pt x="7354" y="2337"/>
                  </a:cubicBezTo>
                  <a:cubicBezTo>
                    <a:pt x="6853" y="2671"/>
                    <a:pt x="6320" y="2904"/>
                    <a:pt x="5719" y="2971"/>
                  </a:cubicBezTo>
                  <a:cubicBezTo>
                    <a:pt x="5539" y="3001"/>
                    <a:pt x="5359" y="3016"/>
                    <a:pt x="5181" y="3016"/>
                  </a:cubicBezTo>
                  <a:cubicBezTo>
                    <a:pt x="4765" y="3016"/>
                    <a:pt x="4358" y="2934"/>
                    <a:pt x="3985" y="2771"/>
                  </a:cubicBezTo>
                  <a:cubicBezTo>
                    <a:pt x="3961" y="2757"/>
                    <a:pt x="3938" y="2744"/>
                    <a:pt x="3915" y="2730"/>
                  </a:cubicBezTo>
                  <a:lnTo>
                    <a:pt x="3915" y="2730"/>
                  </a:lnTo>
                  <a:cubicBezTo>
                    <a:pt x="3947" y="2612"/>
                    <a:pt x="3970" y="2492"/>
                    <a:pt x="3985" y="2370"/>
                  </a:cubicBezTo>
                  <a:cubicBezTo>
                    <a:pt x="4018" y="2070"/>
                    <a:pt x="3951" y="1737"/>
                    <a:pt x="3785" y="1436"/>
                  </a:cubicBezTo>
                  <a:cubicBezTo>
                    <a:pt x="3668" y="1291"/>
                    <a:pt x="3502" y="1197"/>
                    <a:pt x="3328" y="1197"/>
                  </a:cubicBezTo>
                  <a:cubicBezTo>
                    <a:pt x="3303" y="1197"/>
                    <a:pt x="3277" y="1199"/>
                    <a:pt x="3251" y="1203"/>
                  </a:cubicBezTo>
                  <a:lnTo>
                    <a:pt x="3084" y="1203"/>
                  </a:lnTo>
                  <a:cubicBezTo>
                    <a:pt x="2917" y="1270"/>
                    <a:pt x="2784" y="1370"/>
                    <a:pt x="2717" y="1536"/>
                  </a:cubicBezTo>
                  <a:cubicBezTo>
                    <a:pt x="2650" y="1737"/>
                    <a:pt x="2684" y="1937"/>
                    <a:pt x="2751" y="2104"/>
                  </a:cubicBezTo>
                  <a:cubicBezTo>
                    <a:pt x="2817" y="2270"/>
                    <a:pt x="2884" y="2437"/>
                    <a:pt x="3017" y="2571"/>
                  </a:cubicBezTo>
                  <a:cubicBezTo>
                    <a:pt x="3141" y="2715"/>
                    <a:pt x="3291" y="2860"/>
                    <a:pt x="3466" y="2981"/>
                  </a:cubicBezTo>
                  <a:lnTo>
                    <a:pt x="3466" y="2981"/>
                  </a:lnTo>
                  <a:cubicBezTo>
                    <a:pt x="3365" y="3215"/>
                    <a:pt x="3216" y="3424"/>
                    <a:pt x="3017" y="3605"/>
                  </a:cubicBezTo>
                  <a:cubicBezTo>
                    <a:pt x="2717" y="3871"/>
                    <a:pt x="2350" y="4038"/>
                    <a:pt x="1950" y="4105"/>
                  </a:cubicBezTo>
                  <a:cubicBezTo>
                    <a:pt x="1800" y="4122"/>
                    <a:pt x="1641" y="4130"/>
                    <a:pt x="1483" y="4130"/>
                  </a:cubicBezTo>
                  <a:cubicBezTo>
                    <a:pt x="1325" y="4130"/>
                    <a:pt x="1166" y="4122"/>
                    <a:pt x="1016" y="4105"/>
                  </a:cubicBezTo>
                  <a:cubicBezTo>
                    <a:pt x="816" y="4072"/>
                    <a:pt x="616" y="4005"/>
                    <a:pt x="416" y="3938"/>
                  </a:cubicBezTo>
                  <a:lnTo>
                    <a:pt x="215" y="3871"/>
                  </a:lnTo>
                  <a:cubicBezTo>
                    <a:pt x="197" y="3862"/>
                    <a:pt x="179" y="3858"/>
                    <a:pt x="162" y="3858"/>
                  </a:cubicBezTo>
                  <a:cubicBezTo>
                    <a:pt x="59" y="3858"/>
                    <a:pt x="1" y="4014"/>
                    <a:pt x="115" y="4072"/>
                  </a:cubicBezTo>
                  <a:cubicBezTo>
                    <a:pt x="382" y="4205"/>
                    <a:pt x="682" y="4272"/>
                    <a:pt x="983" y="4338"/>
                  </a:cubicBezTo>
                  <a:cubicBezTo>
                    <a:pt x="1178" y="4378"/>
                    <a:pt x="1373" y="4394"/>
                    <a:pt x="1576" y="4394"/>
                  </a:cubicBezTo>
                  <a:cubicBezTo>
                    <a:pt x="1718" y="4394"/>
                    <a:pt x="1865" y="4386"/>
                    <a:pt x="2017" y="4372"/>
                  </a:cubicBezTo>
                  <a:cubicBezTo>
                    <a:pt x="2450" y="4305"/>
                    <a:pt x="2884" y="4138"/>
                    <a:pt x="3251" y="3838"/>
                  </a:cubicBezTo>
                  <a:cubicBezTo>
                    <a:pt x="3460" y="3647"/>
                    <a:pt x="3632" y="3410"/>
                    <a:pt x="3759" y="3146"/>
                  </a:cubicBezTo>
                  <a:lnTo>
                    <a:pt x="3759" y="3146"/>
                  </a:lnTo>
                  <a:cubicBezTo>
                    <a:pt x="3779" y="3155"/>
                    <a:pt x="3798" y="3163"/>
                    <a:pt x="3818" y="3171"/>
                  </a:cubicBezTo>
                  <a:cubicBezTo>
                    <a:pt x="4265" y="3370"/>
                    <a:pt x="4749" y="3476"/>
                    <a:pt x="5243" y="3476"/>
                  </a:cubicBezTo>
                  <a:cubicBezTo>
                    <a:pt x="5412" y="3476"/>
                    <a:pt x="5582" y="3463"/>
                    <a:pt x="5753" y="3438"/>
                  </a:cubicBezTo>
                  <a:cubicBezTo>
                    <a:pt x="6420" y="3338"/>
                    <a:pt x="7054" y="3071"/>
                    <a:pt x="7587" y="2704"/>
                  </a:cubicBezTo>
                  <a:cubicBezTo>
                    <a:pt x="7939" y="2476"/>
                    <a:pt x="8201" y="2133"/>
                    <a:pt x="8350" y="1745"/>
                  </a:cubicBezTo>
                  <a:lnTo>
                    <a:pt x="8350" y="1745"/>
                  </a:lnTo>
                  <a:cubicBezTo>
                    <a:pt x="8558" y="1806"/>
                    <a:pt x="8782" y="1837"/>
                    <a:pt x="9005" y="1837"/>
                  </a:cubicBezTo>
                  <a:cubicBezTo>
                    <a:pt x="9239" y="1837"/>
                    <a:pt x="9472" y="1803"/>
                    <a:pt x="9689" y="1737"/>
                  </a:cubicBezTo>
                  <a:cubicBezTo>
                    <a:pt x="10022" y="1603"/>
                    <a:pt x="10323" y="1436"/>
                    <a:pt x="10589" y="1203"/>
                  </a:cubicBezTo>
                  <a:cubicBezTo>
                    <a:pt x="10756" y="1069"/>
                    <a:pt x="10890" y="903"/>
                    <a:pt x="11056" y="736"/>
                  </a:cubicBezTo>
                  <a:lnTo>
                    <a:pt x="11190" y="536"/>
                  </a:lnTo>
                  <a:cubicBezTo>
                    <a:pt x="11223" y="502"/>
                    <a:pt x="11223" y="436"/>
                    <a:pt x="11190" y="402"/>
                  </a:cubicBezTo>
                  <a:cubicBezTo>
                    <a:pt x="11173" y="386"/>
                    <a:pt x="11148" y="377"/>
                    <a:pt x="11119" y="377"/>
                  </a:cubicBezTo>
                  <a:cubicBezTo>
                    <a:pt x="11090" y="377"/>
                    <a:pt x="11056" y="386"/>
                    <a:pt x="11023" y="402"/>
                  </a:cubicBezTo>
                  <a:lnTo>
                    <a:pt x="10890" y="569"/>
                  </a:lnTo>
                  <a:cubicBezTo>
                    <a:pt x="10756" y="703"/>
                    <a:pt x="10623" y="836"/>
                    <a:pt x="10456" y="969"/>
                  </a:cubicBezTo>
                  <a:cubicBezTo>
                    <a:pt x="10223" y="1170"/>
                    <a:pt x="9956" y="1303"/>
                    <a:pt x="9622" y="1403"/>
                  </a:cubicBezTo>
                  <a:cubicBezTo>
                    <a:pt x="9452" y="1449"/>
                    <a:pt x="9274" y="1474"/>
                    <a:pt x="9096" y="1474"/>
                  </a:cubicBezTo>
                  <a:cubicBezTo>
                    <a:pt x="8891" y="1474"/>
                    <a:pt x="8685" y="1441"/>
                    <a:pt x="8488" y="1370"/>
                  </a:cubicBezTo>
                  <a:cubicBezTo>
                    <a:pt x="8478" y="1365"/>
                    <a:pt x="8467" y="1361"/>
                    <a:pt x="8457" y="1356"/>
                  </a:cubicBezTo>
                  <a:lnTo>
                    <a:pt x="8457" y="1356"/>
                  </a:lnTo>
                  <a:cubicBezTo>
                    <a:pt x="8477" y="1240"/>
                    <a:pt x="8488" y="1121"/>
                    <a:pt x="8488" y="1003"/>
                  </a:cubicBezTo>
                  <a:cubicBezTo>
                    <a:pt x="8455" y="636"/>
                    <a:pt x="8288" y="302"/>
                    <a:pt x="7988" y="102"/>
                  </a:cubicBezTo>
                  <a:cubicBezTo>
                    <a:pt x="7880" y="37"/>
                    <a:pt x="7758" y="1"/>
                    <a:pt x="7632"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929;p57">
              <a:extLst>
                <a:ext uri="{FF2B5EF4-FFF2-40B4-BE49-F238E27FC236}">
                  <a16:creationId xmlns:a16="http://schemas.microsoft.com/office/drawing/2014/main" id="{12B6FD45-C6B7-4B02-9627-083A4EEE5678}"/>
                </a:ext>
              </a:extLst>
            </p:cNvPr>
            <p:cNvSpPr/>
            <p:nvPr/>
          </p:nvSpPr>
          <p:spPr>
            <a:xfrm>
              <a:off x="5994864" y="2571750"/>
              <a:ext cx="703891" cy="216087"/>
            </a:xfrm>
            <a:custGeom>
              <a:avLst/>
              <a:gdLst/>
              <a:ahLst/>
              <a:cxnLst/>
              <a:rect l="l" t="t" r="r" b="b"/>
              <a:pathLst>
                <a:path w="10375" h="3185" extrusionOk="0">
                  <a:moveTo>
                    <a:pt x="7717" y="452"/>
                  </a:moveTo>
                  <a:cubicBezTo>
                    <a:pt x="7756" y="452"/>
                    <a:pt x="7798" y="460"/>
                    <a:pt x="7839" y="474"/>
                  </a:cubicBezTo>
                  <a:lnTo>
                    <a:pt x="7939" y="541"/>
                  </a:lnTo>
                  <a:cubicBezTo>
                    <a:pt x="7939" y="534"/>
                    <a:pt x="7940" y="532"/>
                    <a:pt x="7943" y="532"/>
                  </a:cubicBezTo>
                  <a:cubicBezTo>
                    <a:pt x="7951" y="532"/>
                    <a:pt x="7972" y="574"/>
                    <a:pt x="7972" y="574"/>
                  </a:cubicBezTo>
                  <a:cubicBezTo>
                    <a:pt x="8006" y="608"/>
                    <a:pt x="8006" y="608"/>
                    <a:pt x="8006" y="641"/>
                  </a:cubicBezTo>
                  <a:cubicBezTo>
                    <a:pt x="8139" y="741"/>
                    <a:pt x="7939" y="975"/>
                    <a:pt x="7706" y="1141"/>
                  </a:cubicBezTo>
                  <a:cubicBezTo>
                    <a:pt x="7490" y="1326"/>
                    <a:pt x="7246" y="1454"/>
                    <a:pt x="7000" y="1551"/>
                  </a:cubicBezTo>
                  <a:lnTo>
                    <a:pt x="7000" y="1551"/>
                  </a:lnTo>
                  <a:cubicBezTo>
                    <a:pt x="7011" y="1390"/>
                    <a:pt x="7056" y="1228"/>
                    <a:pt x="7138" y="1075"/>
                  </a:cubicBezTo>
                  <a:cubicBezTo>
                    <a:pt x="7205" y="841"/>
                    <a:pt x="7372" y="641"/>
                    <a:pt x="7572" y="508"/>
                  </a:cubicBezTo>
                  <a:cubicBezTo>
                    <a:pt x="7611" y="469"/>
                    <a:pt x="7662" y="452"/>
                    <a:pt x="7717" y="452"/>
                  </a:cubicBezTo>
                  <a:close/>
                  <a:moveTo>
                    <a:pt x="4136" y="365"/>
                  </a:moveTo>
                  <a:cubicBezTo>
                    <a:pt x="4223" y="365"/>
                    <a:pt x="4310" y="399"/>
                    <a:pt x="4370" y="474"/>
                  </a:cubicBezTo>
                  <a:cubicBezTo>
                    <a:pt x="4403" y="508"/>
                    <a:pt x="4437" y="541"/>
                    <a:pt x="4470" y="608"/>
                  </a:cubicBezTo>
                  <a:cubicBezTo>
                    <a:pt x="4470" y="674"/>
                    <a:pt x="4503" y="708"/>
                    <a:pt x="4503" y="774"/>
                  </a:cubicBezTo>
                  <a:lnTo>
                    <a:pt x="4537" y="975"/>
                  </a:lnTo>
                  <a:lnTo>
                    <a:pt x="4537" y="1175"/>
                  </a:lnTo>
                  <a:lnTo>
                    <a:pt x="4537" y="1375"/>
                  </a:lnTo>
                  <a:lnTo>
                    <a:pt x="4470" y="1542"/>
                  </a:lnTo>
                  <a:cubicBezTo>
                    <a:pt x="4442" y="1652"/>
                    <a:pt x="4415" y="1740"/>
                    <a:pt x="4368" y="1843"/>
                  </a:cubicBezTo>
                  <a:lnTo>
                    <a:pt x="4368" y="1843"/>
                  </a:lnTo>
                  <a:cubicBezTo>
                    <a:pt x="4335" y="1832"/>
                    <a:pt x="4302" y="1821"/>
                    <a:pt x="4270" y="1809"/>
                  </a:cubicBezTo>
                  <a:cubicBezTo>
                    <a:pt x="4203" y="1775"/>
                    <a:pt x="4136" y="1742"/>
                    <a:pt x="4070" y="1708"/>
                  </a:cubicBezTo>
                  <a:cubicBezTo>
                    <a:pt x="4036" y="1675"/>
                    <a:pt x="4003" y="1608"/>
                    <a:pt x="3970" y="1575"/>
                  </a:cubicBezTo>
                  <a:lnTo>
                    <a:pt x="3903" y="1508"/>
                  </a:lnTo>
                  <a:lnTo>
                    <a:pt x="3869" y="1408"/>
                  </a:lnTo>
                  <a:cubicBezTo>
                    <a:pt x="3836" y="1342"/>
                    <a:pt x="3803" y="1275"/>
                    <a:pt x="3769" y="1208"/>
                  </a:cubicBezTo>
                  <a:cubicBezTo>
                    <a:pt x="3669" y="975"/>
                    <a:pt x="3703" y="708"/>
                    <a:pt x="3869" y="508"/>
                  </a:cubicBezTo>
                  <a:cubicBezTo>
                    <a:pt x="3924" y="416"/>
                    <a:pt x="4030" y="365"/>
                    <a:pt x="4136" y="365"/>
                  </a:cubicBezTo>
                  <a:close/>
                  <a:moveTo>
                    <a:pt x="4225" y="1"/>
                  </a:moveTo>
                  <a:cubicBezTo>
                    <a:pt x="4196" y="1"/>
                    <a:pt x="4166" y="3"/>
                    <a:pt x="4136" y="7"/>
                  </a:cubicBezTo>
                  <a:cubicBezTo>
                    <a:pt x="3936" y="7"/>
                    <a:pt x="3736" y="107"/>
                    <a:pt x="3603" y="274"/>
                  </a:cubicBezTo>
                  <a:cubicBezTo>
                    <a:pt x="3369" y="574"/>
                    <a:pt x="3302" y="1008"/>
                    <a:pt x="3436" y="1375"/>
                  </a:cubicBezTo>
                  <a:cubicBezTo>
                    <a:pt x="3469" y="1442"/>
                    <a:pt x="3503" y="1542"/>
                    <a:pt x="3569" y="1608"/>
                  </a:cubicBezTo>
                  <a:lnTo>
                    <a:pt x="3636" y="1742"/>
                  </a:lnTo>
                  <a:lnTo>
                    <a:pt x="3636" y="1775"/>
                  </a:lnTo>
                  <a:lnTo>
                    <a:pt x="3669" y="1842"/>
                  </a:lnTo>
                  <a:cubicBezTo>
                    <a:pt x="3736" y="1909"/>
                    <a:pt x="3803" y="1975"/>
                    <a:pt x="3869" y="2042"/>
                  </a:cubicBezTo>
                  <a:cubicBezTo>
                    <a:pt x="3936" y="2109"/>
                    <a:pt x="4036" y="2142"/>
                    <a:pt x="4103" y="2175"/>
                  </a:cubicBezTo>
                  <a:cubicBezTo>
                    <a:pt x="4106" y="2177"/>
                    <a:pt x="4109" y="2178"/>
                    <a:pt x="4111" y="2180"/>
                  </a:cubicBezTo>
                  <a:lnTo>
                    <a:pt x="4111" y="2180"/>
                  </a:lnTo>
                  <a:cubicBezTo>
                    <a:pt x="3854" y="2432"/>
                    <a:pt x="3521" y="2609"/>
                    <a:pt x="3169" y="2709"/>
                  </a:cubicBezTo>
                  <a:cubicBezTo>
                    <a:pt x="2769" y="2809"/>
                    <a:pt x="2335" y="2876"/>
                    <a:pt x="1935" y="2876"/>
                  </a:cubicBezTo>
                  <a:cubicBezTo>
                    <a:pt x="1601" y="2876"/>
                    <a:pt x="1268" y="2843"/>
                    <a:pt x="934" y="2776"/>
                  </a:cubicBezTo>
                  <a:cubicBezTo>
                    <a:pt x="734" y="2743"/>
                    <a:pt x="534" y="2676"/>
                    <a:pt x="334" y="2609"/>
                  </a:cubicBezTo>
                  <a:lnTo>
                    <a:pt x="133" y="2476"/>
                  </a:lnTo>
                  <a:cubicBezTo>
                    <a:pt x="100" y="2476"/>
                    <a:pt x="67" y="2509"/>
                    <a:pt x="33" y="2542"/>
                  </a:cubicBezTo>
                  <a:cubicBezTo>
                    <a:pt x="0" y="2576"/>
                    <a:pt x="33" y="2642"/>
                    <a:pt x="100" y="2676"/>
                  </a:cubicBezTo>
                  <a:lnTo>
                    <a:pt x="300" y="2809"/>
                  </a:lnTo>
                  <a:cubicBezTo>
                    <a:pt x="500" y="2909"/>
                    <a:pt x="701" y="2976"/>
                    <a:pt x="934" y="3043"/>
                  </a:cubicBezTo>
                  <a:cubicBezTo>
                    <a:pt x="1268" y="3143"/>
                    <a:pt x="1635" y="3176"/>
                    <a:pt x="1968" y="3176"/>
                  </a:cubicBezTo>
                  <a:cubicBezTo>
                    <a:pt x="2051" y="3182"/>
                    <a:pt x="2134" y="3185"/>
                    <a:pt x="2216" y="3185"/>
                  </a:cubicBezTo>
                  <a:cubicBezTo>
                    <a:pt x="2599" y="3185"/>
                    <a:pt x="2979" y="3125"/>
                    <a:pt x="3336" y="3043"/>
                  </a:cubicBezTo>
                  <a:cubicBezTo>
                    <a:pt x="3809" y="2932"/>
                    <a:pt x="4212" y="2681"/>
                    <a:pt x="4526" y="2330"/>
                  </a:cubicBezTo>
                  <a:lnTo>
                    <a:pt x="4526" y="2330"/>
                  </a:lnTo>
                  <a:cubicBezTo>
                    <a:pt x="4674" y="2366"/>
                    <a:pt x="4823" y="2384"/>
                    <a:pt x="4968" y="2384"/>
                  </a:cubicBezTo>
                  <a:cubicBezTo>
                    <a:pt x="5025" y="2384"/>
                    <a:pt x="5081" y="2381"/>
                    <a:pt x="5137" y="2376"/>
                  </a:cubicBezTo>
                  <a:cubicBezTo>
                    <a:pt x="5699" y="2376"/>
                    <a:pt x="6218" y="2268"/>
                    <a:pt x="6729" y="2105"/>
                  </a:cubicBezTo>
                  <a:lnTo>
                    <a:pt x="6729" y="2105"/>
                  </a:lnTo>
                  <a:cubicBezTo>
                    <a:pt x="6792" y="2298"/>
                    <a:pt x="6899" y="2470"/>
                    <a:pt x="7038" y="2609"/>
                  </a:cubicBezTo>
                  <a:cubicBezTo>
                    <a:pt x="7372" y="2943"/>
                    <a:pt x="7839" y="3109"/>
                    <a:pt x="8339" y="3143"/>
                  </a:cubicBezTo>
                  <a:cubicBezTo>
                    <a:pt x="8673" y="3143"/>
                    <a:pt x="9040" y="3143"/>
                    <a:pt x="9373" y="3076"/>
                  </a:cubicBezTo>
                  <a:cubicBezTo>
                    <a:pt x="9674" y="3043"/>
                    <a:pt x="9874" y="3009"/>
                    <a:pt x="10041" y="2976"/>
                  </a:cubicBezTo>
                  <a:lnTo>
                    <a:pt x="10274" y="2909"/>
                  </a:lnTo>
                  <a:cubicBezTo>
                    <a:pt x="10341" y="2909"/>
                    <a:pt x="10374" y="2843"/>
                    <a:pt x="10374" y="2776"/>
                  </a:cubicBezTo>
                  <a:cubicBezTo>
                    <a:pt x="10347" y="2749"/>
                    <a:pt x="10298" y="2700"/>
                    <a:pt x="10263" y="2700"/>
                  </a:cubicBezTo>
                  <a:cubicBezTo>
                    <a:pt x="10255" y="2700"/>
                    <a:pt x="10247" y="2703"/>
                    <a:pt x="10241" y="2709"/>
                  </a:cubicBezTo>
                  <a:lnTo>
                    <a:pt x="10007" y="2743"/>
                  </a:lnTo>
                  <a:cubicBezTo>
                    <a:pt x="9840" y="2776"/>
                    <a:pt x="9640" y="2809"/>
                    <a:pt x="9373" y="2843"/>
                  </a:cubicBezTo>
                  <a:cubicBezTo>
                    <a:pt x="9207" y="2859"/>
                    <a:pt x="9040" y="2868"/>
                    <a:pt x="8873" y="2868"/>
                  </a:cubicBezTo>
                  <a:cubicBezTo>
                    <a:pt x="8706" y="2868"/>
                    <a:pt x="8539" y="2859"/>
                    <a:pt x="8373" y="2843"/>
                  </a:cubicBezTo>
                  <a:cubicBezTo>
                    <a:pt x="7972" y="2809"/>
                    <a:pt x="7572" y="2642"/>
                    <a:pt x="7272" y="2376"/>
                  </a:cubicBezTo>
                  <a:cubicBezTo>
                    <a:pt x="7177" y="2259"/>
                    <a:pt x="7105" y="2129"/>
                    <a:pt x="7059" y="1992"/>
                  </a:cubicBezTo>
                  <a:lnTo>
                    <a:pt x="7059" y="1992"/>
                  </a:lnTo>
                  <a:cubicBezTo>
                    <a:pt x="7074" y="1987"/>
                    <a:pt x="7090" y="1981"/>
                    <a:pt x="7105" y="1975"/>
                  </a:cubicBezTo>
                  <a:cubicBezTo>
                    <a:pt x="7405" y="1842"/>
                    <a:pt x="7706" y="1675"/>
                    <a:pt x="7972" y="1475"/>
                  </a:cubicBezTo>
                  <a:cubicBezTo>
                    <a:pt x="8139" y="1375"/>
                    <a:pt x="8239" y="1241"/>
                    <a:pt x="8339" y="1108"/>
                  </a:cubicBezTo>
                  <a:cubicBezTo>
                    <a:pt x="8406" y="1008"/>
                    <a:pt x="8439" y="908"/>
                    <a:pt x="8439" y="808"/>
                  </a:cubicBezTo>
                  <a:cubicBezTo>
                    <a:pt x="8473" y="674"/>
                    <a:pt x="8439" y="574"/>
                    <a:pt x="8406" y="474"/>
                  </a:cubicBezTo>
                  <a:cubicBezTo>
                    <a:pt x="8373" y="441"/>
                    <a:pt x="8339" y="374"/>
                    <a:pt x="8306" y="341"/>
                  </a:cubicBezTo>
                  <a:cubicBezTo>
                    <a:pt x="8273" y="307"/>
                    <a:pt x="8273" y="274"/>
                    <a:pt x="8206" y="207"/>
                  </a:cubicBezTo>
                  <a:lnTo>
                    <a:pt x="8106" y="141"/>
                  </a:lnTo>
                  <a:cubicBezTo>
                    <a:pt x="8039" y="141"/>
                    <a:pt x="8006" y="107"/>
                    <a:pt x="7939" y="74"/>
                  </a:cubicBezTo>
                  <a:cubicBezTo>
                    <a:pt x="7889" y="66"/>
                    <a:pt x="7839" y="61"/>
                    <a:pt x="7789" y="61"/>
                  </a:cubicBezTo>
                  <a:cubicBezTo>
                    <a:pt x="7641" y="61"/>
                    <a:pt x="7497" y="99"/>
                    <a:pt x="7372" y="174"/>
                  </a:cubicBezTo>
                  <a:cubicBezTo>
                    <a:pt x="7105" y="374"/>
                    <a:pt x="6905" y="641"/>
                    <a:pt x="6772" y="941"/>
                  </a:cubicBezTo>
                  <a:cubicBezTo>
                    <a:pt x="6690" y="1186"/>
                    <a:pt x="6653" y="1431"/>
                    <a:pt x="6660" y="1676"/>
                  </a:cubicBezTo>
                  <a:lnTo>
                    <a:pt x="6660" y="1676"/>
                  </a:lnTo>
                  <a:cubicBezTo>
                    <a:pt x="6152" y="1847"/>
                    <a:pt x="5640" y="1942"/>
                    <a:pt x="5104" y="1942"/>
                  </a:cubicBezTo>
                  <a:cubicBezTo>
                    <a:pt x="5056" y="1948"/>
                    <a:pt x="5008" y="1951"/>
                    <a:pt x="4959" y="1951"/>
                  </a:cubicBezTo>
                  <a:cubicBezTo>
                    <a:pt x="4910" y="1951"/>
                    <a:pt x="4860" y="1948"/>
                    <a:pt x="4810" y="1943"/>
                  </a:cubicBezTo>
                  <a:lnTo>
                    <a:pt x="4810" y="1943"/>
                  </a:lnTo>
                  <a:cubicBezTo>
                    <a:pt x="4852" y="1861"/>
                    <a:pt x="4884" y="1774"/>
                    <a:pt x="4904" y="1675"/>
                  </a:cubicBezTo>
                  <a:lnTo>
                    <a:pt x="4970" y="1475"/>
                  </a:lnTo>
                  <a:lnTo>
                    <a:pt x="4970" y="1208"/>
                  </a:lnTo>
                  <a:cubicBezTo>
                    <a:pt x="4970" y="1141"/>
                    <a:pt x="4970" y="1041"/>
                    <a:pt x="4970" y="975"/>
                  </a:cubicBezTo>
                  <a:lnTo>
                    <a:pt x="4937" y="741"/>
                  </a:lnTo>
                  <a:cubicBezTo>
                    <a:pt x="4937" y="641"/>
                    <a:pt x="4904" y="574"/>
                    <a:pt x="4870" y="474"/>
                  </a:cubicBezTo>
                  <a:cubicBezTo>
                    <a:pt x="4837" y="374"/>
                    <a:pt x="4770" y="307"/>
                    <a:pt x="4703" y="241"/>
                  </a:cubicBezTo>
                  <a:cubicBezTo>
                    <a:pt x="4587" y="96"/>
                    <a:pt x="4420" y="1"/>
                    <a:pt x="422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930;p57">
              <a:extLst>
                <a:ext uri="{FF2B5EF4-FFF2-40B4-BE49-F238E27FC236}">
                  <a16:creationId xmlns:a16="http://schemas.microsoft.com/office/drawing/2014/main" id="{2A8164C1-3C2B-48DF-8B1D-3D49FD22EDFD}"/>
                </a:ext>
              </a:extLst>
            </p:cNvPr>
            <p:cNvSpPr/>
            <p:nvPr/>
          </p:nvSpPr>
          <p:spPr>
            <a:xfrm>
              <a:off x="5191597" y="2747467"/>
              <a:ext cx="654093" cy="207527"/>
            </a:xfrm>
            <a:custGeom>
              <a:avLst/>
              <a:gdLst/>
              <a:ahLst/>
              <a:cxnLst/>
              <a:rect l="l" t="t" r="r" b="b"/>
              <a:pathLst>
                <a:path w="9641" h="3349" extrusionOk="0">
                  <a:moveTo>
                    <a:pt x="3736" y="447"/>
                  </a:moveTo>
                  <a:cubicBezTo>
                    <a:pt x="3770" y="480"/>
                    <a:pt x="3803" y="514"/>
                    <a:pt x="3836" y="547"/>
                  </a:cubicBezTo>
                  <a:cubicBezTo>
                    <a:pt x="3903" y="647"/>
                    <a:pt x="3903" y="714"/>
                    <a:pt x="3903" y="814"/>
                  </a:cubicBezTo>
                  <a:cubicBezTo>
                    <a:pt x="3870" y="1047"/>
                    <a:pt x="3770" y="1247"/>
                    <a:pt x="3603" y="1414"/>
                  </a:cubicBezTo>
                  <a:cubicBezTo>
                    <a:pt x="3574" y="1446"/>
                    <a:pt x="3544" y="1478"/>
                    <a:pt x="3514" y="1509"/>
                  </a:cubicBezTo>
                  <a:lnTo>
                    <a:pt x="3514" y="1509"/>
                  </a:lnTo>
                  <a:cubicBezTo>
                    <a:pt x="3458" y="1299"/>
                    <a:pt x="3443" y="1090"/>
                    <a:pt x="3469" y="881"/>
                  </a:cubicBezTo>
                  <a:cubicBezTo>
                    <a:pt x="3469" y="780"/>
                    <a:pt x="3503" y="647"/>
                    <a:pt x="3536" y="547"/>
                  </a:cubicBezTo>
                  <a:cubicBezTo>
                    <a:pt x="3603" y="447"/>
                    <a:pt x="3636" y="447"/>
                    <a:pt x="3670" y="447"/>
                  </a:cubicBezTo>
                  <a:close/>
                  <a:moveTo>
                    <a:pt x="7172" y="714"/>
                  </a:moveTo>
                  <a:cubicBezTo>
                    <a:pt x="7172" y="714"/>
                    <a:pt x="7205" y="714"/>
                    <a:pt x="7239" y="747"/>
                  </a:cubicBezTo>
                  <a:cubicBezTo>
                    <a:pt x="7272" y="814"/>
                    <a:pt x="7306" y="914"/>
                    <a:pt x="7339" y="1014"/>
                  </a:cubicBezTo>
                  <a:cubicBezTo>
                    <a:pt x="7339" y="1247"/>
                    <a:pt x="7306" y="1481"/>
                    <a:pt x="7239" y="1714"/>
                  </a:cubicBezTo>
                  <a:cubicBezTo>
                    <a:pt x="7212" y="1794"/>
                    <a:pt x="7181" y="1872"/>
                    <a:pt x="7144" y="1946"/>
                  </a:cubicBezTo>
                  <a:lnTo>
                    <a:pt x="7144" y="1946"/>
                  </a:lnTo>
                  <a:cubicBezTo>
                    <a:pt x="7118" y="1903"/>
                    <a:pt x="7094" y="1859"/>
                    <a:pt x="7072" y="1815"/>
                  </a:cubicBezTo>
                  <a:cubicBezTo>
                    <a:pt x="6972" y="1648"/>
                    <a:pt x="6939" y="1414"/>
                    <a:pt x="6939" y="1214"/>
                  </a:cubicBezTo>
                  <a:cubicBezTo>
                    <a:pt x="6939" y="1014"/>
                    <a:pt x="7005" y="747"/>
                    <a:pt x="7105" y="714"/>
                  </a:cubicBezTo>
                  <a:close/>
                  <a:moveTo>
                    <a:pt x="3575" y="1"/>
                  </a:moveTo>
                  <a:cubicBezTo>
                    <a:pt x="3486" y="1"/>
                    <a:pt x="3411" y="38"/>
                    <a:pt x="3336" y="113"/>
                  </a:cubicBezTo>
                  <a:cubicBezTo>
                    <a:pt x="3236" y="180"/>
                    <a:pt x="3169" y="247"/>
                    <a:pt x="3136" y="347"/>
                  </a:cubicBezTo>
                  <a:cubicBezTo>
                    <a:pt x="3069" y="480"/>
                    <a:pt x="3036" y="647"/>
                    <a:pt x="3036" y="814"/>
                  </a:cubicBezTo>
                  <a:cubicBezTo>
                    <a:pt x="3002" y="1147"/>
                    <a:pt x="3036" y="1481"/>
                    <a:pt x="3136" y="1781"/>
                  </a:cubicBezTo>
                  <a:cubicBezTo>
                    <a:pt x="3141" y="1795"/>
                    <a:pt x="3146" y="1808"/>
                    <a:pt x="3151" y="1822"/>
                  </a:cubicBezTo>
                  <a:lnTo>
                    <a:pt x="3151" y="1822"/>
                  </a:lnTo>
                  <a:cubicBezTo>
                    <a:pt x="2955" y="1963"/>
                    <a:pt x="2738" y="2075"/>
                    <a:pt x="2502" y="2148"/>
                  </a:cubicBezTo>
                  <a:cubicBezTo>
                    <a:pt x="2265" y="2213"/>
                    <a:pt x="2014" y="2250"/>
                    <a:pt x="1768" y="2250"/>
                  </a:cubicBezTo>
                  <a:cubicBezTo>
                    <a:pt x="1632" y="2250"/>
                    <a:pt x="1498" y="2238"/>
                    <a:pt x="1368" y="2215"/>
                  </a:cubicBezTo>
                  <a:cubicBezTo>
                    <a:pt x="1068" y="2181"/>
                    <a:pt x="801" y="2081"/>
                    <a:pt x="601" y="1881"/>
                  </a:cubicBezTo>
                  <a:cubicBezTo>
                    <a:pt x="467" y="1748"/>
                    <a:pt x="367" y="1581"/>
                    <a:pt x="301" y="1414"/>
                  </a:cubicBezTo>
                  <a:cubicBezTo>
                    <a:pt x="267" y="1348"/>
                    <a:pt x="267" y="1314"/>
                    <a:pt x="267" y="1281"/>
                  </a:cubicBezTo>
                  <a:lnTo>
                    <a:pt x="267" y="1214"/>
                  </a:lnTo>
                  <a:lnTo>
                    <a:pt x="234" y="1147"/>
                  </a:lnTo>
                  <a:cubicBezTo>
                    <a:pt x="234" y="1081"/>
                    <a:pt x="167" y="1047"/>
                    <a:pt x="134" y="1047"/>
                  </a:cubicBezTo>
                  <a:cubicBezTo>
                    <a:pt x="67" y="1081"/>
                    <a:pt x="0" y="1114"/>
                    <a:pt x="34" y="1181"/>
                  </a:cubicBezTo>
                  <a:lnTo>
                    <a:pt x="34" y="1247"/>
                  </a:lnTo>
                  <a:cubicBezTo>
                    <a:pt x="34" y="1281"/>
                    <a:pt x="67" y="1348"/>
                    <a:pt x="67" y="1414"/>
                  </a:cubicBezTo>
                  <a:cubicBezTo>
                    <a:pt x="134" y="1614"/>
                    <a:pt x="234" y="1815"/>
                    <a:pt x="367" y="1981"/>
                  </a:cubicBezTo>
                  <a:cubicBezTo>
                    <a:pt x="634" y="2248"/>
                    <a:pt x="934" y="2382"/>
                    <a:pt x="1268" y="2448"/>
                  </a:cubicBezTo>
                  <a:cubicBezTo>
                    <a:pt x="1469" y="2495"/>
                    <a:pt x="1670" y="2520"/>
                    <a:pt x="1872" y="2520"/>
                  </a:cubicBezTo>
                  <a:cubicBezTo>
                    <a:pt x="2104" y="2520"/>
                    <a:pt x="2336" y="2486"/>
                    <a:pt x="2569" y="2415"/>
                  </a:cubicBezTo>
                  <a:cubicBezTo>
                    <a:pt x="2820" y="2331"/>
                    <a:pt x="3054" y="2223"/>
                    <a:pt x="3271" y="2085"/>
                  </a:cubicBezTo>
                  <a:lnTo>
                    <a:pt x="3271" y="2085"/>
                  </a:lnTo>
                  <a:cubicBezTo>
                    <a:pt x="3528" y="2573"/>
                    <a:pt x="3936" y="2954"/>
                    <a:pt x="4437" y="3149"/>
                  </a:cubicBezTo>
                  <a:cubicBezTo>
                    <a:pt x="4737" y="3282"/>
                    <a:pt x="5071" y="3349"/>
                    <a:pt x="5371" y="3349"/>
                  </a:cubicBezTo>
                  <a:cubicBezTo>
                    <a:pt x="5704" y="3349"/>
                    <a:pt x="6038" y="3316"/>
                    <a:pt x="6338" y="3182"/>
                  </a:cubicBezTo>
                  <a:cubicBezTo>
                    <a:pt x="6684" y="3048"/>
                    <a:pt x="6985" y="2825"/>
                    <a:pt x="7217" y="2545"/>
                  </a:cubicBezTo>
                  <a:lnTo>
                    <a:pt x="7217" y="2545"/>
                  </a:lnTo>
                  <a:cubicBezTo>
                    <a:pt x="7369" y="2671"/>
                    <a:pt x="7544" y="2773"/>
                    <a:pt x="7739" y="2849"/>
                  </a:cubicBezTo>
                  <a:cubicBezTo>
                    <a:pt x="7969" y="2951"/>
                    <a:pt x="8217" y="2994"/>
                    <a:pt x="8471" y="2994"/>
                  </a:cubicBezTo>
                  <a:cubicBezTo>
                    <a:pt x="8549" y="2994"/>
                    <a:pt x="8628" y="2990"/>
                    <a:pt x="8707" y="2982"/>
                  </a:cubicBezTo>
                  <a:cubicBezTo>
                    <a:pt x="8940" y="2982"/>
                    <a:pt x="9140" y="2949"/>
                    <a:pt x="9340" y="2882"/>
                  </a:cubicBezTo>
                  <a:lnTo>
                    <a:pt x="9540" y="2849"/>
                  </a:lnTo>
                  <a:cubicBezTo>
                    <a:pt x="9607" y="2815"/>
                    <a:pt x="9641" y="2749"/>
                    <a:pt x="9641" y="2715"/>
                  </a:cubicBezTo>
                  <a:cubicBezTo>
                    <a:pt x="9607" y="2648"/>
                    <a:pt x="9540" y="2615"/>
                    <a:pt x="9507" y="2615"/>
                  </a:cubicBezTo>
                  <a:lnTo>
                    <a:pt x="9307" y="2648"/>
                  </a:lnTo>
                  <a:cubicBezTo>
                    <a:pt x="9107" y="2715"/>
                    <a:pt x="8907" y="2715"/>
                    <a:pt x="8707" y="2715"/>
                  </a:cubicBezTo>
                  <a:cubicBezTo>
                    <a:pt x="8653" y="2721"/>
                    <a:pt x="8600" y="2724"/>
                    <a:pt x="8547" y="2724"/>
                  </a:cubicBezTo>
                  <a:cubicBezTo>
                    <a:pt x="8301" y="2724"/>
                    <a:pt x="8059" y="2664"/>
                    <a:pt x="7839" y="2582"/>
                  </a:cubicBezTo>
                  <a:cubicBezTo>
                    <a:pt x="7677" y="2517"/>
                    <a:pt x="7530" y="2412"/>
                    <a:pt x="7403" y="2284"/>
                  </a:cubicBezTo>
                  <a:lnTo>
                    <a:pt x="7403" y="2284"/>
                  </a:lnTo>
                  <a:cubicBezTo>
                    <a:pt x="7487" y="2147"/>
                    <a:pt x="7555" y="2001"/>
                    <a:pt x="7606" y="1848"/>
                  </a:cubicBezTo>
                  <a:cubicBezTo>
                    <a:pt x="7706" y="1548"/>
                    <a:pt x="7739" y="1247"/>
                    <a:pt x="7706" y="947"/>
                  </a:cubicBezTo>
                  <a:cubicBezTo>
                    <a:pt x="7672" y="747"/>
                    <a:pt x="7606" y="614"/>
                    <a:pt x="7472" y="480"/>
                  </a:cubicBezTo>
                  <a:cubicBezTo>
                    <a:pt x="7406" y="380"/>
                    <a:pt x="7306" y="347"/>
                    <a:pt x="7205" y="313"/>
                  </a:cubicBezTo>
                  <a:lnTo>
                    <a:pt x="7072" y="313"/>
                  </a:lnTo>
                  <a:cubicBezTo>
                    <a:pt x="7005" y="347"/>
                    <a:pt x="6939" y="347"/>
                    <a:pt x="6905" y="380"/>
                  </a:cubicBezTo>
                  <a:cubicBezTo>
                    <a:pt x="6772" y="480"/>
                    <a:pt x="6672" y="647"/>
                    <a:pt x="6638" y="814"/>
                  </a:cubicBezTo>
                  <a:cubicBezTo>
                    <a:pt x="6605" y="947"/>
                    <a:pt x="6572" y="1081"/>
                    <a:pt x="6572" y="1214"/>
                  </a:cubicBezTo>
                  <a:cubicBezTo>
                    <a:pt x="6605" y="1481"/>
                    <a:pt x="6672" y="1748"/>
                    <a:pt x="6772" y="1981"/>
                  </a:cubicBezTo>
                  <a:cubicBezTo>
                    <a:pt x="6822" y="2081"/>
                    <a:pt x="6880" y="2175"/>
                    <a:pt x="6946" y="2262"/>
                  </a:cubicBezTo>
                  <a:lnTo>
                    <a:pt x="6946" y="2262"/>
                  </a:lnTo>
                  <a:cubicBezTo>
                    <a:pt x="6756" y="2504"/>
                    <a:pt x="6504" y="2695"/>
                    <a:pt x="6205" y="2815"/>
                  </a:cubicBezTo>
                  <a:cubicBezTo>
                    <a:pt x="5971" y="2915"/>
                    <a:pt x="5704" y="2949"/>
                    <a:pt x="5438" y="2949"/>
                  </a:cubicBezTo>
                  <a:cubicBezTo>
                    <a:pt x="5137" y="2949"/>
                    <a:pt x="4870" y="2882"/>
                    <a:pt x="4604" y="2782"/>
                  </a:cubicBezTo>
                  <a:cubicBezTo>
                    <a:pt x="4181" y="2601"/>
                    <a:pt x="3813" y="2256"/>
                    <a:pt x="3623" y="1821"/>
                  </a:cubicBezTo>
                  <a:lnTo>
                    <a:pt x="3623" y="1821"/>
                  </a:lnTo>
                  <a:cubicBezTo>
                    <a:pt x="3709" y="1747"/>
                    <a:pt x="3791" y="1667"/>
                    <a:pt x="3870" y="1581"/>
                  </a:cubicBezTo>
                  <a:cubicBezTo>
                    <a:pt x="4070" y="1381"/>
                    <a:pt x="4203" y="1114"/>
                    <a:pt x="4237" y="780"/>
                  </a:cubicBezTo>
                  <a:cubicBezTo>
                    <a:pt x="4270" y="614"/>
                    <a:pt x="4237" y="447"/>
                    <a:pt x="4137" y="280"/>
                  </a:cubicBezTo>
                  <a:cubicBezTo>
                    <a:pt x="4070" y="213"/>
                    <a:pt x="4003" y="147"/>
                    <a:pt x="3936" y="80"/>
                  </a:cubicBezTo>
                  <a:lnTo>
                    <a:pt x="3870" y="80"/>
                  </a:lnTo>
                  <a:lnTo>
                    <a:pt x="3836" y="47"/>
                  </a:lnTo>
                  <a:cubicBezTo>
                    <a:pt x="3770" y="47"/>
                    <a:pt x="3736" y="13"/>
                    <a:pt x="3670" y="13"/>
                  </a:cubicBezTo>
                  <a:cubicBezTo>
                    <a:pt x="3636" y="5"/>
                    <a:pt x="3605" y="1"/>
                    <a:pt x="357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931;p57">
              <a:extLst>
                <a:ext uri="{FF2B5EF4-FFF2-40B4-BE49-F238E27FC236}">
                  <a16:creationId xmlns:a16="http://schemas.microsoft.com/office/drawing/2014/main" id="{6F355087-4860-44E3-839C-B4C48500BDD3}"/>
                </a:ext>
              </a:extLst>
            </p:cNvPr>
            <p:cNvSpPr/>
            <p:nvPr/>
          </p:nvSpPr>
          <p:spPr>
            <a:xfrm>
              <a:off x="5550224" y="3096187"/>
              <a:ext cx="758236" cy="227484"/>
            </a:xfrm>
            <a:custGeom>
              <a:avLst/>
              <a:gdLst/>
              <a:ahLst/>
              <a:cxnLst/>
              <a:rect l="l" t="t" r="r" b="b"/>
              <a:pathLst>
                <a:path w="11176" h="3353" extrusionOk="0">
                  <a:moveTo>
                    <a:pt x="7039" y="368"/>
                  </a:moveTo>
                  <a:cubicBezTo>
                    <a:pt x="7073" y="368"/>
                    <a:pt x="7073" y="368"/>
                    <a:pt x="7106" y="401"/>
                  </a:cubicBezTo>
                  <a:cubicBezTo>
                    <a:pt x="7173" y="534"/>
                    <a:pt x="7173" y="668"/>
                    <a:pt x="7173" y="768"/>
                  </a:cubicBezTo>
                  <a:cubicBezTo>
                    <a:pt x="7173" y="935"/>
                    <a:pt x="7173" y="1101"/>
                    <a:pt x="7106" y="1268"/>
                  </a:cubicBezTo>
                  <a:cubicBezTo>
                    <a:pt x="7098" y="1305"/>
                    <a:pt x="7089" y="1342"/>
                    <a:pt x="7078" y="1379"/>
                  </a:cubicBezTo>
                  <a:lnTo>
                    <a:pt x="7078" y="1379"/>
                  </a:lnTo>
                  <a:cubicBezTo>
                    <a:pt x="6941" y="1167"/>
                    <a:pt x="6839" y="930"/>
                    <a:pt x="6839" y="668"/>
                  </a:cubicBezTo>
                  <a:cubicBezTo>
                    <a:pt x="6839" y="534"/>
                    <a:pt x="6873" y="434"/>
                    <a:pt x="6939" y="401"/>
                  </a:cubicBezTo>
                  <a:cubicBezTo>
                    <a:pt x="6939" y="368"/>
                    <a:pt x="7006" y="368"/>
                    <a:pt x="7039" y="368"/>
                  </a:cubicBezTo>
                  <a:close/>
                  <a:moveTo>
                    <a:pt x="3437" y="701"/>
                  </a:moveTo>
                  <a:cubicBezTo>
                    <a:pt x="3470" y="701"/>
                    <a:pt x="3570" y="801"/>
                    <a:pt x="3570" y="935"/>
                  </a:cubicBezTo>
                  <a:cubicBezTo>
                    <a:pt x="3617" y="1218"/>
                    <a:pt x="3598" y="1502"/>
                    <a:pt x="3518" y="1768"/>
                  </a:cubicBezTo>
                  <a:lnTo>
                    <a:pt x="3518" y="1768"/>
                  </a:lnTo>
                  <a:cubicBezTo>
                    <a:pt x="3513" y="1757"/>
                    <a:pt x="3508" y="1746"/>
                    <a:pt x="3503" y="1735"/>
                  </a:cubicBezTo>
                  <a:cubicBezTo>
                    <a:pt x="3337" y="1468"/>
                    <a:pt x="3270" y="1135"/>
                    <a:pt x="3303" y="835"/>
                  </a:cubicBezTo>
                  <a:cubicBezTo>
                    <a:pt x="3303" y="768"/>
                    <a:pt x="3337" y="734"/>
                    <a:pt x="3370" y="701"/>
                  </a:cubicBezTo>
                  <a:close/>
                  <a:moveTo>
                    <a:pt x="7039" y="1"/>
                  </a:moveTo>
                  <a:cubicBezTo>
                    <a:pt x="6906" y="1"/>
                    <a:pt x="6806" y="34"/>
                    <a:pt x="6672" y="101"/>
                  </a:cubicBezTo>
                  <a:cubicBezTo>
                    <a:pt x="6506" y="234"/>
                    <a:pt x="6406" y="468"/>
                    <a:pt x="6439" y="701"/>
                  </a:cubicBezTo>
                  <a:cubicBezTo>
                    <a:pt x="6472" y="1068"/>
                    <a:pt x="6606" y="1402"/>
                    <a:pt x="6839" y="1702"/>
                  </a:cubicBezTo>
                  <a:cubicBezTo>
                    <a:pt x="6863" y="1735"/>
                    <a:pt x="6889" y="1767"/>
                    <a:pt x="6915" y="1799"/>
                  </a:cubicBezTo>
                  <a:lnTo>
                    <a:pt x="6915" y="1799"/>
                  </a:lnTo>
                  <a:cubicBezTo>
                    <a:pt x="6856" y="1915"/>
                    <a:pt x="6786" y="2028"/>
                    <a:pt x="6706" y="2135"/>
                  </a:cubicBezTo>
                  <a:cubicBezTo>
                    <a:pt x="6346" y="2646"/>
                    <a:pt x="5770" y="2913"/>
                    <a:pt x="5172" y="2913"/>
                  </a:cubicBezTo>
                  <a:cubicBezTo>
                    <a:pt x="5105" y="2913"/>
                    <a:pt x="5038" y="2909"/>
                    <a:pt x="4971" y="2903"/>
                  </a:cubicBezTo>
                  <a:cubicBezTo>
                    <a:pt x="4477" y="2829"/>
                    <a:pt x="4056" y="2553"/>
                    <a:pt x="3763" y="2171"/>
                  </a:cubicBezTo>
                  <a:lnTo>
                    <a:pt x="3763" y="2171"/>
                  </a:lnTo>
                  <a:cubicBezTo>
                    <a:pt x="3791" y="2105"/>
                    <a:pt x="3816" y="2038"/>
                    <a:pt x="3837" y="1969"/>
                  </a:cubicBezTo>
                  <a:cubicBezTo>
                    <a:pt x="3970" y="1602"/>
                    <a:pt x="4037" y="1235"/>
                    <a:pt x="3970" y="868"/>
                  </a:cubicBezTo>
                  <a:cubicBezTo>
                    <a:pt x="3937" y="768"/>
                    <a:pt x="3904" y="668"/>
                    <a:pt x="3837" y="568"/>
                  </a:cubicBezTo>
                  <a:cubicBezTo>
                    <a:pt x="3770" y="434"/>
                    <a:pt x="3637" y="368"/>
                    <a:pt x="3503" y="334"/>
                  </a:cubicBezTo>
                  <a:lnTo>
                    <a:pt x="3303" y="334"/>
                  </a:lnTo>
                  <a:cubicBezTo>
                    <a:pt x="3237" y="334"/>
                    <a:pt x="3137" y="368"/>
                    <a:pt x="3103" y="434"/>
                  </a:cubicBezTo>
                  <a:cubicBezTo>
                    <a:pt x="3003" y="534"/>
                    <a:pt x="2936" y="634"/>
                    <a:pt x="2903" y="768"/>
                  </a:cubicBezTo>
                  <a:cubicBezTo>
                    <a:pt x="2836" y="1168"/>
                    <a:pt x="2936" y="1568"/>
                    <a:pt x="3103" y="1935"/>
                  </a:cubicBezTo>
                  <a:cubicBezTo>
                    <a:pt x="3155" y="2050"/>
                    <a:pt x="3217" y="2159"/>
                    <a:pt x="3287" y="2262"/>
                  </a:cubicBezTo>
                  <a:lnTo>
                    <a:pt x="3287" y="2262"/>
                  </a:lnTo>
                  <a:cubicBezTo>
                    <a:pt x="3215" y="2371"/>
                    <a:pt x="3132" y="2474"/>
                    <a:pt x="3036" y="2569"/>
                  </a:cubicBezTo>
                  <a:cubicBezTo>
                    <a:pt x="2836" y="2769"/>
                    <a:pt x="2603" y="2903"/>
                    <a:pt x="2336" y="2969"/>
                  </a:cubicBezTo>
                  <a:cubicBezTo>
                    <a:pt x="2219" y="3003"/>
                    <a:pt x="2094" y="3019"/>
                    <a:pt x="1965" y="3019"/>
                  </a:cubicBezTo>
                  <a:cubicBezTo>
                    <a:pt x="1836" y="3019"/>
                    <a:pt x="1702" y="3003"/>
                    <a:pt x="1569" y="2969"/>
                  </a:cubicBezTo>
                  <a:cubicBezTo>
                    <a:pt x="1102" y="2903"/>
                    <a:pt x="701" y="2602"/>
                    <a:pt x="501" y="2202"/>
                  </a:cubicBezTo>
                  <a:cubicBezTo>
                    <a:pt x="335" y="1869"/>
                    <a:pt x="268" y="1502"/>
                    <a:pt x="268" y="1168"/>
                  </a:cubicBezTo>
                  <a:cubicBezTo>
                    <a:pt x="268" y="901"/>
                    <a:pt x="301" y="668"/>
                    <a:pt x="368" y="434"/>
                  </a:cubicBezTo>
                  <a:cubicBezTo>
                    <a:pt x="401" y="267"/>
                    <a:pt x="435" y="201"/>
                    <a:pt x="435" y="201"/>
                  </a:cubicBezTo>
                  <a:cubicBezTo>
                    <a:pt x="435" y="134"/>
                    <a:pt x="401" y="67"/>
                    <a:pt x="335" y="67"/>
                  </a:cubicBezTo>
                  <a:cubicBezTo>
                    <a:pt x="326" y="58"/>
                    <a:pt x="314" y="54"/>
                    <a:pt x="302" y="54"/>
                  </a:cubicBezTo>
                  <a:cubicBezTo>
                    <a:pt x="268" y="54"/>
                    <a:pt x="226" y="85"/>
                    <a:pt x="201" y="134"/>
                  </a:cubicBezTo>
                  <a:cubicBezTo>
                    <a:pt x="201" y="134"/>
                    <a:pt x="168" y="234"/>
                    <a:pt x="134" y="401"/>
                  </a:cubicBezTo>
                  <a:cubicBezTo>
                    <a:pt x="68" y="634"/>
                    <a:pt x="34" y="901"/>
                    <a:pt x="34" y="1135"/>
                  </a:cubicBezTo>
                  <a:cubicBezTo>
                    <a:pt x="1" y="1568"/>
                    <a:pt x="68" y="1969"/>
                    <a:pt x="234" y="2336"/>
                  </a:cubicBezTo>
                  <a:cubicBezTo>
                    <a:pt x="335" y="2569"/>
                    <a:pt x="501" y="2769"/>
                    <a:pt x="735" y="2936"/>
                  </a:cubicBezTo>
                  <a:cubicBezTo>
                    <a:pt x="935" y="3103"/>
                    <a:pt x="1202" y="3236"/>
                    <a:pt x="1502" y="3270"/>
                  </a:cubicBezTo>
                  <a:cubicBezTo>
                    <a:pt x="1667" y="3325"/>
                    <a:pt x="1833" y="3349"/>
                    <a:pt x="1998" y="3349"/>
                  </a:cubicBezTo>
                  <a:cubicBezTo>
                    <a:pt x="2133" y="3349"/>
                    <a:pt x="2268" y="3333"/>
                    <a:pt x="2403" y="3303"/>
                  </a:cubicBezTo>
                  <a:cubicBezTo>
                    <a:pt x="2736" y="3236"/>
                    <a:pt x="3036" y="3069"/>
                    <a:pt x="3303" y="2836"/>
                  </a:cubicBezTo>
                  <a:cubicBezTo>
                    <a:pt x="3384" y="2755"/>
                    <a:pt x="3462" y="2666"/>
                    <a:pt x="3532" y="2570"/>
                  </a:cubicBezTo>
                  <a:lnTo>
                    <a:pt x="3532" y="2570"/>
                  </a:lnTo>
                  <a:cubicBezTo>
                    <a:pt x="3627" y="2675"/>
                    <a:pt x="3730" y="2774"/>
                    <a:pt x="3837" y="2869"/>
                  </a:cubicBezTo>
                  <a:cubicBezTo>
                    <a:pt x="4137" y="3136"/>
                    <a:pt x="4504" y="3303"/>
                    <a:pt x="4904" y="3336"/>
                  </a:cubicBezTo>
                  <a:cubicBezTo>
                    <a:pt x="4996" y="3347"/>
                    <a:pt x="5086" y="3353"/>
                    <a:pt x="5175" y="3353"/>
                  </a:cubicBezTo>
                  <a:cubicBezTo>
                    <a:pt x="5903" y="3353"/>
                    <a:pt x="6560" y="2997"/>
                    <a:pt x="7006" y="2402"/>
                  </a:cubicBezTo>
                  <a:cubicBezTo>
                    <a:pt x="7083" y="2303"/>
                    <a:pt x="7153" y="2200"/>
                    <a:pt x="7215" y="2093"/>
                  </a:cubicBezTo>
                  <a:lnTo>
                    <a:pt x="7215" y="2093"/>
                  </a:lnTo>
                  <a:cubicBezTo>
                    <a:pt x="7559" y="2371"/>
                    <a:pt x="7991" y="2545"/>
                    <a:pt x="8440" y="2569"/>
                  </a:cubicBezTo>
                  <a:cubicBezTo>
                    <a:pt x="8507" y="2586"/>
                    <a:pt x="8582" y="2594"/>
                    <a:pt x="8657" y="2594"/>
                  </a:cubicBezTo>
                  <a:cubicBezTo>
                    <a:pt x="8732" y="2594"/>
                    <a:pt x="8807" y="2586"/>
                    <a:pt x="8874" y="2569"/>
                  </a:cubicBezTo>
                  <a:lnTo>
                    <a:pt x="9241" y="2536"/>
                  </a:lnTo>
                  <a:lnTo>
                    <a:pt x="9641" y="2436"/>
                  </a:lnTo>
                  <a:cubicBezTo>
                    <a:pt x="9741" y="2402"/>
                    <a:pt x="9875" y="2369"/>
                    <a:pt x="9975" y="2336"/>
                  </a:cubicBezTo>
                  <a:cubicBezTo>
                    <a:pt x="10342" y="2169"/>
                    <a:pt x="10675" y="1902"/>
                    <a:pt x="10909" y="1568"/>
                  </a:cubicBezTo>
                  <a:cubicBezTo>
                    <a:pt x="11076" y="1335"/>
                    <a:pt x="11142" y="1101"/>
                    <a:pt x="11176" y="835"/>
                  </a:cubicBezTo>
                  <a:lnTo>
                    <a:pt x="11176" y="634"/>
                  </a:lnTo>
                  <a:lnTo>
                    <a:pt x="11176" y="534"/>
                  </a:lnTo>
                  <a:cubicBezTo>
                    <a:pt x="11176" y="468"/>
                    <a:pt x="11109" y="434"/>
                    <a:pt x="11076" y="434"/>
                  </a:cubicBezTo>
                  <a:cubicBezTo>
                    <a:pt x="11009" y="434"/>
                    <a:pt x="10942" y="501"/>
                    <a:pt x="10975" y="568"/>
                  </a:cubicBezTo>
                  <a:cubicBezTo>
                    <a:pt x="10975" y="634"/>
                    <a:pt x="10975" y="734"/>
                    <a:pt x="10975" y="801"/>
                  </a:cubicBezTo>
                  <a:cubicBezTo>
                    <a:pt x="10942" y="1035"/>
                    <a:pt x="10842" y="1235"/>
                    <a:pt x="10709" y="1435"/>
                  </a:cubicBezTo>
                  <a:cubicBezTo>
                    <a:pt x="10508" y="1735"/>
                    <a:pt x="10208" y="1935"/>
                    <a:pt x="9875" y="2069"/>
                  </a:cubicBezTo>
                  <a:cubicBezTo>
                    <a:pt x="9775" y="2102"/>
                    <a:pt x="9675" y="2135"/>
                    <a:pt x="9574" y="2169"/>
                  </a:cubicBezTo>
                  <a:lnTo>
                    <a:pt x="9241" y="2236"/>
                  </a:lnTo>
                  <a:lnTo>
                    <a:pt x="8841" y="2269"/>
                  </a:lnTo>
                  <a:lnTo>
                    <a:pt x="8474" y="2269"/>
                  </a:lnTo>
                  <a:cubicBezTo>
                    <a:pt x="8064" y="2218"/>
                    <a:pt x="7673" y="2028"/>
                    <a:pt x="7378" y="1747"/>
                  </a:cubicBezTo>
                  <a:lnTo>
                    <a:pt x="7378" y="1747"/>
                  </a:lnTo>
                  <a:cubicBezTo>
                    <a:pt x="7419" y="1635"/>
                    <a:pt x="7451" y="1520"/>
                    <a:pt x="7473" y="1402"/>
                  </a:cubicBezTo>
                  <a:cubicBezTo>
                    <a:pt x="7540" y="1201"/>
                    <a:pt x="7573" y="1001"/>
                    <a:pt x="7573" y="801"/>
                  </a:cubicBezTo>
                  <a:cubicBezTo>
                    <a:pt x="7573" y="601"/>
                    <a:pt x="7506" y="401"/>
                    <a:pt x="7406" y="201"/>
                  </a:cubicBezTo>
                  <a:cubicBezTo>
                    <a:pt x="7340" y="101"/>
                    <a:pt x="7206" y="1"/>
                    <a:pt x="70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 name="Grupo 13">
              <a:extLst>
                <a:ext uri="{FF2B5EF4-FFF2-40B4-BE49-F238E27FC236}">
                  <a16:creationId xmlns:a16="http://schemas.microsoft.com/office/drawing/2014/main" id="{F8FA12BB-4634-44A5-871A-86685F4DE3B6}"/>
                </a:ext>
              </a:extLst>
            </p:cNvPr>
            <p:cNvGrpSpPr/>
            <p:nvPr/>
          </p:nvGrpSpPr>
          <p:grpSpPr>
            <a:xfrm>
              <a:off x="7362053" y="1654333"/>
              <a:ext cx="484344" cy="805997"/>
              <a:chOff x="3241695" y="1113344"/>
              <a:chExt cx="484344" cy="805997"/>
            </a:xfrm>
          </p:grpSpPr>
          <p:grpSp>
            <p:nvGrpSpPr>
              <p:cNvPr id="18" name="Grupo 17">
                <a:extLst>
                  <a:ext uri="{FF2B5EF4-FFF2-40B4-BE49-F238E27FC236}">
                    <a16:creationId xmlns:a16="http://schemas.microsoft.com/office/drawing/2014/main" id="{301F8A77-4F6C-4EE5-BC2E-BA2369301238}"/>
                  </a:ext>
                </a:extLst>
              </p:cNvPr>
              <p:cNvGrpSpPr/>
              <p:nvPr/>
            </p:nvGrpSpPr>
            <p:grpSpPr>
              <a:xfrm>
                <a:off x="3241695" y="1113344"/>
                <a:ext cx="484344" cy="805997"/>
                <a:chOff x="3241695" y="1113344"/>
                <a:chExt cx="484344" cy="805997"/>
              </a:xfrm>
            </p:grpSpPr>
            <p:sp>
              <p:nvSpPr>
                <p:cNvPr id="20" name="Google Shape;932;p57">
                  <a:extLst>
                    <a:ext uri="{FF2B5EF4-FFF2-40B4-BE49-F238E27FC236}">
                      <a16:creationId xmlns:a16="http://schemas.microsoft.com/office/drawing/2014/main" id="{19348478-C617-4402-B949-C9CDE86AEFAA}"/>
                    </a:ext>
                  </a:extLst>
                </p:cNvPr>
                <p:cNvSpPr/>
                <p:nvPr/>
              </p:nvSpPr>
              <p:spPr>
                <a:xfrm>
                  <a:off x="3241695" y="1345169"/>
                  <a:ext cx="466230" cy="574172"/>
                </a:xfrm>
                <a:custGeom>
                  <a:avLst/>
                  <a:gdLst/>
                  <a:ahLst/>
                  <a:cxnLst/>
                  <a:rect l="l" t="t" r="r" b="b"/>
                  <a:pathLst>
                    <a:path w="6872" h="8463" extrusionOk="0">
                      <a:moveTo>
                        <a:pt x="6176" y="1"/>
                      </a:moveTo>
                      <a:cubicBezTo>
                        <a:pt x="6026" y="1"/>
                        <a:pt x="5891" y="160"/>
                        <a:pt x="6005" y="320"/>
                      </a:cubicBezTo>
                      <a:cubicBezTo>
                        <a:pt x="6338" y="753"/>
                        <a:pt x="6438" y="1254"/>
                        <a:pt x="6372" y="1787"/>
                      </a:cubicBezTo>
                      <a:cubicBezTo>
                        <a:pt x="6171" y="2555"/>
                        <a:pt x="5271" y="3122"/>
                        <a:pt x="4570" y="3522"/>
                      </a:cubicBezTo>
                      <a:cubicBezTo>
                        <a:pt x="4270" y="3689"/>
                        <a:pt x="3970" y="3889"/>
                        <a:pt x="3736" y="4089"/>
                      </a:cubicBezTo>
                      <a:cubicBezTo>
                        <a:pt x="3269" y="4523"/>
                        <a:pt x="3169" y="5123"/>
                        <a:pt x="3069" y="5757"/>
                      </a:cubicBezTo>
                      <a:cubicBezTo>
                        <a:pt x="3002" y="6424"/>
                        <a:pt x="2769" y="7091"/>
                        <a:pt x="2335" y="7625"/>
                      </a:cubicBezTo>
                      <a:cubicBezTo>
                        <a:pt x="2027" y="7950"/>
                        <a:pt x="1490" y="8030"/>
                        <a:pt x="1040" y="8030"/>
                      </a:cubicBezTo>
                      <a:cubicBezTo>
                        <a:pt x="615" y="8030"/>
                        <a:pt x="267" y="7958"/>
                        <a:pt x="267" y="7958"/>
                      </a:cubicBezTo>
                      <a:cubicBezTo>
                        <a:pt x="134" y="7958"/>
                        <a:pt x="34" y="8025"/>
                        <a:pt x="0" y="8125"/>
                      </a:cubicBezTo>
                      <a:cubicBezTo>
                        <a:pt x="0" y="8259"/>
                        <a:pt x="67" y="8359"/>
                        <a:pt x="167" y="8392"/>
                      </a:cubicBezTo>
                      <a:cubicBezTo>
                        <a:pt x="434" y="8425"/>
                        <a:pt x="701" y="8459"/>
                        <a:pt x="968" y="8459"/>
                      </a:cubicBezTo>
                      <a:cubicBezTo>
                        <a:pt x="1011" y="8461"/>
                        <a:pt x="1054" y="8462"/>
                        <a:pt x="1097" y="8462"/>
                      </a:cubicBezTo>
                      <a:cubicBezTo>
                        <a:pt x="1654" y="8462"/>
                        <a:pt x="2202" y="8263"/>
                        <a:pt x="2636" y="7892"/>
                      </a:cubicBezTo>
                      <a:cubicBezTo>
                        <a:pt x="3103" y="7291"/>
                        <a:pt x="3403" y="6591"/>
                        <a:pt x="3469" y="5824"/>
                      </a:cubicBezTo>
                      <a:cubicBezTo>
                        <a:pt x="3570" y="5257"/>
                        <a:pt x="3636" y="4723"/>
                        <a:pt x="4003" y="4423"/>
                      </a:cubicBezTo>
                      <a:cubicBezTo>
                        <a:pt x="4237" y="4222"/>
                        <a:pt x="4504" y="4022"/>
                        <a:pt x="4770" y="3889"/>
                      </a:cubicBezTo>
                      <a:cubicBezTo>
                        <a:pt x="5571" y="3422"/>
                        <a:pt x="6538" y="2821"/>
                        <a:pt x="6772" y="1854"/>
                      </a:cubicBezTo>
                      <a:cubicBezTo>
                        <a:pt x="6872" y="1254"/>
                        <a:pt x="6738" y="620"/>
                        <a:pt x="6372" y="120"/>
                      </a:cubicBezTo>
                      <a:cubicBezTo>
                        <a:pt x="6319" y="35"/>
                        <a:pt x="6246" y="1"/>
                        <a:pt x="6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933;p57">
                  <a:extLst>
                    <a:ext uri="{FF2B5EF4-FFF2-40B4-BE49-F238E27FC236}">
                      <a16:creationId xmlns:a16="http://schemas.microsoft.com/office/drawing/2014/main" id="{D7A365DF-E40D-4E9B-A7EC-F5B92F7DF6A6}"/>
                    </a:ext>
                  </a:extLst>
                </p:cNvPr>
                <p:cNvSpPr/>
                <p:nvPr/>
              </p:nvSpPr>
              <p:spPr>
                <a:xfrm>
                  <a:off x="3504186" y="1113344"/>
                  <a:ext cx="221853" cy="269413"/>
                </a:xfrm>
                <a:custGeom>
                  <a:avLst/>
                  <a:gdLst/>
                  <a:ahLst/>
                  <a:cxnLst/>
                  <a:rect l="l" t="t" r="r" b="b"/>
                  <a:pathLst>
                    <a:path w="3270" h="3971" extrusionOk="0">
                      <a:moveTo>
                        <a:pt x="1735" y="1"/>
                      </a:moveTo>
                      <a:cubicBezTo>
                        <a:pt x="1635" y="1"/>
                        <a:pt x="1535" y="34"/>
                        <a:pt x="1468" y="101"/>
                      </a:cubicBezTo>
                      <a:cubicBezTo>
                        <a:pt x="1402" y="167"/>
                        <a:pt x="1235" y="334"/>
                        <a:pt x="1302" y="1268"/>
                      </a:cubicBezTo>
                      <a:cubicBezTo>
                        <a:pt x="1068" y="901"/>
                        <a:pt x="801" y="568"/>
                        <a:pt x="568" y="534"/>
                      </a:cubicBezTo>
                      <a:cubicBezTo>
                        <a:pt x="468" y="534"/>
                        <a:pt x="368" y="568"/>
                        <a:pt x="268" y="634"/>
                      </a:cubicBezTo>
                      <a:cubicBezTo>
                        <a:pt x="101" y="768"/>
                        <a:pt x="1" y="1101"/>
                        <a:pt x="635" y="2336"/>
                      </a:cubicBezTo>
                      <a:cubicBezTo>
                        <a:pt x="534" y="2436"/>
                        <a:pt x="434" y="2536"/>
                        <a:pt x="434" y="2703"/>
                      </a:cubicBezTo>
                      <a:cubicBezTo>
                        <a:pt x="434" y="3003"/>
                        <a:pt x="568" y="3303"/>
                        <a:pt x="801" y="3503"/>
                      </a:cubicBezTo>
                      <a:cubicBezTo>
                        <a:pt x="1102" y="3770"/>
                        <a:pt x="1502" y="3937"/>
                        <a:pt x="1902" y="3970"/>
                      </a:cubicBezTo>
                      <a:cubicBezTo>
                        <a:pt x="2002" y="3970"/>
                        <a:pt x="2136" y="3970"/>
                        <a:pt x="2236" y="3937"/>
                      </a:cubicBezTo>
                      <a:cubicBezTo>
                        <a:pt x="2869" y="3803"/>
                        <a:pt x="3236" y="2703"/>
                        <a:pt x="3270" y="2169"/>
                      </a:cubicBezTo>
                      <a:cubicBezTo>
                        <a:pt x="3270" y="2035"/>
                        <a:pt x="3236" y="1902"/>
                        <a:pt x="3136" y="1835"/>
                      </a:cubicBezTo>
                      <a:cubicBezTo>
                        <a:pt x="2999" y="1753"/>
                        <a:pt x="2839" y="1693"/>
                        <a:pt x="2694" y="1693"/>
                      </a:cubicBezTo>
                      <a:cubicBezTo>
                        <a:pt x="2663" y="1693"/>
                        <a:pt x="2632" y="1696"/>
                        <a:pt x="2603" y="1702"/>
                      </a:cubicBezTo>
                      <a:cubicBezTo>
                        <a:pt x="2469" y="935"/>
                        <a:pt x="2169" y="34"/>
                        <a:pt x="17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 name="Google Shape;934;p57">
                <a:extLst>
                  <a:ext uri="{FF2B5EF4-FFF2-40B4-BE49-F238E27FC236}">
                    <a16:creationId xmlns:a16="http://schemas.microsoft.com/office/drawing/2014/main" id="{3B78EF50-978F-4742-AF96-EA91A60FFEE9}"/>
                  </a:ext>
                </a:extLst>
              </p:cNvPr>
              <p:cNvSpPr/>
              <p:nvPr/>
            </p:nvSpPr>
            <p:spPr>
              <a:xfrm>
                <a:off x="3535869" y="1260432"/>
                <a:ext cx="122324" cy="67981"/>
              </a:xfrm>
              <a:custGeom>
                <a:avLst/>
                <a:gdLst/>
                <a:ahLst/>
                <a:cxnLst/>
                <a:rect l="l" t="t" r="r" b="b"/>
                <a:pathLst>
                  <a:path w="1803" h="1002" extrusionOk="0">
                    <a:moveTo>
                      <a:pt x="868" y="1"/>
                    </a:moveTo>
                    <a:cubicBezTo>
                      <a:pt x="701" y="1"/>
                      <a:pt x="501" y="34"/>
                      <a:pt x="334" y="101"/>
                    </a:cubicBezTo>
                    <a:cubicBezTo>
                      <a:pt x="268" y="134"/>
                      <a:pt x="201" y="168"/>
                      <a:pt x="134" y="201"/>
                    </a:cubicBezTo>
                    <a:cubicBezTo>
                      <a:pt x="101" y="234"/>
                      <a:pt x="67" y="301"/>
                      <a:pt x="34" y="334"/>
                    </a:cubicBezTo>
                    <a:cubicBezTo>
                      <a:pt x="1" y="368"/>
                      <a:pt x="1" y="401"/>
                      <a:pt x="1" y="435"/>
                    </a:cubicBezTo>
                    <a:cubicBezTo>
                      <a:pt x="1" y="401"/>
                      <a:pt x="34" y="401"/>
                      <a:pt x="67" y="368"/>
                    </a:cubicBezTo>
                    <a:cubicBezTo>
                      <a:pt x="101" y="334"/>
                      <a:pt x="134" y="301"/>
                      <a:pt x="168" y="268"/>
                    </a:cubicBezTo>
                    <a:cubicBezTo>
                      <a:pt x="234" y="234"/>
                      <a:pt x="301" y="201"/>
                      <a:pt x="368" y="201"/>
                    </a:cubicBezTo>
                    <a:cubicBezTo>
                      <a:pt x="434" y="168"/>
                      <a:pt x="501" y="168"/>
                      <a:pt x="601" y="168"/>
                    </a:cubicBezTo>
                    <a:lnTo>
                      <a:pt x="868" y="168"/>
                    </a:lnTo>
                    <a:cubicBezTo>
                      <a:pt x="1035" y="168"/>
                      <a:pt x="1235" y="201"/>
                      <a:pt x="1402" y="301"/>
                    </a:cubicBezTo>
                    <a:cubicBezTo>
                      <a:pt x="1468" y="368"/>
                      <a:pt x="1502" y="401"/>
                      <a:pt x="1569" y="468"/>
                    </a:cubicBezTo>
                    <a:cubicBezTo>
                      <a:pt x="1569" y="535"/>
                      <a:pt x="1569" y="635"/>
                      <a:pt x="1569" y="701"/>
                    </a:cubicBezTo>
                    <a:cubicBezTo>
                      <a:pt x="1535" y="801"/>
                      <a:pt x="1335" y="801"/>
                      <a:pt x="1202" y="801"/>
                    </a:cubicBezTo>
                    <a:cubicBezTo>
                      <a:pt x="1102" y="801"/>
                      <a:pt x="968" y="768"/>
                      <a:pt x="868" y="735"/>
                    </a:cubicBezTo>
                    <a:lnTo>
                      <a:pt x="735" y="701"/>
                    </a:lnTo>
                    <a:cubicBezTo>
                      <a:pt x="701" y="701"/>
                      <a:pt x="701" y="735"/>
                      <a:pt x="701" y="735"/>
                    </a:cubicBezTo>
                    <a:cubicBezTo>
                      <a:pt x="668" y="768"/>
                      <a:pt x="668" y="801"/>
                      <a:pt x="701" y="801"/>
                    </a:cubicBezTo>
                    <a:cubicBezTo>
                      <a:pt x="868" y="902"/>
                      <a:pt x="1035" y="968"/>
                      <a:pt x="1202" y="1002"/>
                    </a:cubicBezTo>
                    <a:lnTo>
                      <a:pt x="1502" y="1002"/>
                    </a:lnTo>
                    <a:cubicBezTo>
                      <a:pt x="1602" y="968"/>
                      <a:pt x="1702" y="902"/>
                      <a:pt x="1769" y="768"/>
                    </a:cubicBezTo>
                    <a:cubicBezTo>
                      <a:pt x="1802" y="668"/>
                      <a:pt x="1802" y="535"/>
                      <a:pt x="1769" y="435"/>
                    </a:cubicBezTo>
                    <a:cubicBezTo>
                      <a:pt x="1702" y="301"/>
                      <a:pt x="1635" y="201"/>
                      <a:pt x="1502" y="134"/>
                    </a:cubicBezTo>
                    <a:cubicBezTo>
                      <a:pt x="1402" y="101"/>
                      <a:pt x="1302" y="68"/>
                      <a:pt x="1202" y="34"/>
                    </a:cubicBezTo>
                    <a:cubicBezTo>
                      <a:pt x="1102" y="1"/>
                      <a:pt x="1001" y="1"/>
                      <a:pt x="8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 name="Grupo 14">
              <a:extLst>
                <a:ext uri="{FF2B5EF4-FFF2-40B4-BE49-F238E27FC236}">
                  <a16:creationId xmlns:a16="http://schemas.microsoft.com/office/drawing/2014/main" id="{DB9A6716-7B39-45D0-B429-87A119478266}"/>
                </a:ext>
              </a:extLst>
            </p:cNvPr>
            <p:cNvGrpSpPr/>
            <p:nvPr/>
          </p:nvGrpSpPr>
          <p:grpSpPr>
            <a:xfrm flipH="1">
              <a:off x="5144499" y="3829218"/>
              <a:ext cx="221853" cy="520030"/>
              <a:chOff x="6589220" y="3821960"/>
              <a:chExt cx="221853" cy="520030"/>
            </a:xfrm>
          </p:grpSpPr>
          <p:sp>
            <p:nvSpPr>
              <p:cNvPr id="16" name="Google Shape;918;p57">
                <a:extLst>
                  <a:ext uri="{FF2B5EF4-FFF2-40B4-BE49-F238E27FC236}">
                    <a16:creationId xmlns:a16="http://schemas.microsoft.com/office/drawing/2014/main" id="{B106BF9F-A86F-4542-BEE4-18424AC55F07}"/>
                  </a:ext>
                </a:extLst>
              </p:cNvPr>
              <p:cNvSpPr/>
              <p:nvPr/>
            </p:nvSpPr>
            <p:spPr>
              <a:xfrm>
                <a:off x="6589220" y="3821960"/>
                <a:ext cx="79311" cy="444181"/>
              </a:xfrm>
              <a:custGeom>
                <a:avLst/>
                <a:gdLst/>
                <a:ahLst/>
                <a:cxnLst/>
                <a:rect l="l" t="t" r="r" b="b"/>
                <a:pathLst>
                  <a:path w="1169" h="6547" extrusionOk="0">
                    <a:moveTo>
                      <a:pt x="223" y="0"/>
                    </a:moveTo>
                    <a:cubicBezTo>
                      <a:pt x="204" y="0"/>
                      <a:pt x="185" y="3"/>
                      <a:pt x="168" y="9"/>
                    </a:cubicBezTo>
                    <a:cubicBezTo>
                      <a:pt x="68" y="42"/>
                      <a:pt x="1" y="142"/>
                      <a:pt x="34" y="276"/>
                    </a:cubicBezTo>
                    <a:cubicBezTo>
                      <a:pt x="501" y="2244"/>
                      <a:pt x="735" y="4278"/>
                      <a:pt x="735" y="6347"/>
                    </a:cubicBezTo>
                    <a:cubicBezTo>
                      <a:pt x="735" y="6447"/>
                      <a:pt x="835" y="6547"/>
                      <a:pt x="968" y="6547"/>
                    </a:cubicBezTo>
                    <a:cubicBezTo>
                      <a:pt x="1068" y="6547"/>
                      <a:pt x="1168" y="6447"/>
                      <a:pt x="1168" y="6347"/>
                    </a:cubicBezTo>
                    <a:cubicBezTo>
                      <a:pt x="1168" y="4245"/>
                      <a:pt x="902" y="2177"/>
                      <a:pt x="435" y="142"/>
                    </a:cubicBezTo>
                    <a:cubicBezTo>
                      <a:pt x="407" y="60"/>
                      <a:pt x="312" y="0"/>
                      <a:pt x="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920;p57">
                <a:extLst>
                  <a:ext uri="{FF2B5EF4-FFF2-40B4-BE49-F238E27FC236}">
                    <a16:creationId xmlns:a16="http://schemas.microsoft.com/office/drawing/2014/main" id="{0B45E90C-2083-4953-9EDE-89CA0F2F7AED}"/>
                  </a:ext>
                </a:extLst>
              </p:cNvPr>
              <p:cNvSpPr/>
              <p:nvPr/>
            </p:nvSpPr>
            <p:spPr>
              <a:xfrm>
                <a:off x="6641325" y="4220615"/>
                <a:ext cx="169748" cy="121375"/>
              </a:xfrm>
              <a:custGeom>
                <a:avLst/>
                <a:gdLst/>
                <a:ahLst/>
                <a:cxnLst/>
                <a:rect l="l" t="t" r="r" b="b"/>
                <a:pathLst>
                  <a:path w="2502" h="1789" extrusionOk="0">
                    <a:moveTo>
                      <a:pt x="617" y="1"/>
                    </a:moveTo>
                    <a:cubicBezTo>
                      <a:pt x="185" y="1"/>
                      <a:pt x="67" y="243"/>
                      <a:pt x="67" y="337"/>
                    </a:cubicBezTo>
                    <a:cubicBezTo>
                      <a:pt x="0" y="504"/>
                      <a:pt x="67" y="704"/>
                      <a:pt x="200" y="837"/>
                    </a:cubicBezTo>
                    <a:cubicBezTo>
                      <a:pt x="634" y="1338"/>
                      <a:pt x="1268" y="1671"/>
                      <a:pt x="1935" y="1771"/>
                    </a:cubicBezTo>
                    <a:cubicBezTo>
                      <a:pt x="1976" y="1783"/>
                      <a:pt x="2015" y="1789"/>
                      <a:pt x="2053" y="1789"/>
                    </a:cubicBezTo>
                    <a:cubicBezTo>
                      <a:pt x="2235" y="1789"/>
                      <a:pt x="2386" y="1664"/>
                      <a:pt x="2469" y="1471"/>
                    </a:cubicBezTo>
                    <a:cubicBezTo>
                      <a:pt x="2502" y="1238"/>
                      <a:pt x="2469" y="1004"/>
                      <a:pt x="2335" y="837"/>
                    </a:cubicBezTo>
                    <a:cubicBezTo>
                      <a:pt x="1901" y="337"/>
                      <a:pt x="1334" y="37"/>
                      <a:pt x="701" y="4"/>
                    </a:cubicBezTo>
                    <a:cubicBezTo>
                      <a:pt x="671" y="2"/>
                      <a:pt x="644" y="1"/>
                      <a:pt x="6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369605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3">
            <a:extLst>
              <a:ext uri="{FF2B5EF4-FFF2-40B4-BE49-F238E27FC236}">
                <a16:creationId xmlns:a16="http://schemas.microsoft.com/office/drawing/2014/main" id="{0CAD2C86-9F95-414D-8174-77FFB6F802C0}"/>
              </a:ext>
            </a:extLst>
          </p:cNvPr>
          <p:cNvGraphicFramePr>
            <a:graphicFrameLocks noGrp="1"/>
          </p:cNvGraphicFramePr>
          <p:nvPr>
            <p:extLst>
              <p:ext uri="{D42A27DB-BD31-4B8C-83A1-F6EECF244321}">
                <p14:modId xmlns:p14="http://schemas.microsoft.com/office/powerpoint/2010/main" val="2518670642"/>
              </p:ext>
            </p:extLst>
          </p:nvPr>
        </p:nvGraphicFramePr>
        <p:xfrm>
          <a:off x="282222" y="240030"/>
          <a:ext cx="8579555" cy="4663440"/>
        </p:xfrm>
        <a:graphic>
          <a:graphicData uri="http://schemas.openxmlformats.org/drawingml/2006/table">
            <a:tbl>
              <a:tblPr firstRow="1" bandRow="1">
                <a:tableStyleId>{3EB5DD29-3885-48E7-B474-3FE3080E67BD}</a:tableStyleId>
              </a:tblPr>
              <a:tblGrid>
                <a:gridCol w="1715911">
                  <a:extLst>
                    <a:ext uri="{9D8B030D-6E8A-4147-A177-3AD203B41FA5}">
                      <a16:colId xmlns:a16="http://schemas.microsoft.com/office/drawing/2014/main" val="2004591912"/>
                    </a:ext>
                  </a:extLst>
                </a:gridCol>
                <a:gridCol w="1715911">
                  <a:extLst>
                    <a:ext uri="{9D8B030D-6E8A-4147-A177-3AD203B41FA5}">
                      <a16:colId xmlns:a16="http://schemas.microsoft.com/office/drawing/2014/main" val="15944478"/>
                    </a:ext>
                  </a:extLst>
                </a:gridCol>
                <a:gridCol w="1715911">
                  <a:extLst>
                    <a:ext uri="{9D8B030D-6E8A-4147-A177-3AD203B41FA5}">
                      <a16:colId xmlns:a16="http://schemas.microsoft.com/office/drawing/2014/main" val="2747285454"/>
                    </a:ext>
                  </a:extLst>
                </a:gridCol>
                <a:gridCol w="1715911">
                  <a:extLst>
                    <a:ext uri="{9D8B030D-6E8A-4147-A177-3AD203B41FA5}">
                      <a16:colId xmlns:a16="http://schemas.microsoft.com/office/drawing/2014/main" val="1099613614"/>
                    </a:ext>
                  </a:extLst>
                </a:gridCol>
                <a:gridCol w="1715911">
                  <a:extLst>
                    <a:ext uri="{9D8B030D-6E8A-4147-A177-3AD203B41FA5}">
                      <a16:colId xmlns:a16="http://schemas.microsoft.com/office/drawing/2014/main" val="3453861875"/>
                    </a:ext>
                  </a:extLst>
                </a:gridCol>
              </a:tblGrid>
              <a:tr h="370840">
                <a:tc>
                  <a:txBody>
                    <a:bodyPr/>
                    <a:lstStyle/>
                    <a:p>
                      <a:pPr algn="ctr"/>
                      <a:r>
                        <a:rPr lang="es-MX" b="0" dirty="0">
                          <a:solidFill>
                            <a:schemeClr val="accent2">
                              <a:lumMod val="50000"/>
                            </a:schemeClr>
                          </a:solidFill>
                          <a:latin typeface="Fredoka One" panose="020B0604020202020204" charset="0"/>
                          <a:cs typeface="Varela Round" panose="020B0604020202020204" charset="-79"/>
                        </a:rPr>
                        <a:t>Referente empírico: hechos</a:t>
                      </a:r>
                    </a:p>
                  </a:txBody>
                  <a:tcPr anchor="ctr">
                    <a:solidFill>
                      <a:schemeClr val="accent6"/>
                    </a:solidFill>
                  </a:tcPr>
                </a:tc>
                <a:tc>
                  <a:txBody>
                    <a:bodyPr/>
                    <a:lstStyle/>
                    <a:p>
                      <a:pPr algn="ctr"/>
                      <a:r>
                        <a:rPr lang="es-MX" b="0" dirty="0">
                          <a:solidFill>
                            <a:schemeClr val="accent2">
                              <a:lumMod val="50000"/>
                            </a:schemeClr>
                          </a:solidFill>
                          <a:latin typeface="Fredoka One" panose="020B0604020202020204" charset="0"/>
                          <a:cs typeface="Varela Round" panose="020B0604020202020204" charset="-79"/>
                        </a:rPr>
                        <a:t>Análisis especulativo: ¿Qué pasó aquí?</a:t>
                      </a:r>
                    </a:p>
                  </a:txBody>
                  <a:tcPr anchor="ctr">
                    <a:solidFill>
                      <a:schemeClr val="accent6"/>
                    </a:solidFill>
                  </a:tcPr>
                </a:tc>
                <a:tc>
                  <a:txBody>
                    <a:bodyPr/>
                    <a:lstStyle/>
                    <a:p>
                      <a:pPr algn="ctr"/>
                      <a:r>
                        <a:rPr lang="es-MX" b="0" dirty="0">
                          <a:solidFill>
                            <a:schemeClr val="accent2">
                              <a:lumMod val="50000"/>
                            </a:schemeClr>
                          </a:solidFill>
                          <a:latin typeface="Fredoka One" panose="020B0604020202020204" charset="0"/>
                          <a:cs typeface="Varela Round" panose="020B0604020202020204" charset="-79"/>
                        </a:rPr>
                        <a:t>¿Qué logros tuvo el alumno al abordar las actividades?</a:t>
                      </a:r>
                    </a:p>
                  </a:txBody>
                  <a:tcPr anchor="ctr">
                    <a:solidFill>
                      <a:schemeClr val="accent6"/>
                    </a:solidFill>
                  </a:tcPr>
                </a:tc>
                <a:tc>
                  <a:txBody>
                    <a:bodyPr/>
                    <a:lstStyle/>
                    <a:p>
                      <a:pPr algn="ctr"/>
                      <a:r>
                        <a:rPr lang="es-MX" b="0" dirty="0">
                          <a:solidFill>
                            <a:schemeClr val="accent2">
                              <a:lumMod val="50000"/>
                            </a:schemeClr>
                          </a:solidFill>
                          <a:latin typeface="Fredoka One" panose="020B0604020202020204" charset="0"/>
                          <a:cs typeface="Varela Round" panose="020B0604020202020204" charset="-79"/>
                        </a:rPr>
                        <a:t>¿Qué dificultades tuvo el alumno al abordar las actividades?</a:t>
                      </a:r>
                    </a:p>
                  </a:txBody>
                  <a:tcPr anchor="ctr">
                    <a:solidFill>
                      <a:schemeClr val="accent6"/>
                    </a:solidFill>
                  </a:tcPr>
                </a:tc>
                <a:tc>
                  <a:txBody>
                    <a:bodyPr/>
                    <a:lstStyle/>
                    <a:p>
                      <a:pPr algn="ctr"/>
                      <a:r>
                        <a:rPr lang="es-MX" b="0" dirty="0">
                          <a:solidFill>
                            <a:schemeClr val="accent2">
                              <a:lumMod val="50000"/>
                            </a:schemeClr>
                          </a:solidFill>
                          <a:latin typeface="Fredoka One" panose="020B0604020202020204" charset="0"/>
                          <a:cs typeface="Varela Round" panose="020B0604020202020204" charset="-79"/>
                        </a:rPr>
                        <a:t>Referentes teóricos que expliquen logros y dificultades identificados</a:t>
                      </a:r>
                    </a:p>
                  </a:txBody>
                  <a:tcPr anchor="ctr">
                    <a:solidFill>
                      <a:schemeClr val="accent6"/>
                    </a:solidFill>
                  </a:tcPr>
                </a:tc>
                <a:extLst>
                  <a:ext uri="{0D108BD9-81ED-4DB2-BD59-A6C34878D82A}">
                    <a16:rowId xmlns:a16="http://schemas.microsoft.com/office/drawing/2014/main" val="309929955"/>
                  </a:ext>
                </a:extLst>
              </a:tr>
              <a:tr h="370840">
                <a:tc>
                  <a:txBody>
                    <a:bodyPr/>
                    <a:lstStyle/>
                    <a:p>
                      <a:r>
                        <a:rPr lang="es-MX" dirty="0">
                          <a:latin typeface="Varela Round" panose="020B0604020202020204" charset="-79"/>
                          <a:cs typeface="Varela Round" panose="020B0604020202020204" charset="-79"/>
                        </a:rPr>
                        <a:t>El propósito es desarrollar la percepción geométrica por medio de situaciones problemáticas en las que la alumna reproduzca modelos y construya configuraciones con formas, figuras y cuerpos geométricos.</a:t>
                      </a:r>
                    </a:p>
                  </a:txBody>
                  <a:tcPr>
                    <a:solidFill>
                      <a:schemeClr val="accent6">
                        <a:lumMod val="20000"/>
                        <a:lumOff val="80000"/>
                      </a:schemeClr>
                    </a:solidFill>
                  </a:tcPr>
                </a:tc>
                <a:tc>
                  <a:txBody>
                    <a:bodyPr/>
                    <a:lstStyle/>
                    <a:p>
                      <a:r>
                        <a:rPr lang="es-MX" dirty="0">
                          <a:latin typeface="Varela Round" panose="020B0604020202020204" charset="-79"/>
                          <a:cs typeface="Varela Round" panose="020B0604020202020204" charset="-79"/>
                        </a:rPr>
                        <a:t>Se observó que la niña identifica correctamente cada una de las figuras geométricas que se le muestran, además de que se sabe el nombre de cada una de las figuras.</a:t>
                      </a:r>
                    </a:p>
                  </a:txBody>
                  <a:tcPr>
                    <a:solidFill>
                      <a:schemeClr val="accent6">
                        <a:lumMod val="20000"/>
                        <a:lumOff val="80000"/>
                      </a:schemeClr>
                    </a:solidFill>
                  </a:tcPr>
                </a:tc>
                <a:tc>
                  <a:txBody>
                    <a:bodyPr/>
                    <a:lstStyle/>
                    <a:p>
                      <a:r>
                        <a:rPr lang="es-MX" dirty="0">
                          <a:latin typeface="Varela Round" panose="020B0604020202020204" charset="-79"/>
                          <a:cs typeface="Varela Round" panose="020B0604020202020204" charset="-79"/>
                        </a:rPr>
                        <a:t>La niña logra entender perfectamente el video respecto a lo que son las figuras geométricas, también identifica cuantas son las líneas que conforma cada figura.</a:t>
                      </a:r>
                    </a:p>
                  </a:txBody>
                  <a:tcPr>
                    <a:solidFill>
                      <a:schemeClr val="accent6">
                        <a:lumMod val="20000"/>
                        <a:lumOff val="80000"/>
                      </a:schemeClr>
                    </a:solidFill>
                  </a:tcPr>
                </a:tc>
                <a:tc>
                  <a:txBody>
                    <a:bodyPr/>
                    <a:lstStyle/>
                    <a:p>
                      <a:r>
                        <a:rPr lang="es-MX" dirty="0">
                          <a:latin typeface="Varela Round" panose="020B0604020202020204" charset="-79"/>
                          <a:cs typeface="Varela Round" panose="020B0604020202020204" charset="-79"/>
                        </a:rPr>
                        <a:t>Una de las dificultades que presentó la niña fue el expresar de forma oral el nombre del óvalo y del hexágono. </a:t>
                      </a:r>
                    </a:p>
                  </a:txBody>
                  <a:tcPr>
                    <a:solidFill>
                      <a:schemeClr val="accent6">
                        <a:lumMod val="20000"/>
                        <a:lumOff val="80000"/>
                      </a:schemeClr>
                    </a:solidFill>
                  </a:tcPr>
                </a:tc>
                <a:tc>
                  <a:txBody>
                    <a:bodyPr/>
                    <a:lstStyle/>
                    <a:p>
                      <a:r>
                        <a:rPr lang="es-MX" dirty="0">
                          <a:latin typeface="Varela Round" panose="020B0604020202020204" charset="-79"/>
                          <a:cs typeface="Varela Round" panose="020B0604020202020204" charset="-79"/>
                        </a:rPr>
                        <a:t>La percepción geométrica es una habilidad que se desarrolla observando la forma de las figuras; en procesos de ensayo y error, los alumnos valoran las características de las figuras para usarlas al resolver problemas específicos.</a:t>
                      </a:r>
                    </a:p>
                  </a:txBody>
                  <a:tcPr>
                    <a:solidFill>
                      <a:schemeClr val="accent6">
                        <a:lumMod val="20000"/>
                        <a:lumOff val="80000"/>
                      </a:schemeClr>
                    </a:solidFill>
                  </a:tcPr>
                </a:tc>
                <a:extLst>
                  <a:ext uri="{0D108BD9-81ED-4DB2-BD59-A6C34878D82A}">
                    <a16:rowId xmlns:a16="http://schemas.microsoft.com/office/drawing/2014/main" val="1249273856"/>
                  </a:ext>
                </a:extLst>
              </a:tr>
            </a:tbl>
          </a:graphicData>
        </a:graphic>
      </p:graphicFrame>
    </p:spTree>
    <p:extLst>
      <p:ext uri="{BB962C8B-B14F-4D97-AF65-F5344CB8AC3E}">
        <p14:creationId xmlns:p14="http://schemas.microsoft.com/office/powerpoint/2010/main" val="1540893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474C1E-EB04-4794-BDD1-BC9B80160B3D}"/>
              </a:ext>
            </a:extLst>
          </p:cNvPr>
          <p:cNvSpPr>
            <a:spLocks noGrp="1"/>
          </p:cNvSpPr>
          <p:nvPr>
            <p:ph type="title"/>
          </p:nvPr>
        </p:nvSpPr>
        <p:spPr>
          <a:xfrm>
            <a:off x="632627" y="1906500"/>
            <a:ext cx="3204000" cy="1330500"/>
          </a:xfrm>
        </p:spPr>
        <p:txBody>
          <a:bodyPr/>
          <a:lstStyle/>
          <a:p>
            <a:r>
              <a:rPr lang="es-MX" dirty="0"/>
              <a:t>Conclusión/ Reflexión</a:t>
            </a:r>
          </a:p>
        </p:txBody>
      </p:sp>
      <p:grpSp>
        <p:nvGrpSpPr>
          <p:cNvPr id="5" name="Grupo 4">
            <a:extLst>
              <a:ext uri="{FF2B5EF4-FFF2-40B4-BE49-F238E27FC236}">
                <a16:creationId xmlns:a16="http://schemas.microsoft.com/office/drawing/2014/main" id="{53256C0F-F82C-4336-90C4-31828D9F1EF4}"/>
              </a:ext>
            </a:extLst>
          </p:cNvPr>
          <p:cNvGrpSpPr/>
          <p:nvPr/>
        </p:nvGrpSpPr>
        <p:grpSpPr>
          <a:xfrm rot="745275">
            <a:off x="5973606" y="745785"/>
            <a:ext cx="2014639" cy="3651929"/>
            <a:chOff x="1090839" y="528322"/>
            <a:chExt cx="2014639" cy="3651929"/>
          </a:xfrm>
        </p:grpSpPr>
        <p:grpSp>
          <p:nvGrpSpPr>
            <p:cNvPr id="6" name="Grupo 5">
              <a:extLst>
                <a:ext uri="{FF2B5EF4-FFF2-40B4-BE49-F238E27FC236}">
                  <a16:creationId xmlns:a16="http://schemas.microsoft.com/office/drawing/2014/main" id="{DBDC55E8-69D6-421F-8F64-E064CA232444}"/>
                </a:ext>
              </a:extLst>
            </p:cNvPr>
            <p:cNvGrpSpPr/>
            <p:nvPr/>
          </p:nvGrpSpPr>
          <p:grpSpPr>
            <a:xfrm>
              <a:off x="1667667" y="3806069"/>
              <a:ext cx="170324" cy="367605"/>
              <a:chOff x="6999334" y="3832819"/>
              <a:chExt cx="170324" cy="367605"/>
            </a:xfrm>
          </p:grpSpPr>
          <p:sp>
            <p:nvSpPr>
              <p:cNvPr id="23" name="Google Shape;508;p44">
                <a:extLst>
                  <a:ext uri="{FF2B5EF4-FFF2-40B4-BE49-F238E27FC236}">
                    <a16:creationId xmlns:a16="http://schemas.microsoft.com/office/drawing/2014/main" id="{C1842CDF-3EC3-4E05-A922-5758887A581C}"/>
                  </a:ext>
                </a:extLst>
              </p:cNvPr>
              <p:cNvSpPr/>
              <p:nvPr/>
            </p:nvSpPr>
            <p:spPr>
              <a:xfrm>
                <a:off x="7114866" y="3832819"/>
                <a:ext cx="54792" cy="341342"/>
              </a:xfrm>
              <a:custGeom>
                <a:avLst/>
                <a:gdLst/>
                <a:ahLst/>
                <a:cxnLst/>
                <a:rect l="l" t="t" r="r" b="b"/>
                <a:pathLst>
                  <a:path w="820" h="5108" extrusionOk="0">
                    <a:moveTo>
                      <a:pt x="589" y="0"/>
                    </a:moveTo>
                    <a:cubicBezTo>
                      <a:pt x="501" y="0"/>
                      <a:pt x="415" y="53"/>
                      <a:pt x="401" y="170"/>
                    </a:cubicBezTo>
                    <a:cubicBezTo>
                      <a:pt x="367" y="337"/>
                      <a:pt x="0" y="3740"/>
                      <a:pt x="201" y="4940"/>
                    </a:cubicBezTo>
                    <a:cubicBezTo>
                      <a:pt x="234" y="5041"/>
                      <a:pt x="301" y="5107"/>
                      <a:pt x="401" y="5107"/>
                    </a:cubicBezTo>
                    <a:lnTo>
                      <a:pt x="467" y="5107"/>
                    </a:lnTo>
                    <a:cubicBezTo>
                      <a:pt x="568" y="5107"/>
                      <a:pt x="634" y="4974"/>
                      <a:pt x="634" y="4874"/>
                    </a:cubicBezTo>
                    <a:cubicBezTo>
                      <a:pt x="434" y="3740"/>
                      <a:pt x="801" y="270"/>
                      <a:pt x="801" y="237"/>
                    </a:cubicBezTo>
                    <a:cubicBezTo>
                      <a:pt x="820" y="87"/>
                      <a:pt x="702"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509;p44">
                <a:extLst>
                  <a:ext uri="{FF2B5EF4-FFF2-40B4-BE49-F238E27FC236}">
                    <a16:creationId xmlns:a16="http://schemas.microsoft.com/office/drawing/2014/main" id="{5D69E1B2-37F8-468D-AB88-1CB93EF00422}"/>
                  </a:ext>
                </a:extLst>
              </p:cNvPr>
              <p:cNvSpPr/>
              <p:nvPr/>
            </p:nvSpPr>
            <p:spPr>
              <a:xfrm>
                <a:off x="6999334" y="4137007"/>
                <a:ext cx="154555" cy="63417"/>
              </a:xfrm>
              <a:custGeom>
                <a:avLst/>
                <a:gdLst/>
                <a:ahLst/>
                <a:cxnLst/>
                <a:rect l="l" t="t" r="r" b="b"/>
                <a:pathLst>
                  <a:path w="2313" h="949" extrusionOk="0">
                    <a:moveTo>
                      <a:pt x="1240" y="1"/>
                    </a:moveTo>
                    <a:cubicBezTo>
                      <a:pt x="676" y="1"/>
                      <a:pt x="79" y="183"/>
                      <a:pt x="28" y="622"/>
                    </a:cubicBezTo>
                    <a:cubicBezTo>
                      <a:pt x="0" y="848"/>
                      <a:pt x="385" y="948"/>
                      <a:pt x="843" y="948"/>
                    </a:cubicBezTo>
                    <a:cubicBezTo>
                      <a:pt x="1466" y="948"/>
                      <a:pt x="2225" y="763"/>
                      <a:pt x="2263" y="455"/>
                    </a:cubicBezTo>
                    <a:cubicBezTo>
                      <a:pt x="2313" y="175"/>
                      <a:pt x="1792" y="1"/>
                      <a:pt x="1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rupo 6">
              <a:extLst>
                <a:ext uri="{FF2B5EF4-FFF2-40B4-BE49-F238E27FC236}">
                  <a16:creationId xmlns:a16="http://schemas.microsoft.com/office/drawing/2014/main" id="{C3565387-CC31-48C8-B2E9-400704443ED0}"/>
                </a:ext>
              </a:extLst>
            </p:cNvPr>
            <p:cNvGrpSpPr/>
            <p:nvPr/>
          </p:nvGrpSpPr>
          <p:grpSpPr>
            <a:xfrm>
              <a:off x="2327047" y="3807234"/>
              <a:ext cx="156091" cy="373017"/>
              <a:chOff x="7658714" y="3843712"/>
              <a:chExt cx="156091" cy="373017"/>
            </a:xfrm>
          </p:grpSpPr>
          <p:sp>
            <p:nvSpPr>
              <p:cNvPr id="21" name="Google Shape;510;p44">
                <a:extLst>
                  <a:ext uri="{FF2B5EF4-FFF2-40B4-BE49-F238E27FC236}">
                    <a16:creationId xmlns:a16="http://schemas.microsoft.com/office/drawing/2014/main" id="{724FABF9-E26A-4736-B1DB-3C86229FA6D7}"/>
                  </a:ext>
                </a:extLst>
              </p:cNvPr>
              <p:cNvSpPr/>
              <p:nvPr/>
            </p:nvSpPr>
            <p:spPr>
              <a:xfrm>
                <a:off x="7658714" y="3843712"/>
                <a:ext cx="49113" cy="341609"/>
              </a:xfrm>
              <a:custGeom>
                <a:avLst/>
                <a:gdLst/>
                <a:ahLst/>
                <a:cxnLst/>
                <a:rect l="l" t="t" r="r" b="b"/>
                <a:pathLst>
                  <a:path w="735" h="5112" extrusionOk="0">
                    <a:moveTo>
                      <a:pt x="418" y="1"/>
                    </a:moveTo>
                    <a:cubicBezTo>
                      <a:pt x="402" y="1"/>
                      <a:pt x="385" y="3"/>
                      <a:pt x="368" y="7"/>
                    </a:cubicBezTo>
                    <a:cubicBezTo>
                      <a:pt x="267" y="7"/>
                      <a:pt x="167" y="107"/>
                      <a:pt x="167" y="208"/>
                    </a:cubicBezTo>
                    <a:cubicBezTo>
                      <a:pt x="167" y="274"/>
                      <a:pt x="301" y="3743"/>
                      <a:pt x="34" y="4844"/>
                    </a:cubicBezTo>
                    <a:cubicBezTo>
                      <a:pt x="1" y="4978"/>
                      <a:pt x="67" y="5078"/>
                      <a:pt x="201" y="5111"/>
                    </a:cubicBezTo>
                    <a:lnTo>
                      <a:pt x="234" y="5111"/>
                    </a:lnTo>
                    <a:cubicBezTo>
                      <a:pt x="334" y="5111"/>
                      <a:pt x="434" y="5044"/>
                      <a:pt x="434" y="4944"/>
                    </a:cubicBezTo>
                    <a:cubicBezTo>
                      <a:pt x="734" y="3777"/>
                      <a:pt x="601" y="341"/>
                      <a:pt x="601" y="208"/>
                    </a:cubicBezTo>
                    <a:cubicBezTo>
                      <a:pt x="601" y="92"/>
                      <a:pt x="526" y="1"/>
                      <a:pt x="4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11;p44">
                <a:extLst>
                  <a:ext uri="{FF2B5EF4-FFF2-40B4-BE49-F238E27FC236}">
                    <a16:creationId xmlns:a16="http://schemas.microsoft.com/office/drawing/2014/main" id="{C816849B-133D-4258-832D-38FD579819BF}"/>
                  </a:ext>
                </a:extLst>
              </p:cNvPr>
              <p:cNvSpPr/>
              <p:nvPr/>
            </p:nvSpPr>
            <p:spPr>
              <a:xfrm>
                <a:off x="7665663" y="4150706"/>
                <a:ext cx="149142" cy="66023"/>
              </a:xfrm>
              <a:custGeom>
                <a:avLst/>
                <a:gdLst/>
                <a:ahLst/>
                <a:cxnLst/>
                <a:rect l="l" t="t" r="r" b="b"/>
                <a:pathLst>
                  <a:path w="2232" h="988" extrusionOk="0">
                    <a:moveTo>
                      <a:pt x="895" y="1"/>
                    </a:moveTo>
                    <a:cubicBezTo>
                      <a:pt x="417" y="1"/>
                      <a:pt x="1" y="134"/>
                      <a:pt x="30" y="384"/>
                    </a:cubicBezTo>
                    <a:cubicBezTo>
                      <a:pt x="51" y="738"/>
                      <a:pt x="903" y="988"/>
                      <a:pt x="1541" y="988"/>
                    </a:cubicBezTo>
                    <a:cubicBezTo>
                      <a:pt x="1925" y="988"/>
                      <a:pt x="2232" y="897"/>
                      <a:pt x="2232" y="684"/>
                    </a:cubicBezTo>
                    <a:cubicBezTo>
                      <a:pt x="2213" y="217"/>
                      <a:pt x="1504" y="1"/>
                      <a:pt x="8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 name="Rectángulo 7">
              <a:extLst>
                <a:ext uri="{FF2B5EF4-FFF2-40B4-BE49-F238E27FC236}">
                  <a16:creationId xmlns:a16="http://schemas.microsoft.com/office/drawing/2014/main" id="{F56AF630-9DF0-4C0B-B1E3-AA05B2F5C878}"/>
                </a:ext>
              </a:extLst>
            </p:cNvPr>
            <p:cNvSpPr/>
            <p:nvPr/>
          </p:nvSpPr>
          <p:spPr>
            <a:xfrm>
              <a:off x="1090839" y="528322"/>
              <a:ext cx="2014639" cy="326974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9" name="Rectángulo 8">
              <a:extLst>
                <a:ext uri="{FF2B5EF4-FFF2-40B4-BE49-F238E27FC236}">
                  <a16:creationId xmlns:a16="http://schemas.microsoft.com/office/drawing/2014/main" id="{3356F230-2104-4561-8B3F-BE52E4F0A1AB}"/>
                </a:ext>
              </a:extLst>
            </p:cNvPr>
            <p:cNvSpPr/>
            <p:nvPr/>
          </p:nvSpPr>
          <p:spPr>
            <a:xfrm>
              <a:off x="1090839" y="2498658"/>
              <a:ext cx="2014639" cy="1299411"/>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0" name="Grupo 9">
              <a:extLst>
                <a:ext uri="{FF2B5EF4-FFF2-40B4-BE49-F238E27FC236}">
                  <a16:creationId xmlns:a16="http://schemas.microsoft.com/office/drawing/2014/main" id="{59534DB0-43E5-4CBC-BE90-8C6AE7A5FA04}"/>
                </a:ext>
              </a:extLst>
            </p:cNvPr>
            <p:cNvGrpSpPr/>
            <p:nvPr/>
          </p:nvGrpSpPr>
          <p:grpSpPr>
            <a:xfrm>
              <a:off x="1383050" y="908228"/>
              <a:ext cx="1430216" cy="518290"/>
              <a:chOff x="6716752" y="1096808"/>
              <a:chExt cx="1430216" cy="518290"/>
            </a:xfrm>
          </p:grpSpPr>
          <p:sp>
            <p:nvSpPr>
              <p:cNvPr id="17" name="Google Shape;514;p44">
                <a:extLst>
                  <a:ext uri="{FF2B5EF4-FFF2-40B4-BE49-F238E27FC236}">
                    <a16:creationId xmlns:a16="http://schemas.microsoft.com/office/drawing/2014/main" id="{AE7385CB-FC09-4178-9CCE-ABDDA3940300}"/>
                  </a:ext>
                </a:extLst>
              </p:cNvPr>
              <p:cNvSpPr/>
              <p:nvPr/>
            </p:nvSpPr>
            <p:spPr>
              <a:xfrm>
                <a:off x="6716752" y="1217823"/>
                <a:ext cx="730276" cy="395537"/>
              </a:xfrm>
              <a:custGeom>
                <a:avLst/>
                <a:gdLst/>
                <a:ahLst/>
                <a:cxnLst/>
                <a:rect l="l" t="t" r="r" b="b"/>
                <a:pathLst>
                  <a:path w="10929" h="5919" extrusionOk="0">
                    <a:moveTo>
                      <a:pt x="8422" y="1"/>
                    </a:moveTo>
                    <a:cubicBezTo>
                      <a:pt x="8270" y="1"/>
                      <a:pt x="8116" y="14"/>
                      <a:pt x="7960" y="41"/>
                    </a:cubicBezTo>
                    <a:cubicBezTo>
                      <a:pt x="5692" y="241"/>
                      <a:pt x="4891" y="3310"/>
                      <a:pt x="3023" y="3477"/>
                    </a:cubicBezTo>
                    <a:cubicBezTo>
                      <a:pt x="2865" y="3494"/>
                      <a:pt x="2713" y="3502"/>
                      <a:pt x="2567" y="3502"/>
                    </a:cubicBezTo>
                    <a:cubicBezTo>
                      <a:pt x="1151" y="3502"/>
                      <a:pt x="345" y="2758"/>
                      <a:pt x="130" y="2758"/>
                    </a:cubicBezTo>
                    <a:cubicBezTo>
                      <a:pt x="112" y="2758"/>
                      <a:pt x="97" y="2764"/>
                      <a:pt x="88" y="2776"/>
                    </a:cubicBezTo>
                    <a:cubicBezTo>
                      <a:pt x="0" y="2922"/>
                      <a:pt x="2254" y="5918"/>
                      <a:pt x="5760" y="5918"/>
                    </a:cubicBezTo>
                    <a:cubicBezTo>
                      <a:pt x="6268" y="5918"/>
                      <a:pt x="6802" y="5855"/>
                      <a:pt x="7359" y="5712"/>
                    </a:cubicBezTo>
                    <a:cubicBezTo>
                      <a:pt x="10262" y="4978"/>
                      <a:pt x="10929" y="2643"/>
                      <a:pt x="10929" y="1876"/>
                    </a:cubicBezTo>
                    <a:cubicBezTo>
                      <a:pt x="10575" y="756"/>
                      <a:pt x="9571" y="1"/>
                      <a:pt x="84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515;p44">
                <a:extLst>
                  <a:ext uri="{FF2B5EF4-FFF2-40B4-BE49-F238E27FC236}">
                    <a16:creationId xmlns:a16="http://schemas.microsoft.com/office/drawing/2014/main" id="{7DE05486-9BF1-4A63-9FDF-4DAEB3EFCF10}"/>
                  </a:ext>
                </a:extLst>
              </p:cNvPr>
              <p:cNvSpPr/>
              <p:nvPr/>
            </p:nvSpPr>
            <p:spPr>
              <a:xfrm>
                <a:off x="7411280" y="1213346"/>
                <a:ext cx="735688" cy="401752"/>
              </a:xfrm>
              <a:custGeom>
                <a:avLst/>
                <a:gdLst/>
                <a:ahLst/>
                <a:cxnLst/>
                <a:rect l="l" t="t" r="r" b="b"/>
                <a:pathLst>
                  <a:path w="11010" h="6012" extrusionOk="0">
                    <a:moveTo>
                      <a:pt x="2484" y="1"/>
                    </a:moveTo>
                    <a:cubicBezTo>
                      <a:pt x="1352" y="1"/>
                      <a:pt x="325" y="756"/>
                      <a:pt x="1" y="1876"/>
                    </a:cubicBezTo>
                    <a:cubicBezTo>
                      <a:pt x="1" y="2643"/>
                      <a:pt x="668" y="4911"/>
                      <a:pt x="3570" y="5745"/>
                    </a:cubicBezTo>
                    <a:cubicBezTo>
                      <a:pt x="4217" y="5931"/>
                      <a:pt x="4828" y="6012"/>
                      <a:pt x="5402" y="6012"/>
                    </a:cubicBezTo>
                    <a:cubicBezTo>
                      <a:pt x="8938" y="6012"/>
                      <a:pt x="11010" y="2953"/>
                      <a:pt x="10809" y="2810"/>
                    </a:cubicBezTo>
                    <a:cubicBezTo>
                      <a:pt x="10791" y="2793"/>
                      <a:pt x="10769" y="2785"/>
                      <a:pt x="10742" y="2785"/>
                    </a:cubicBezTo>
                    <a:cubicBezTo>
                      <a:pt x="10475" y="2785"/>
                      <a:pt x="9716" y="3528"/>
                      <a:pt x="8266" y="3528"/>
                    </a:cubicBezTo>
                    <a:cubicBezTo>
                      <a:pt x="8141" y="3528"/>
                      <a:pt x="8010" y="3523"/>
                      <a:pt x="7873" y="3510"/>
                    </a:cubicBezTo>
                    <a:cubicBezTo>
                      <a:pt x="6039" y="3310"/>
                      <a:pt x="5205" y="275"/>
                      <a:pt x="2936" y="41"/>
                    </a:cubicBezTo>
                    <a:cubicBezTo>
                      <a:pt x="2785" y="14"/>
                      <a:pt x="2633" y="1"/>
                      <a:pt x="24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516;p44">
                <a:extLst>
                  <a:ext uri="{FF2B5EF4-FFF2-40B4-BE49-F238E27FC236}">
                    <a16:creationId xmlns:a16="http://schemas.microsoft.com/office/drawing/2014/main" id="{AA945B03-8645-415B-8E7E-2F5898393415}"/>
                  </a:ext>
                </a:extLst>
              </p:cNvPr>
              <p:cNvSpPr/>
              <p:nvPr/>
            </p:nvSpPr>
            <p:spPr>
              <a:xfrm>
                <a:off x="6923159" y="1096808"/>
                <a:ext cx="124887" cy="127101"/>
              </a:xfrm>
              <a:custGeom>
                <a:avLst/>
                <a:gdLst/>
                <a:ahLst/>
                <a:cxnLst/>
                <a:rect l="l" t="t" r="r" b="b"/>
                <a:pathLst>
                  <a:path w="1869" h="1902" extrusionOk="0">
                    <a:moveTo>
                      <a:pt x="934" y="0"/>
                    </a:moveTo>
                    <a:cubicBezTo>
                      <a:pt x="434" y="0"/>
                      <a:pt x="0" y="434"/>
                      <a:pt x="0" y="934"/>
                    </a:cubicBezTo>
                    <a:cubicBezTo>
                      <a:pt x="0" y="1468"/>
                      <a:pt x="434" y="1902"/>
                      <a:pt x="934" y="1902"/>
                    </a:cubicBezTo>
                    <a:cubicBezTo>
                      <a:pt x="1468" y="1902"/>
                      <a:pt x="1868" y="1468"/>
                      <a:pt x="1868" y="934"/>
                    </a:cubicBezTo>
                    <a:cubicBezTo>
                      <a:pt x="1868" y="434"/>
                      <a:pt x="1468" y="0"/>
                      <a:pt x="934" y="0"/>
                    </a:cubicBezTo>
                    <a:close/>
                  </a:path>
                </a:pathLst>
              </a:custGeom>
              <a:solidFill>
                <a:srgbClr val="1412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517;p44">
                <a:extLst>
                  <a:ext uri="{FF2B5EF4-FFF2-40B4-BE49-F238E27FC236}">
                    <a16:creationId xmlns:a16="http://schemas.microsoft.com/office/drawing/2014/main" id="{AA245B41-B6F6-496F-BCA2-0F8E8FF2D9AD}"/>
                  </a:ext>
                </a:extLst>
              </p:cNvPr>
              <p:cNvSpPr/>
              <p:nvPr/>
            </p:nvSpPr>
            <p:spPr>
              <a:xfrm>
                <a:off x="7810262" y="1099013"/>
                <a:ext cx="124887" cy="124896"/>
              </a:xfrm>
              <a:custGeom>
                <a:avLst/>
                <a:gdLst/>
                <a:ahLst/>
                <a:cxnLst/>
                <a:rect l="l" t="t" r="r" b="b"/>
                <a:pathLst>
                  <a:path w="1869" h="1869" extrusionOk="0">
                    <a:moveTo>
                      <a:pt x="935" y="0"/>
                    </a:moveTo>
                    <a:cubicBezTo>
                      <a:pt x="401" y="0"/>
                      <a:pt x="1" y="401"/>
                      <a:pt x="1" y="934"/>
                    </a:cubicBezTo>
                    <a:cubicBezTo>
                      <a:pt x="1" y="1468"/>
                      <a:pt x="401" y="1868"/>
                      <a:pt x="935" y="1868"/>
                    </a:cubicBezTo>
                    <a:cubicBezTo>
                      <a:pt x="1435" y="1868"/>
                      <a:pt x="1869" y="1468"/>
                      <a:pt x="1869" y="934"/>
                    </a:cubicBezTo>
                    <a:cubicBezTo>
                      <a:pt x="1869" y="401"/>
                      <a:pt x="1435" y="0"/>
                      <a:pt x="935" y="0"/>
                    </a:cubicBezTo>
                    <a:close/>
                  </a:path>
                </a:pathLst>
              </a:custGeom>
              <a:solidFill>
                <a:srgbClr val="14120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rupo 10">
              <a:extLst>
                <a:ext uri="{FF2B5EF4-FFF2-40B4-BE49-F238E27FC236}">
                  <a16:creationId xmlns:a16="http://schemas.microsoft.com/office/drawing/2014/main" id="{40E05EB4-A022-4D03-87FA-658ADC65FE1E}"/>
                </a:ext>
              </a:extLst>
            </p:cNvPr>
            <p:cNvGrpSpPr/>
            <p:nvPr/>
          </p:nvGrpSpPr>
          <p:grpSpPr>
            <a:xfrm>
              <a:off x="1245935" y="1665759"/>
              <a:ext cx="274230" cy="657625"/>
              <a:chOff x="6443926" y="1880393"/>
              <a:chExt cx="274230" cy="657625"/>
            </a:xfrm>
          </p:grpSpPr>
          <p:sp>
            <p:nvSpPr>
              <p:cNvPr id="15" name="Google Shape;518;p44">
                <a:extLst>
                  <a:ext uri="{FF2B5EF4-FFF2-40B4-BE49-F238E27FC236}">
                    <a16:creationId xmlns:a16="http://schemas.microsoft.com/office/drawing/2014/main" id="{F2969807-5DB2-4F82-84F9-818B0190E176}"/>
                  </a:ext>
                </a:extLst>
              </p:cNvPr>
              <p:cNvSpPr/>
              <p:nvPr/>
            </p:nvSpPr>
            <p:spPr>
              <a:xfrm>
                <a:off x="6443926" y="1880393"/>
                <a:ext cx="202598" cy="530524"/>
              </a:xfrm>
              <a:custGeom>
                <a:avLst/>
                <a:gdLst/>
                <a:ahLst/>
                <a:cxnLst/>
                <a:rect l="l" t="t" r="r" b="b"/>
                <a:pathLst>
                  <a:path w="3032" h="7939" extrusionOk="0">
                    <a:moveTo>
                      <a:pt x="2747" y="0"/>
                    </a:moveTo>
                    <a:cubicBezTo>
                      <a:pt x="2699" y="0"/>
                      <a:pt x="2649" y="20"/>
                      <a:pt x="2603" y="66"/>
                    </a:cubicBezTo>
                    <a:cubicBezTo>
                      <a:pt x="2503" y="200"/>
                      <a:pt x="1" y="2735"/>
                      <a:pt x="2069" y="7805"/>
                    </a:cubicBezTo>
                    <a:cubicBezTo>
                      <a:pt x="2102" y="7872"/>
                      <a:pt x="2203" y="7939"/>
                      <a:pt x="2269" y="7939"/>
                    </a:cubicBezTo>
                    <a:cubicBezTo>
                      <a:pt x="2303" y="7939"/>
                      <a:pt x="2336" y="7905"/>
                      <a:pt x="2369" y="7905"/>
                    </a:cubicBezTo>
                    <a:cubicBezTo>
                      <a:pt x="2469" y="7872"/>
                      <a:pt x="2503" y="7739"/>
                      <a:pt x="2469" y="7638"/>
                    </a:cubicBezTo>
                    <a:cubicBezTo>
                      <a:pt x="501" y="2868"/>
                      <a:pt x="2870" y="400"/>
                      <a:pt x="2903" y="367"/>
                    </a:cubicBezTo>
                    <a:cubicBezTo>
                      <a:pt x="3031" y="213"/>
                      <a:pt x="2904" y="0"/>
                      <a:pt x="27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519;p44">
                <a:extLst>
                  <a:ext uri="{FF2B5EF4-FFF2-40B4-BE49-F238E27FC236}">
                    <a16:creationId xmlns:a16="http://schemas.microsoft.com/office/drawing/2014/main" id="{762B64C4-2F56-4E89-921E-3A1918583B7D}"/>
                  </a:ext>
                </a:extLst>
              </p:cNvPr>
              <p:cNvSpPr/>
              <p:nvPr/>
            </p:nvSpPr>
            <p:spPr>
              <a:xfrm>
                <a:off x="6559859" y="2389867"/>
                <a:ext cx="158297" cy="148151"/>
              </a:xfrm>
              <a:custGeom>
                <a:avLst/>
                <a:gdLst/>
                <a:ahLst/>
                <a:cxnLst/>
                <a:rect l="l" t="t" r="r" b="b"/>
                <a:pathLst>
                  <a:path w="2369" h="2217" extrusionOk="0">
                    <a:moveTo>
                      <a:pt x="1101" y="0"/>
                    </a:moveTo>
                    <a:cubicBezTo>
                      <a:pt x="755" y="0"/>
                      <a:pt x="348" y="168"/>
                      <a:pt x="234" y="481"/>
                    </a:cubicBezTo>
                    <a:cubicBezTo>
                      <a:pt x="101" y="882"/>
                      <a:pt x="1" y="2016"/>
                      <a:pt x="201" y="2116"/>
                    </a:cubicBezTo>
                    <a:cubicBezTo>
                      <a:pt x="221" y="2124"/>
                      <a:pt x="241" y="2128"/>
                      <a:pt x="260" y="2128"/>
                    </a:cubicBezTo>
                    <a:cubicBezTo>
                      <a:pt x="554" y="2128"/>
                      <a:pt x="701" y="1215"/>
                      <a:pt x="701" y="1215"/>
                    </a:cubicBezTo>
                    <a:cubicBezTo>
                      <a:pt x="701" y="1215"/>
                      <a:pt x="901" y="2216"/>
                      <a:pt x="1135" y="2216"/>
                    </a:cubicBezTo>
                    <a:cubicBezTo>
                      <a:pt x="1468" y="2183"/>
                      <a:pt x="1268" y="1149"/>
                      <a:pt x="1268" y="1149"/>
                    </a:cubicBezTo>
                    <a:lnTo>
                      <a:pt x="1268" y="1149"/>
                    </a:lnTo>
                    <a:cubicBezTo>
                      <a:pt x="1268" y="1149"/>
                      <a:pt x="1820" y="1759"/>
                      <a:pt x="2029" y="1759"/>
                    </a:cubicBezTo>
                    <a:cubicBezTo>
                      <a:pt x="2044" y="1759"/>
                      <a:pt x="2058" y="1756"/>
                      <a:pt x="2069" y="1749"/>
                    </a:cubicBezTo>
                    <a:cubicBezTo>
                      <a:pt x="2235" y="1649"/>
                      <a:pt x="1602" y="615"/>
                      <a:pt x="1602" y="615"/>
                    </a:cubicBezTo>
                    <a:lnTo>
                      <a:pt x="1602" y="615"/>
                    </a:lnTo>
                    <a:cubicBezTo>
                      <a:pt x="1602" y="615"/>
                      <a:pt x="1852" y="680"/>
                      <a:pt x="2067" y="680"/>
                    </a:cubicBezTo>
                    <a:cubicBezTo>
                      <a:pt x="2228" y="680"/>
                      <a:pt x="2369" y="643"/>
                      <a:pt x="2369" y="515"/>
                    </a:cubicBezTo>
                    <a:cubicBezTo>
                      <a:pt x="2369" y="215"/>
                      <a:pt x="1668" y="81"/>
                      <a:pt x="1268" y="14"/>
                    </a:cubicBezTo>
                    <a:cubicBezTo>
                      <a:pt x="1215" y="5"/>
                      <a:pt x="1159" y="0"/>
                      <a:pt x="1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rupo 11">
              <a:extLst>
                <a:ext uri="{FF2B5EF4-FFF2-40B4-BE49-F238E27FC236}">
                  <a16:creationId xmlns:a16="http://schemas.microsoft.com/office/drawing/2014/main" id="{2F47A9E5-5041-455F-A5E5-FF30C4B3F123}"/>
                </a:ext>
              </a:extLst>
            </p:cNvPr>
            <p:cNvGrpSpPr/>
            <p:nvPr/>
          </p:nvGrpSpPr>
          <p:grpSpPr>
            <a:xfrm>
              <a:off x="2679492" y="1673737"/>
              <a:ext cx="267547" cy="642589"/>
              <a:chOff x="8028696" y="1899839"/>
              <a:chExt cx="267547" cy="642589"/>
            </a:xfrm>
          </p:grpSpPr>
          <p:sp>
            <p:nvSpPr>
              <p:cNvPr id="13" name="Google Shape;520;p44">
                <a:extLst>
                  <a:ext uri="{FF2B5EF4-FFF2-40B4-BE49-F238E27FC236}">
                    <a16:creationId xmlns:a16="http://schemas.microsoft.com/office/drawing/2014/main" id="{A69312F2-434F-4932-890B-7F2885ACDB61}"/>
                  </a:ext>
                </a:extLst>
              </p:cNvPr>
              <p:cNvSpPr/>
              <p:nvPr/>
            </p:nvSpPr>
            <p:spPr>
              <a:xfrm>
                <a:off x="8097788" y="1899839"/>
                <a:ext cx="198455" cy="526715"/>
              </a:xfrm>
              <a:custGeom>
                <a:avLst/>
                <a:gdLst/>
                <a:ahLst/>
                <a:cxnLst/>
                <a:rect l="l" t="t" r="r" b="b"/>
                <a:pathLst>
                  <a:path w="2970" h="7882" extrusionOk="0">
                    <a:moveTo>
                      <a:pt x="239" y="1"/>
                    </a:moveTo>
                    <a:cubicBezTo>
                      <a:pt x="184" y="1"/>
                      <a:pt x="134" y="26"/>
                      <a:pt x="101" y="76"/>
                    </a:cubicBezTo>
                    <a:cubicBezTo>
                      <a:pt x="1" y="142"/>
                      <a:pt x="1" y="276"/>
                      <a:pt x="101" y="342"/>
                    </a:cubicBezTo>
                    <a:cubicBezTo>
                      <a:pt x="134" y="376"/>
                      <a:pt x="2469" y="2811"/>
                      <a:pt x="501" y="7614"/>
                    </a:cubicBezTo>
                    <a:cubicBezTo>
                      <a:pt x="468" y="7714"/>
                      <a:pt x="535" y="7848"/>
                      <a:pt x="635" y="7881"/>
                    </a:cubicBezTo>
                    <a:lnTo>
                      <a:pt x="701" y="7881"/>
                    </a:lnTo>
                    <a:cubicBezTo>
                      <a:pt x="802" y="7881"/>
                      <a:pt x="868" y="7848"/>
                      <a:pt x="902" y="7781"/>
                    </a:cubicBezTo>
                    <a:cubicBezTo>
                      <a:pt x="2970" y="2711"/>
                      <a:pt x="501" y="176"/>
                      <a:pt x="401" y="76"/>
                    </a:cubicBezTo>
                    <a:cubicBezTo>
                      <a:pt x="351" y="26"/>
                      <a:pt x="293" y="1"/>
                      <a:pt x="23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521;p44">
                <a:extLst>
                  <a:ext uri="{FF2B5EF4-FFF2-40B4-BE49-F238E27FC236}">
                    <a16:creationId xmlns:a16="http://schemas.microsoft.com/office/drawing/2014/main" id="{1025C617-2CBF-43BC-A89A-1C1112469219}"/>
                  </a:ext>
                </a:extLst>
              </p:cNvPr>
              <p:cNvSpPr/>
              <p:nvPr/>
            </p:nvSpPr>
            <p:spPr>
              <a:xfrm>
                <a:off x="8028696" y="2394277"/>
                <a:ext cx="158363" cy="148151"/>
              </a:xfrm>
              <a:custGeom>
                <a:avLst/>
                <a:gdLst/>
                <a:ahLst/>
                <a:cxnLst/>
                <a:rect l="l" t="t" r="r" b="b"/>
                <a:pathLst>
                  <a:path w="2370" h="2217" extrusionOk="0">
                    <a:moveTo>
                      <a:pt x="1269" y="1"/>
                    </a:moveTo>
                    <a:cubicBezTo>
                      <a:pt x="1211" y="1"/>
                      <a:pt x="1155" y="6"/>
                      <a:pt x="1102" y="15"/>
                    </a:cubicBezTo>
                    <a:cubicBezTo>
                      <a:pt x="668" y="82"/>
                      <a:pt x="1" y="215"/>
                      <a:pt x="1" y="516"/>
                    </a:cubicBezTo>
                    <a:cubicBezTo>
                      <a:pt x="1" y="644"/>
                      <a:pt x="142" y="681"/>
                      <a:pt x="303" y="681"/>
                    </a:cubicBezTo>
                    <a:cubicBezTo>
                      <a:pt x="518" y="681"/>
                      <a:pt x="768" y="616"/>
                      <a:pt x="768" y="616"/>
                    </a:cubicBezTo>
                    <a:lnTo>
                      <a:pt x="768" y="616"/>
                    </a:lnTo>
                    <a:cubicBezTo>
                      <a:pt x="768" y="616"/>
                      <a:pt x="134" y="1650"/>
                      <a:pt x="301" y="1750"/>
                    </a:cubicBezTo>
                    <a:cubicBezTo>
                      <a:pt x="312" y="1756"/>
                      <a:pt x="325" y="1760"/>
                      <a:pt x="340" y="1760"/>
                    </a:cubicBezTo>
                    <a:cubicBezTo>
                      <a:pt x="550" y="1760"/>
                      <a:pt x="1102" y="1149"/>
                      <a:pt x="1102" y="1149"/>
                    </a:cubicBezTo>
                    <a:lnTo>
                      <a:pt x="1102" y="1149"/>
                    </a:lnTo>
                    <a:cubicBezTo>
                      <a:pt x="1102" y="1150"/>
                      <a:pt x="902" y="2183"/>
                      <a:pt x="1235" y="2217"/>
                    </a:cubicBezTo>
                    <a:cubicBezTo>
                      <a:pt x="1435" y="2217"/>
                      <a:pt x="1635" y="1216"/>
                      <a:pt x="1635" y="1216"/>
                    </a:cubicBezTo>
                    <a:cubicBezTo>
                      <a:pt x="1635" y="1216"/>
                      <a:pt x="1812" y="2129"/>
                      <a:pt x="2110" y="2129"/>
                    </a:cubicBezTo>
                    <a:cubicBezTo>
                      <a:pt x="2129" y="2129"/>
                      <a:pt x="2149" y="2125"/>
                      <a:pt x="2169" y="2117"/>
                    </a:cubicBezTo>
                    <a:cubicBezTo>
                      <a:pt x="2369" y="2017"/>
                      <a:pt x="2269" y="882"/>
                      <a:pt x="2136" y="482"/>
                    </a:cubicBezTo>
                    <a:cubicBezTo>
                      <a:pt x="2022" y="168"/>
                      <a:pt x="1614" y="1"/>
                      <a:pt x="1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2812785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31"/>
        <p:cNvGrpSpPr/>
        <p:nvPr/>
      </p:nvGrpSpPr>
      <p:grpSpPr>
        <a:xfrm>
          <a:off x="0" y="0"/>
          <a:ext cx="0" cy="0"/>
          <a:chOff x="0" y="0"/>
          <a:chExt cx="0" cy="0"/>
        </a:xfrm>
      </p:grpSpPr>
      <p:sp>
        <p:nvSpPr>
          <p:cNvPr id="8932" name="Google Shape;8932;p1"/>
          <p:cNvSpPr txBox="1">
            <a:spLocks noGrp="1"/>
          </p:cNvSpPr>
          <p:nvPr>
            <p:ph type="title"/>
          </p:nvPr>
        </p:nvSpPr>
        <p:spPr>
          <a:xfrm>
            <a:off x="720000" y="475900"/>
            <a:ext cx="7704000" cy="347400"/>
          </a:xfrm>
          <a:prstGeom prst="rect">
            <a:avLst/>
          </a:prstGeom>
          <a:no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2800"/>
              <a:buNone/>
            </a:pPr>
            <a:r>
              <a:rPr lang="es-MX"/>
              <a:t>Conclusión.</a:t>
            </a:r>
            <a:endParaRPr/>
          </a:p>
        </p:txBody>
      </p:sp>
      <p:sp>
        <p:nvSpPr>
          <p:cNvPr id="8933" name="Google Shape;8933;p1"/>
          <p:cNvSpPr txBox="1">
            <a:spLocks noGrp="1"/>
          </p:cNvSpPr>
          <p:nvPr>
            <p:ph type="body" idx="1"/>
          </p:nvPr>
        </p:nvSpPr>
        <p:spPr>
          <a:xfrm>
            <a:off x="1048650" y="1060675"/>
            <a:ext cx="7046700" cy="3616200"/>
          </a:xfrm>
          <a:prstGeom prst="rect">
            <a:avLst/>
          </a:prstGeom>
          <a:noFill/>
          <a:ln>
            <a:noFill/>
          </a:ln>
        </p:spPr>
        <p:txBody>
          <a:bodyPr spcFirstLastPara="1" wrap="square" lIns="91425" tIns="91425" rIns="91425" bIns="91425" anchor="t" anchorCtr="0">
            <a:noAutofit/>
          </a:bodyPr>
          <a:lstStyle/>
          <a:p>
            <a:pPr marL="457200" lvl="0" indent="-304800" algn="l" rtl="0">
              <a:lnSpc>
                <a:spcPct val="100000"/>
              </a:lnSpc>
              <a:spcBef>
                <a:spcPts val="0"/>
              </a:spcBef>
              <a:spcAft>
                <a:spcPts val="0"/>
              </a:spcAft>
              <a:buSzPts val="1200"/>
              <a:buChar char="●"/>
            </a:pPr>
            <a:r>
              <a:rPr lang="es-MX"/>
              <a:t>Se debe tener presente que la geometría necesita enseñarse, ya que para los niños es necesario tener una guía para generar dicho aprendizaje y para esto el docente debe tener claro que es la geometría. En los últimos años se ha hecho hincapié en la necesidad de la indagación de saberes previos para la construcción de conocimientos. Es probable que el docente tenga este aspecto lo suficientemente claro en la elaboración de las clases. Pero, es importante hacer alguna referencia al tema, pues algunos consideran que los niños, no pueden tener ideas previas sobre contenidos matemáticos o bien creen que, tienen ideas previas relacionadas con los números y no respecto a las figuras. Si queremos dar a los niños una oportunidad de poder construir sus conocimientos debemos escucharlos y entender cómo piensan.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525CD690-5104-49A5-93A9-9960B70FDD9E}"/>
              </a:ext>
            </a:extLst>
          </p:cNvPr>
          <p:cNvGraphicFramePr>
            <a:graphicFrameLocks noGrp="1"/>
          </p:cNvGraphicFramePr>
          <p:nvPr>
            <p:extLst>
              <p:ext uri="{D42A27DB-BD31-4B8C-83A1-F6EECF244321}">
                <p14:modId xmlns:p14="http://schemas.microsoft.com/office/powerpoint/2010/main" val="1005919322"/>
              </p:ext>
            </p:extLst>
          </p:nvPr>
        </p:nvGraphicFramePr>
        <p:xfrm>
          <a:off x="0" y="0"/>
          <a:ext cx="9144000" cy="5143499"/>
        </p:xfrm>
        <a:graphic>
          <a:graphicData uri="http://schemas.openxmlformats.org/drawingml/2006/table">
            <a:tbl>
              <a:tblPr firstRow="1" firstCol="1" bandRow="1">
                <a:tableStyleId>{F2DE63D5-997A-4646-A377-4702673A728D}</a:tableStyleId>
              </a:tblPr>
              <a:tblGrid>
                <a:gridCol w="801511">
                  <a:extLst>
                    <a:ext uri="{9D8B030D-6E8A-4147-A177-3AD203B41FA5}">
                      <a16:colId xmlns:a16="http://schemas.microsoft.com/office/drawing/2014/main" val="2954827664"/>
                    </a:ext>
                  </a:extLst>
                </a:gridCol>
                <a:gridCol w="2957689">
                  <a:extLst>
                    <a:ext uri="{9D8B030D-6E8A-4147-A177-3AD203B41FA5}">
                      <a16:colId xmlns:a16="http://schemas.microsoft.com/office/drawing/2014/main" val="4289085884"/>
                    </a:ext>
                  </a:extLst>
                </a:gridCol>
                <a:gridCol w="2705100">
                  <a:extLst>
                    <a:ext uri="{9D8B030D-6E8A-4147-A177-3AD203B41FA5}">
                      <a16:colId xmlns:a16="http://schemas.microsoft.com/office/drawing/2014/main" val="2351545179"/>
                    </a:ext>
                  </a:extLst>
                </a:gridCol>
                <a:gridCol w="2679700">
                  <a:extLst>
                    <a:ext uri="{9D8B030D-6E8A-4147-A177-3AD203B41FA5}">
                      <a16:colId xmlns:a16="http://schemas.microsoft.com/office/drawing/2014/main" val="1508729004"/>
                    </a:ext>
                  </a:extLst>
                </a:gridCol>
              </a:tblGrid>
              <a:tr h="130755">
                <a:tc>
                  <a:txBody>
                    <a:bodyPr/>
                    <a:lstStyle/>
                    <a:p>
                      <a:pPr>
                        <a:lnSpc>
                          <a:spcPct val="107000"/>
                        </a:lnSpc>
                        <a:spcAft>
                          <a:spcPts val="800"/>
                        </a:spcAft>
                      </a:pPr>
                      <a:r>
                        <a:rPr lang="es-MX" sz="800">
                          <a:effectLst/>
                        </a:rPr>
                        <a:t>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b"/>
                </a:tc>
                <a:tc>
                  <a:txBody>
                    <a:bodyPr/>
                    <a:lstStyle/>
                    <a:p>
                      <a:pPr algn="ctr">
                        <a:lnSpc>
                          <a:spcPct val="107000"/>
                        </a:lnSpc>
                        <a:spcAft>
                          <a:spcPts val="800"/>
                        </a:spcAft>
                      </a:pPr>
                      <a:r>
                        <a:rPr lang="es-MX" sz="800">
                          <a:effectLst/>
                        </a:rPr>
                        <a:t>Bueno</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b"/>
                </a:tc>
                <a:tc>
                  <a:txBody>
                    <a:bodyPr/>
                    <a:lstStyle/>
                    <a:p>
                      <a:pPr algn="ctr">
                        <a:lnSpc>
                          <a:spcPct val="107000"/>
                        </a:lnSpc>
                        <a:spcAft>
                          <a:spcPts val="800"/>
                        </a:spcAft>
                      </a:pPr>
                      <a:r>
                        <a:rPr lang="es-MX" sz="800" dirty="0">
                          <a:effectLst/>
                        </a:rPr>
                        <a:t>Regular </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b"/>
                </a:tc>
                <a:tc>
                  <a:txBody>
                    <a:bodyPr/>
                    <a:lstStyle/>
                    <a:p>
                      <a:pPr algn="ctr">
                        <a:lnSpc>
                          <a:spcPct val="107000"/>
                        </a:lnSpc>
                        <a:spcAft>
                          <a:spcPts val="800"/>
                        </a:spcAft>
                      </a:pPr>
                      <a:r>
                        <a:rPr lang="es-MX" sz="800">
                          <a:effectLst/>
                        </a:rPr>
                        <a:t>Deficiente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b"/>
                </a:tc>
                <a:extLst>
                  <a:ext uri="{0D108BD9-81ED-4DB2-BD59-A6C34878D82A}">
                    <a16:rowId xmlns:a16="http://schemas.microsoft.com/office/drawing/2014/main" val="2830601689"/>
                  </a:ext>
                </a:extLst>
              </a:tr>
              <a:tr h="960934">
                <a:tc rowSpan="2">
                  <a:txBody>
                    <a:bodyPr/>
                    <a:lstStyle/>
                    <a:p>
                      <a:pPr algn="ctr">
                        <a:lnSpc>
                          <a:spcPct val="107000"/>
                        </a:lnSpc>
                        <a:spcAft>
                          <a:spcPts val="800"/>
                        </a:spcAft>
                      </a:pPr>
                      <a:r>
                        <a:rPr lang="es-MX" sz="800" dirty="0">
                          <a:effectLst/>
                        </a:rPr>
                        <a:t> </a:t>
                      </a:r>
                    </a:p>
                    <a:p>
                      <a:pPr algn="ctr">
                        <a:lnSpc>
                          <a:spcPct val="107000"/>
                        </a:lnSpc>
                        <a:spcAft>
                          <a:spcPts val="800"/>
                        </a:spcAft>
                      </a:pPr>
                      <a:r>
                        <a:rPr lang="es-MX" sz="800" dirty="0">
                          <a:effectLst/>
                        </a:rPr>
                        <a:t>Portada </a:t>
                      </a:r>
                    </a:p>
                    <a:p>
                      <a:pPr algn="ctr">
                        <a:lnSpc>
                          <a:spcPct val="107000"/>
                        </a:lnSpc>
                        <a:spcAft>
                          <a:spcPts val="800"/>
                        </a:spcAft>
                      </a:pPr>
                      <a:r>
                        <a:rPr lang="es-MX" sz="800" dirty="0">
                          <a:effectLst/>
                        </a:rPr>
                        <a:t>Presentación y Organización</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0000"/>
                        </a:lnSpc>
                        <a:spcAft>
                          <a:spcPts val="0"/>
                        </a:spcAft>
                      </a:pPr>
                      <a:r>
                        <a:rPr lang="es-MX" sz="800" dirty="0">
                          <a:effectLst/>
                        </a:rPr>
                        <a:t>Cuenta con:</a:t>
                      </a:r>
                    </a:p>
                    <a:p>
                      <a:pPr>
                        <a:lnSpc>
                          <a:spcPct val="100000"/>
                        </a:lnSpc>
                        <a:spcAft>
                          <a:spcPts val="0"/>
                        </a:spcAft>
                      </a:pPr>
                      <a:r>
                        <a:rPr lang="es-MX" sz="800" dirty="0">
                          <a:effectLst/>
                        </a:rPr>
                        <a:t>Nombre de la escuela y logo.</a:t>
                      </a:r>
                    </a:p>
                    <a:p>
                      <a:pPr>
                        <a:lnSpc>
                          <a:spcPct val="100000"/>
                        </a:lnSpc>
                        <a:spcAft>
                          <a:spcPts val="0"/>
                        </a:spcAft>
                      </a:pPr>
                      <a:r>
                        <a:rPr lang="es-MX" sz="800" dirty="0">
                          <a:effectLst/>
                        </a:rPr>
                        <a:t>Unidad de aprendizaje</a:t>
                      </a:r>
                    </a:p>
                    <a:p>
                      <a:pPr>
                        <a:lnSpc>
                          <a:spcPct val="100000"/>
                        </a:lnSpc>
                        <a:spcAft>
                          <a:spcPts val="0"/>
                        </a:spcAft>
                      </a:pPr>
                      <a:r>
                        <a:rPr lang="es-MX" sz="800" dirty="0">
                          <a:effectLst/>
                        </a:rPr>
                        <a:t>Competencias de la unidad de aprendizaje.</a:t>
                      </a:r>
                    </a:p>
                    <a:p>
                      <a:pPr>
                        <a:lnSpc>
                          <a:spcPct val="100000"/>
                        </a:lnSpc>
                        <a:spcAft>
                          <a:spcPts val="0"/>
                        </a:spcAft>
                      </a:pPr>
                      <a:r>
                        <a:rPr lang="es-MX" sz="800" dirty="0">
                          <a:effectLst/>
                        </a:rPr>
                        <a:t>Propósito de la Unidad.</a:t>
                      </a:r>
                    </a:p>
                    <a:p>
                      <a:pPr>
                        <a:lnSpc>
                          <a:spcPct val="100000"/>
                        </a:lnSpc>
                        <a:spcAft>
                          <a:spcPts val="0"/>
                        </a:spcAft>
                      </a:pPr>
                      <a:r>
                        <a:rPr lang="es-MX" sz="800" dirty="0">
                          <a:effectLst/>
                        </a:rPr>
                        <a:t>Rasgos o competencias esperadas del perfil de egreso.</a:t>
                      </a:r>
                    </a:p>
                    <a:p>
                      <a:pPr>
                        <a:lnSpc>
                          <a:spcPct val="100000"/>
                        </a:lnSpc>
                        <a:spcAft>
                          <a:spcPts val="0"/>
                        </a:spcAft>
                      </a:pPr>
                      <a:r>
                        <a:rPr lang="es-MX" sz="800" dirty="0">
                          <a:effectLst/>
                        </a:rPr>
                        <a:t>Datos completos de las alumnas que elaboraron el documento.</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Le falta alguno de los datos solicitados en la portada del documento. </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Falta mas de uno de los datos solicitado en el documento </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059902017"/>
                  </a:ext>
                </a:extLst>
              </a:tr>
              <a:tr h="400111">
                <a:tc vMerge="1">
                  <a:txBody>
                    <a:bodyPr/>
                    <a:lstStyle/>
                    <a:p>
                      <a:endParaRPr lang="es-MX"/>
                    </a:p>
                  </a:txBody>
                  <a:tcPr/>
                </a:tc>
                <a:tc>
                  <a:txBody>
                    <a:bodyPr/>
                    <a:lstStyle/>
                    <a:p>
                      <a:pPr>
                        <a:lnSpc>
                          <a:spcPct val="107000"/>
                        </a:lnSpc>
                        <a:spcAft>
                          <a:spcPts val="800"/>
                        </a:spcAft>
                      </a:pPr>
                      <a:r>
                        <a:rPr lang="es-MX" sz="800" dirty="0">
                          <a:effectLst/>
                        </a:rPr>
                        <a:t> La presentación en </a:t>
                      </a:r>
                      <a:r>
                        <a:rPr lang="es-MX" sz="800" dirty="0" err="1">
                          <a:effectLst/>
                        </a:rPr>
                        <a:t>power</a:t>
                      </a:r>
                      <a:r>
                        <a:rPr lang="es-MX" sz="800" dirty="0">
                          <a:effectLst/>
                        </a:rPr>
                        <a:t> </a:t>
                      </a:r>
                      <a:r>
                        <a:rPr lang="es-MX" sz="800" dirty="0" err="1">
                          <a:effectLst/>
                        </a:rPr>
                        <a:t>point</a:t>
                      </a:r>
                      <a:r>
                        <a:rPr lang="es-MX" sz="800" dirty="0">
                          <a:effectLst/>
                        </a:rPr>
                        <a:t> es agradable a la vista. No hay errores ortográficos y la redacción es coherente y utiliza lenguaje adecuado.</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La presentación es agradable a la vista, sin embargo, contiene uno o dos errores de ortografía y pudiese tener incoherencias en la redacción.</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La presentación es poco agradable a la vista, contiene mas de tres errores ortográficos y tiene una redacción deficiente.</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094769975"/>
                  </a:ext>
                </a:extLst>
              </a:tr>
              <a:tr h="130755">
                <a:tc>
                  <a:txBody>
                    <a:bodyPr/>
                    <a:lstStyle/>
                    <a:p>
                      <a:pPr algn="ctr">
                        <a:lnSpc>
                          <a:spcPct val="107000"/>
                        </a:lnSpc>
                        <a:spcAft>
                          <a:spcPts val="800"/>
                        </a:spcAft>
                      </a:pPr>
                      <a:r>
                        <a:rPr lang="es-MX" sz="800">
                          <a:effectLst/>
                        </a:rPr>
                        <a:t>1 puntos</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1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0.5 punto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0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956597012"/>
                  </a:ext>
                </a:extLst>
              </a:tr>
              <a:tr h="535191">
                <a:tc>
                  <a:txBody>
                    <a:bodyPr/>
                    <a:lstStyle/>
                    <a:p>
                      <a:pPr algn="ctr">
                        <a:lnSpc>
                          <a:spcPct val="107000"/>
                        </a:lnSpc>
                        <a:spcAft>
                          <a:spcPts val="800"/>
                        </a:spcAft>
                      </a:pPr>
                      <a:r>
                        <a:rPr lang="es-MX" sz="800">
                          <a:effectLst/>
                        </a:rPr>
                        <a:t>Planeación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Planea la lección de forma detallada y establece actividad específica para trabajar el tema de ubicación espacial e identifica de forma clara los objetivos del alumno y los objetivos del docente.</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 Planea la lección de forma detallada y establece actividad específica para trabajar el tema de ubicación espacial e identifica los objetivos del alumno y los objetivos del docente.</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Planea la lección de forma poco detallada y establece actividad específica para trabajar el tema de ubicación espacial y/o no identifica los objetivos del alumno y los objetivos del docente.</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2394219187"/>
                  </a:ext>
                </a:extLst>
              </a:tr>
              <a:tr h="130755">
                <a:tc>
                  <a:txBody>
                    <a:bodyPr/>
                    <a:lstStyle/>
                    <a:p>
                      <a:pPr algn="ctr">
                        <a:lnSpc>
                          <a:spcPct val="107000"/>
                        </a:lnSpc>
                        <a:spcAft>
                          <a:spcPts val="800"/>
                        </a:spcAft>
                      </a:pPr>
                      <a:r>
                        <a:rPr lang="es-MX" sz="800">
                          <a:effectLst/>
                        </a:rPr>
                        <a:t>2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2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1 punto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0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21744115"/>
                  </a:ext>
                </a:extLst>
              </a:tr>
              <a:tr h="721865">
                <a:tc>
                  <a:txBody>
                    <a:bodyPr/>
                    <a:lstStyle/>
                    <a:p>
                      <a:pPr algn="ctr">
                        <a:lnSpc>
                          <a:spcPct val="107000"/>
                        </a:lnSpc>
                        <a:spcAft>
                          <a:spcPts val="800"/>
                        </a:spcAft>
                      </a:pPr>
                      <a:r>
                        <a:rPr lang="es-MX" sz="800">
                          <a:effectLst/>
                        </a:rPr>
                        <a:t>Aplicación (video)</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Ponen en práctica con al menos un alumno de educación preescolar la(s) lección(es) la lección planeada, el video permite identificar los procesos y estrategias que utiliza el alumno; así como obstáculos y dificultades que se presentaron.</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Ponen en práctica con al menos un alumno de educación preescolar la(s) lección(es) la lección planeada, el video permite identificar los procesos o las estrategias que utiliza el alumno, pero no obstáculos y dificultades que se presentaron.</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Ponen en práctica con al menos un alumno de educación preescolar la(s) lección(es) la lección planeada, el video no permite identificar los procesos o las estrategias que utiliza el alumno ni obstáculos y dificultades que se presentaron</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627622800"/>
                  </a:ext>
                </a:extLst>
              </a:tr>
              <a:tr h="130755">
                <a:tc>
                  <a:txBody>
                    <a:bodyPr/>
                    <a:lstStyle/>
                    <a:p>
                      <a:pPr algn="ctr">
                        <a:lnSpc>
                          <a:spcPct val="107000"/>
                        </a:lnSpc>
                        <a:spcAft>
                          <a:spcPts val="800"/>
                        </a:spcAft>
                      </a:pPr>
                      <a:r>
                        <a:rPr lang="es-MX" sz="800">
                          <a:effectLst/>
                        </a:rPr>
                        <a:t>2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2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1 punto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0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215440624"/>
                  </a:ext>
                </a:extLst>
              </a:tr>
              <a:tr h="1206652">
                <a:tc>
                  <a:txBody>
                    <a:bodyPr/>
                    <a:lstStyle/>
                    <a:p>
                      <a:pPr algn="ctr">
                        <a:lnSpc>
                          <a:spcPct val="107000"/>
                        </a:lnSpc>
                        <a:spcAft>
                          <a:spcPts val="800"/>
                        </a:spcAft>
                      </a:pPr>
                      <a:r>
                        <a:rPr lang="es-MX" sz="800">
                          <a:effectLst/>
                        </a:rPr>
                        <a:t>Matriz de analítica</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Establece de forma completa el referente empírico (hechos), realiza el análisis especulativo contestando a la pregunta ¿Qué pasa aquí? de forma detallada, reflexiona y contesta exhaustivamente a las preguntas ¿Qué logros tuvo el alumno al abordar las actividades?, ¿Qué logros tuvo el alumno al abordar las actividades?, establece los referentes teóricos en donde expliquen logros y dificultades identificados.</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Establece el referente empírico (hechos), realiza el análisis especulativo contestando a la pregunta ¿Qué pasa aquí?, reflexiona y contesta a las preguntas ¿Qué logros tuvo el alumno al abordar las actividades?, ¿Qué logros tuvo el alumno al abordar las actividades?, establece los referentes teóricos en donde expliquen logros y dificultades identificados.</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Establece pobremente el referente empírico (hechos), realiza el análisis especulativo contestando a la pregunta ¿Qué pasa aquí?, reflexiona y contesta a las preguntas de forma incompleta ¿Qué logros tuvo el alumno al abordar las actividades?, ¿Qué logros tuvo el alumno al abordar las actividades?, establece los referentes teóricos en donde expliquen logros y dificultades identificados desordenadamente e incompleto.</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736301439"/>
                  </a:ext>
                </a:extLst>
              </a:tr>
              <a:tr h="130755">
                <a:tc>
                  <a:txBody>
                    <a:bodyPr/>
                    <a:lstStyle/>
                    <a:p>
                      <a:pPr algn="ctr">
                        <a:lnSpc>
                          <a:spcPct val="107000"/>
                        </a:lnSpc>
                        <a:spcAft>
                          <a:spcPts val="800"/>
                        </a:spcAft>
                      </a:pPr>
                      <a:r>
                        <a:rPr lang="es-MX" sz="800">
                          <a:effectLst/>
                        </a:rPr>
                        <a:t>3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3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1 punto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0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1032445842"/>
                  </a:ext>
                </a:extLst>
              </a:tr>
              <a:tr h="534216">
                <a:tc>
                  <a:txBody>
                    <a:bodyPr/>
                    <a:lstStyle/>
                    <a:p>
                      <a:pPr algn="ctr">
                        <a:lnSpc>
                          <a:spcPct val="107000"/>
                        </a:lnSpc>
                        <a:spcAft>
                          <a:spcPts val="800"/>
                        </a:spcAft>
                      </a:pPr>
                      <a:r>
                        <a:rPr lang="es-MX" sz="800" dirty="0">
                          <a:effectLst/>
                        </a:rPr>
                        <a:t>Conclusión/ reflexión </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Sintetiza de manera organizada las ideas expuestas en el desarrollo de la actividad de acuerdo a las competencias y propósitos de la unidad y realiza una reflexión final completa.</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Sintetiza de manera desorganizada las ideas expuestas en el desarrollo y realiza una reflexión final breve.</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No logra sintetizar las ideas expuestas en el desarrollo y la reflexión final es demasiado breve o incompleta</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274763456"/>
                  </a:ext>
                </a:extLst>
              </a:tr>
              <a:tr h="130755">
                <a:tc>
                  <a:txBody>
                    <a:bodyPr/>
                    <a:lstStyle/>
                    <a:p>
                      <a:pPr algn="ctr">
                        <a:lnSpc>
                          <a:spcPct val="107000"/>
                        </a:lnSpc>
                        <a:spcAft>
                          <a:spcPts val="800"/>
                        </a:spcAft>
                      </a:pPr>
                      <a:r>
                        <a:rPr lang="es-MX" sz="800">
                          <a:effectLst/>
                        </a:rPr>
                        <a:t>2 puntos </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2 puntos</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a:effectLst/>
                        </a:rPr>
                        <a:t>1 punto</a:t>
                      </a:r>
                      <a:endParaRPr lang="es-MX" sz="80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nSpc>
                          <a:spcPct val="107000"/>
                        </a:lnSpc>
                        <a:spcAft>
                          <a:spcPts val="800"/>
                        </a:spcAft>
                      </a:pPr>
                      <a:r>
                        <a:rPr lang="es-MX" sz="800" dirty="0">
                          <a:effectLst/>
                        </a:rPr>
                        <a:t>0.5 puntos</a:t>
                      </a:r>
                      <a:endParaRPr lang="es-MX" sz="800" dirty="0">
                        <a:effectLst/>
                        <a:latin typeface="Varela Round" panose="020B0604020202020204" charset="-79"/>
                        <a:ea typeface="Calibri" panose="020F0502020204030204" pitchFamily="34" charset="0"/>
                        <a:cs typeface="Varela Round" panose="020B0604020202020204" charset="-79"/>
                      </a:endParaRPr>
                    </a:p>
                  </a:txBody>
                  <a:tcPr marL="17504" marR="17504"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2798708884"/>
                  </a:ext>
                </a:extLst>
              </a:tr>
            </a:tbl>
          </a:graphicData>
        </a:graphic>
      </p:graphicFrame>
    </p:spTree>
    <p:extLst>
      <p:ext uri="{BB962C8B-B14F-4D97-AF65-F5344CB8AC3E}">
        <p14:creationId xmlns:p14="http://schemas.microsoft.com/office/powerpoint/2010/main" val="1113168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7E957CA-B9BA-4F49-84C9-1B609F8321B6}"/>
              </a:ext>
            </a:extLst>
          </p:cNvPr>
          <p:cNvSpPr/>
          <p:nvPr/>
        </p:nvSpPr>
        <p:spPr>
          <a:xfrm>
            <a:off x="433749" y="337441"/>
            <a:ext cx="8276493" cy="1569660"/>
          </a:xfrm>
          <a:prstGeom prst="rect">
            <a:avLst/>
          </a:prstGeom>
        </p:spPr>
        <p:txBody>
          <a:bodyPr wrap="square">
            <a:spAutoFit/>
          </a:bodyPr>
          <a:lstStyle/>
          <a:p>
            <a:pPr algn="ctr"/>
            <a:r>
              <a:rPr lang="es-MX" sz="1200" b="1" dirty="0">
                <a:latin typeface="Times New Roman" panose="02020603050405020304" pitchFamily="18" charset="0"/>
                <a:cs typeface="Times New Roman" panose="02020603050405020304" pitchFamily="18" charset="0"/>
              </a:rPr>
              <a:t>Competencias de la unidad de aprendizaje</a:t>
            </a:r>
          </a:p>
          <a:p>
            <a:pPr marL="285750" indent="-2857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Conoce y analiza los conceptos y contenidos del programa de estudios de la educación básica de matemáticas; crea actividades contextualizadas y pertinentes para asegurar el logro del aprendizaje de sus alumnos, la coherencia y la continuidad entre los distintos grados y niveles educativos.</a:t>
            </a:r>
          </a:p>
          <a:p>
            <a:pPr marL="285750" indent="-2857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Diseña y utiliza los recursos y medios didácticos pertinentes para desarrollar el sentido espacial y el pensamiento geométrico, acorde con los procesos de desarrollo cognitivo y socioemocional de los alumnos.</a:t>
            </a:r>
          </a:p>
          <a:p>
            <a:pPr marL="285750" indent="-2857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Utiliza los resultados de la investigación para profundizar en el conocimiento y los procesos de aprendizaje de las matemáticas de sus alumnos.</a:t>
            </a:r>
          </a:p>
        </p:txBody>
      </p:sp>
      <p:sp>
        <p:nvSpPr>
          <p:cNvPr id="5" name="Rectángulo 4">
            <a:extLst>
              <a:ext uri="{FF2B5EF4-FFF2-40B4-BE49-F238E27FC236}">
                <a16:creationId xmlns:a16="http://schemas.microsoft.com/office/drawing/2014/main" id="{CAB56A2D-63C8-4911-9C76-F3021C09F555}"/>
              </a:ext>
            </a:extLst>
          </p:cNvPr>
          <p:cNvSpPr/>
          <p:nvPr/>
        </p:nvSpPr>
        <p:spPr>
          <a:xfrm>
            <a:off x="668211" y="1975569"/>
            <a:ext cx="7807570" cy="830997"/>
          </a:xfrm>
          <a:prstGeom prst="rect">
            <a:avLst/>
          </a:prstGeom>
        </p:spPr>
        <p:txBody>
          <a:bodyPr wrap="square">
            <a:spAutoFit/>
          </a:bodyPr>
          <a:lstStyle/>
          <a:p>
            <a:pPr algn="ctr"/>
            <a:r>
              <a:rPr lang="es-MX" sz="1200" b="1" dirty="0">
                <a:latin typeface="Times New Roman" panose="02020603050405020304" pitchFamily="18" charset="0"/>
                <a:cs typeface="Times New Roman" panose="02020603050405020304" pitchFamily="18" charset="0"/>
              </a:rPr>
              <a:t>Propósito de la unidad de aprendizaje</a:t>
            </a:r>
          </a:p>
          <a:p>
            <a:pPr algn="ctr"/>
            <a:r>
              <a:rPr lang="es-MX" sz="1200" dirty="0">
                <a:latin typeface="Times New Roman" panose="02020603050405020304" pitchFamily="18" charset="0"/>
                <a:cs typeface="Times New Roman" panose="02020603050405020304" pitchFamily="18" charset="0"/>
              </a:rPr>
              <a:t>En la unidad de aprendizaje, los estudiantes normalistas emplearán el enfoque de la resolución de problemas para el desarrollo del sentido espacial y el pensamiento geométrico, a través de procesos de reflexión apoyados en referentes teóricos, con la finalidad de fortalecer sus competencias matemáticas y aplicarlas en el nivel preescolar.</a:t>
            </a:r>
          </a:p>
        </p:txBody>
      </p:sp>
      <p:sp>
        <p:nvSpPr>
          <p:cNvPr id="6" name="Rectángulo 5">
            <a:extLst>
              <a:ext uri="{FF2B5EF4-FFF2-40B4-BE49-F238E27FC236}">
                <a16:creationId xmlns:a16="http://schemas.microsoft.com/office/drawing/2014/main" id="{207EA291-5190-4ABB-B7C5-8DA401D941A9}"/>
              </a:ext>
            </a:extLst>
          </p:cNvPr>
          <p:cNvSpPr/>
          <p:nvPr/>
        </p:nvSpPr>
        <p:spPr>
          <a:xfrm>
            <a:off x="46887" y="2875034"/>
            <a:ext cx="9050216" cy="1938992"/>
          </a:xfrm>
          <a:prstGeom prst="rect">
            <a:avLst/>
          </a:prstGeom>
        </p:spPr>
        <p:txBody>
          <a:bodyPr wrap="square">
            <a:spAutoFit/>
          </a:bodyPr>
          <a:lstStyle/>
          <a:p>
            <a:pPr algn="ctr"/>
            <a:r>
              <a:rPr lang="es-MX" sz="1200" b="1" dirty="0">
                <a:latin typeface="Times New Roman" panose="02020603050405020304" pitchFamily="18" charset="0"/>
                <a:cs typeface="Times New Roman" panose="02020603050405020304" pitchFamily="18" charset="0"/>
              </a:rPr>
              <a:t>Competencias profesionales</a:t>
            </a:r>
          </a:p>
          <a:p>
            <a:pPr marL="171450" indent="-1714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Distingue los procesos de aprendizaje de sus alumnos para favorecer su desarrollo cognitivo y socioemocional. </a:t>
            </a:r>
          </a:p>
          <a:p>
            <a:pPr marL="171450" indent="-1714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Aplica el plan y programas de estudio para alcanzar los propósitos educativos y contribuir al pleno desenvolvimiento de las capacidades de sus alumnos.</a:t>
            </a:r>
          </a:p>
          <a:p>
            <a:pPr marL="171450" indent="-1714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marL="171450" indent="-1714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Emplea la evaluación para intervenir en los diferentes ámbitos y momentos de la tarea educativa para mejorar los aprendizajes de sus alumnos.</a:t>
            </a:r>
          </a:p>
          <a:p>
            <a:pPr marL="171450" indent="-171450" algn="ctr">
              <a:buFont typeface="Arial" panose="020B0604020202020204" pitchFamily="34" charset="0"/>
              <a:buChar char="•"/>
            </a:pPr>
            <a:r>
              <a:rPr lang="es-MX" sz="1200" dirty="0">
                <a:latin typeface="Times New Roman" panose="02020603050405020304" pitchFamily="18" charset="0"/>
                <a:cs typeface="Times New Roman" panose="02020603050405020304" pitchFamily="18" charset="0"/>
              </a:rPr>
              <a:t>Integra recursos de la investigación educativa para enriquecer su práctica profesional, expresando su interés por el conocimiento, la ciencia y la mejora de la educación.</a:t>
            </a:r>
          </a:p>
        </p:txBody>
      </p:sp>
    </p:spTree>
    <p:extLst>
      <p:ext uri="{BB962C8B-B14F-4D97-AF65-F5344CB8AC3E}">
        <p14:creationId xmlns:p14="http://schemas.microsoft.com/office/powerpoint/2010/main" val="224192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8928"/>
        <p:cNvGrpSpPr/>
        <p:nvPr/>
      </p:nvGrpSpPr>
      <p:grpSpPr>
        <a:xfrm>
          <a:off x="0" y="0"/>
          <a:ext cx="0" cy="0"/>
          <a:chOff x="0" y="0"/>
          <a:chExt cx="0" cy="0"/>
        </a:xfrm>
      </p:grpSpPr>
      <p:pic>
        <p:nvPicPr>
          <p:cNvPr id="8929" name="Google Shape;8929;p77">
            <a:hlinkClick r:id="rId3"/>
          </p:cNvPr>
          <p:cNvPicPr preferRelativeResize="0"/>
          <p:nvPr/>
        </p:nvPicPr>
        <p:blipFill>
          <a:blip r:embed="rId4">
            <a:alphaModFix/>
          </a:blip>
          <a:stretch>
            <a:fillRect/>
          </a:stretch>
        </p:blipFill>
        <p:spPr>
          <a:xfrm>
            <a:off x="3451063" y="2123075"/>
            <a:ext cx="2241874" cy="8973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3"/>
          <p:cNvSpPr txBox="1">
            <a:spLocks noGrp="1"/>
          </p:cNvSpPr>
          <p:nvPr>
            <p:ph type="ctrTitle"/>
          </p:nvPr>
        </p:nvSpPr>
        <p:spPr>
          <a:xfrm>
            <a:off x="512663" y="1649242"/>
            <a:ext cx="5980800" cy="125306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4900" dirty="0"/>
              <a:t>Figuras y Cuerpos Geométricos</a:t>
            </a:r>
          </a:p>
        </p:txBody>
      </p:sp>
      <p:sp>
        <p:nvSpPr>
          <p:cNvPr id="194" name="Google Shape;194;p33"/>
          <p:cNvSpPr txBox="1">
            <a:spLocks noGrp="1"/>
          </p:cNvSpPr>
          <p:nvPr>
            <p:ph type="subTitle" idx="1"/>
          </p:nvPr>
        </p:nvSpPr>
        <p:spPr>
          <a:xfrm>
            <a:off x="512663" y="2947587"/>
            <a:ext cx="5980800" cy="391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Matriz Analítica </a:t>
            </a:r>
          </a:p>
        </p:txBody>
      </p:sp>
      <p:sp>
        <p:nvSpPr>
          <p:cNvPr id="28" name="Elipse 27">
            <a:extLst>
              <a:ext uri="{FF2B5EF4-FFF2-40B4-BE49-F238E27FC236}">
                <a16:creationId xmlns:a16="http://schemas.microsoft.com/office/drawing/2014/main" id="{A440361D-9120-4F60-9200-5E0EF072CC16}"/>
              </a:ext>
            </a:extLst>
          </p:cNvPr>
          <p:cNvSpPr/>
          <p:nvPr/>
        </p:nvSpPr>
        <p:spPr>
          <a:xfrm>
            <a:off x="4030099" y="3254787"/>
            <a:ext cx="1044000" cy="1044000"/>
          </a:xfrm>
          <a:prstGeom prst="ellipse">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Rectángulo 28">
            <a:extLst>
              <a:ext uri="{FF2B5EF4-FFF2-40B4-BE49-F238E27FC236}">
                <a16:creationId xmlns:a16="http://schemas.microsoft.com/office/drawing/2014/main" id="{039536E8-47CD-4BA6-8EE0-5120ACAE3784}"/>
              </a:ext>
            </a:extLst>
          </p:cNvPr>
          <p:cNvSpPr/>
          <p:nvPr/>
        </p:nvSpPr>
        <p:spPr>
          <a:xfrm rot="1076133">
            <a:off x="1685769" y="368182"/>
            <a:ext cx="1152000" cy="1152000"/>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Triángulo isósceles 29">
            <a:extLst>
              <a:ext uri="{FF2B5EF4-FFF2-40B4-BE49-F238E27FC236}">
                <a16:creationId xmlns:a16="http://schemas.microsoft.com/office/drawing/2014/main" id="{F308F1FB-719E-4D23-9CC3-4EC5DD3527C7}"/>
              </a:ext>
            </a:extLst>
          </p:cNvPr>
          <p:cNvSpPr/>
          <p:nvPr/>
        </p:nvSpPr>
        <p:spPr>
          <a:xfrm rot="20534542">
            <a:off x="780317" y="3603861"/>
            <a:ext cx="1405129" cy="1156699"/>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31" name="Grupo 30">
            <a:extLst>
              <a:ext uri="{FF2B5EF4-FFF2-40B4-BE49-F238E27FC236}">
                <a16:creationId xmlns:a16="http://schemas.microsoft.com/office/drawing/2014/main" id="{B64E9FCD-87A4-4E4D-BBBA-70A0775B4EE2}"/>
              </a:ext>
            </a:extLst>
          </p:cNvPr>
          <p:cNvGrpSpPr/>
          <p:nvPr/>
        </p:nvGrpSpPr>
        <p:grpSpPr>
          <a:xfrm>
            <a:off x="6127616" y="444104"/>
            <a:ext cx="2619438" cy="3916180"/>
            <a:chOff x="6127616" y="476001"/>
            <a:chExt cx="2619438" cy="3916180"/>
          </a:xfrm>
        </p:grpSpPr>
        <p:sp>
          <p:nvSpPr>
            <p:cNvPr id="32" name="Triángulo isósceles 31">
              <a:extLst>
                <a:ext uri="{FF2B5EF4-FFF2-40B4-BE49-F238E27FC236}">
                  <a16:creationId xmlns:a16="http://schemas.microsoft.com/office/drawing/2014/main" id="{B8ED482A-3454-4286-A2C6-61DFD375BFDD}"/>
                </a:ext>
              </a:extLst>
            </p:cNvPr>
            <p:cNvSpPr/>
            <p:nvPr/>
          </p:nvSpPr>
          <p:spPr>
            <a:xfrm rot="21305134">
              <a:off x="6127616" y="485459"/>
              <a:ext cx="2619438" cy="3496040"/>
            </a:xfrm>
            <a:prstGeom prst="triangle">
              <a:avLst/>
            </a:prstGeom>
            <a:solidFill>
              <a:srgbClr val="FFD527"/>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Google Shape;196;p33">
              <a:extLst>
                <a:ext uri="{FF2B5EF4-FFF2-40B4-BE49-F238E27FC236}">
                  <a16:creationId xmlns:a16="http://schemas.microsoft.com/office/drawing/2014/main" id="{979D6375-65B2-4B31-8718-A4099C038666}"/>
                </a:ext>
              </a:extLst>
            </p:cNvPr>
            <p:cNvSpPr/>
            <p:nvPr/>
          </p:nvSpPr>
          <p:spPr>
            <a:xfrm>
              <a:off x="8033708" y="1499620"/>
              <a:ext cx="416425" cy="597449"/>
            </a:xfrm>
            <a:custGeom>
              <a:avLst/>
              <a:gdLst/>
              <a:ahLst/>
              <a:cxnLst/>
              <a:rect l="l" t="t" r="r" b="b"/>
              <a:pathLst>
                <a:path w="6060" h="8693" extrusionOk="0">
                  <a:moveTo>
                    <a:pt x="5171" y="1"/>
                  </a:moveTo>
                  <a:cubicBezTo>
                    <a:pt x="5055" y="1"/>
                    <a:pt x="4941" y="77"/>
                    <a:pt x="4959" y="218"/>
                  </a:cubicBezTo>
                  <a:cubicBezTo>
                    <a:pt x="5593" y="6289"/>
                    <a:pt x="489" y="8191"/>
                    <a:pt x="289" y="8291"/>
                  </a:cubicBezTo>
                  <a:cubicBezTo>
                    <a:pt x="1" y="8323"/>
                    <a:pt x="81" y="8693"/>
                    <a:pt x="324" y="8693"/>
                  </a:cubicBezTo>
                  <a:cubicBezTo>
                    <a:pt x="334" y="8693"/>
                    <a:pt x="345" y="8692"/>
                    <a:pt x="356" y="8691"/>
                  </a:cubicBezTo>
                  <a:cubicBezTo>
                    <a:pt x="389" y="8691"/>
                    <a:pt x="389" y="8691"/>
                    <a:pt x="422" y="8658"/>
                  </a:cubicBezTo>
                  <a:cubicBezTo>
                    <a:pt x="489" y="8658"/>
                    <a:pt x="6060" y="6589"/>
                    <a:pt x="5392" y="185"/>
                  </a:cubicBezTo>
                  <a:cubicBezTo>
                    <a:pt x="5377" y="60"/>
                    <a:pt x="5273" y="1"/>
                    <a:pt x="5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7;p33">
              <a:extLst>
                <a:ext uri="{FF2B5EF4-FFF2-40B4-BE49-F238E27FC236}">
                  <a16:creationId xmlns:a16="http://schemas.microsoft.com/office/drawing/2014/main" id="{EF51C5A5-5B12-47C3-9270-18523EA21572}"/>
                </a:ext>
              </a:extLst>
            </p:cNvPr>
            <p:cNvSpPr/>
            <p:nvPr/>
          </p:nvSpPr>
          <p:spPr>
            <a:xfrm>
              <a:off x="8254086" y="1342579"/>
              <a:ext cx="228140" cy="203092"/>
            </a:xfrm>
            <a:custGeom>
              <a:avLst/>
              <a:gdLst/>
              <a:ahLst/>
              <a:cxnLst/>
              <a:rect l="l" t="t" r="r" b="b"/>
              <a:pathLst>
                <a:path w="3320" h="2955" extrusionOk="0">
                  <a:moveTo>
                    <a:pt x="2072" y="1"/>
                  </a:moveTo>
                  <a:cubicBezTo>
                    <a:pt x="1614" y="1"/>
                    <a:pt x="1418" y="1636"/>
                    <a:pt x="1418" y="1636"/>
                  </a:cubicBezTo>
                  <a:cubicBezTo>
                    <a:pt x="1418" y="1636"/>
                    <a:pt x="1274" y="107"/>
                    <a:pt x="905" y="107"/>
                  </a:cubicBezTo>
                  <a:cubicBezTo>
                    <a:pt x="877" y="107"/>
                    <a:pt x="848" y="116"/>
                    <a:pt x="818" y="135"/>
                  </a:cubicBezTo>
                  <a:cubicBezTo>
                    <a:pt x="418" y="435"/>
                    <a:pt x="885" y="2036"/>
                    <a:pt x="885" y="2036"/>
                  </a:cubicBezTo>
                  <a:cubicBezTo>
                    <a:pt x="885" y="2036"/>
                    <a:pt x="511" y="1793"/>
                    <a:pt x="263" y="1793"/>
                  </a:cubicBezTo>
                  <a:cubicBezTo>
                    <a:pt x="155" y="1793"/>
                    <a:pt x="71" y="1838"/>
                    <a:pt x="51" y="1970"/>
                  </a:cubicBezTo>
                  <a:cubicBezTo>
                    <a:pt x="0" y="2500"/>
                    <a:pt x="869" y="2955"/>
                    <a:pt x="1555" y="2955"/>
                  </a:cubicBezTo>
                  <a:cubicBezTo>
                    <a:pt x="1773" y="2955"/>
                    <a:pt x="1973" y="2908"/>
                    <a:pt x="2119" y="2803"/>
                  </a:cubicBezTo>
                  <a:cubicBezTo>
                    <a:pt x="2719" y="2336"/>
                    <a:pt x="3320" y="1302"/>
                    <a:pt x="3019" y="1069"/>
                  </a:cubicBezTo>
                  <a:cubicBezTo>
                    <a:pt x="2978" y="1040"/>
                    <a:pt x="2932" y="1028"/>
                    <a:pt x="2883" y="1028"/>
                  </a:cubicBezTo>
                  <a:cubicBezTo>
                    <a:pt x="2532" y="1028"/>
                    <a:pt x="2019" y="1669"/>
                    <a:pt x="2019" y="1669"/>
                  </a:cubicBezTo>
                  <a:cubicBezTo>
                    <a:pt x="2019" y="1669"/>
                    <a:pt x="2552" y="35"/>
                    <a:pt x="2085" y="1"/>
                  </a:cubicBezTo>
                  <a:cubicBezTo>
                    <a:pt x="2081" y="1"/>
                    <a:pt x="2076" y="1"/>
                    <a:pt x="2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8;p33">
              <a:extLst>
                <a:ext uri="{FF2B5EF4-FFF2-40B4-BE49-F238E27FC236}">
                  <a16:creationId xmlns:a16="http://schemas.microsoft.com/office/drawing/2014/main" id="{59D7541C-94CC-499E-90E3-4530E5397A8D}"/>
                </a:ext>
              </a:extLst>
            </p:cNvPr>
            <p:cNvSpPr/>
            <p:nvPr/>
          </p:nvSpPr>
          <p:spPr>
            <a:xfrm>
              <a:off x="7924059" y="3957792"/>
              <a:ext cx="87615" cy="304120"/>
            </a:xfrm>
            <a:custGeom>
              <a:avLst/>
              <a:gdLst/>
              <a:ahLst/>
              <a:cxnLst/>
              <a:rect l="l" t="t" r="r" b="b"/>
              <a:pathLst>
                <a:path w="1275" h="4425" extrusionOk="0">
                  <a:moveTo>
                    <a:pt x="273" y="0"/>
                  </a:moveTo>
                  <a:cubicBezTo>
                    <a:pt x="141" y="0"/>
                    <a:pt x="0" y="109"/>
                    <a:pt x="40" y="289"/>
                  </a:cubicBezTo>
                  <a:cubicBezTo>
                    <a:pt x="407" y="1556"/>
                    <a:pt x="674" y="2891"/>
                    <a:pt x="808" y="4225"/>
                  </a:cubicBezTo>
                  <a:cubicBezTo>
                    <a:pt x="841" y="4325"/>
                    <a:pt x="908" y="4425"/>
                    <a:pt x="1041" y="4425"/>
                  </a:cubicBezTo>
                  <a:lnTo>
                    <a:pt x="1075" y="4425"/>
                  </a:lnTo>
                  <a:cubicBezTo>
                    <a:pt x="1175" y="4392"/>
                    <a:pt x="1275" y="4292"/>
                    <a:pt x="1241" y="4191"/>
                  </a:cubicBezTo>
                  <a:cubicBezTo>
                    <a:pt x="1108" y="2824"/>
                    <a:pt x="841" y="1490"/>
                    <a:pt x="474" y="155"/>
                  </a:cubicBezTo>
                  <a:cubicBezTo>
                    <a:pt x="447" y="49"/>
                    <a:pt x="362" y="0"/>
                    <a:pt x="2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9;p33">
              <a:extLst>
                <a:ext uri="{FF2B5EF4-FFF2-40B4-BE49-F238E27FC236}">
                  <a16:creationId xmlns:a16="http://schemas.microsoft.com/office/drawing/2014/main" id="{3C4FB3A6-0FE6-4C0C-A9E3-192382AD26E2}"/>
                </a:ext>
              </a:extLst>
            </p:cNvPr>
            <p:cNvSpPr/>
            <p:nvPr/>
          </p:nvSpPr>
          <p:spPr>
            <a:xfrm>
              <a:off x="7974910" y="4165280"/>
              <a:ext cx="160523" cy="105841"/>
            </a:xfrm>
            <a:custGeom>
              <a:avLst/>
              <a:gdLst/>
              <a:ahLst/>
              <a:cxnLst/>
              <a:rect l="l" t="t" r="r" b="b"/>
              <a:pathLst>
                <a:path w="2336" h="1540" extrusionOk="0">
                  <a:moveTo>
                    <a:pt x="1611" y="1"/>
                  </a:moveTo>
                  <a:cubicBezTo>
                    <a:pt x="1586" y="1"/>
                    <a:pt x="1561" y="2"/>
                    <a:pt x="1535" y="5"/>
                  </a:cubicBezTo>
                  <a:cubicBezTo>
                    <a:pt x="1035" y="38"/>
                    <a:pt x="568" y="305"/>
                    <a:pt x="234" y="705"/>
                  </a:cubicBezTo>
                  <a:cubicBezTo>
                    <a:pt x="101" y="839"/>
                    <a:pt x="1" y="1039"/>
                    <a:pt x="34" y="1239"/>
                  </a:cubicBezTo>
                  <a:cubicBezTo>
                    <a:pt x="68" y="1373"/>
                    <a:pt x="168" y="1539"/>
                    <a:pt x="568" y="1539"/>
                  </a:cubicBezTo>
                  <a:cubicBezTo>
                    <a:pt x="1068" y="1539"/>
                    <a:pt x="2002" y="1273"/>
                    <a:pt x="2236" y="839"/>
                  </a:cubicBezTo>
                  <a:cubicBezTo>
                    <a:pt x="2336" y="705"/>
                    <a:pt x="2303" y="539"/>
                    <a:pt x="2236" y="405"/>
                  </a:cubicBezTo>
                  <a:cubicBezTo>
                    <a:pt x="2114" y="161"/>
                    <a:pt x="1880" y="1"/>
                    <a:pt x="16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rupo 36">
              <a:extLst>
                <a:ext uri="{FF2B5EF4-FFF2-40B4-BE49-F238E27FC236}">
                  <a16:creationId xmlns:a16="http://schemas.microsoft.com/office/drawing/2014/main" id="{EF197CE2-4E12-4FC0-A3D0-9F2FFD135AD0}"/>
                </a:ext>
              </a:extLst>
            </p:cNvPr>
            <p:cNvGrpSpPr/>
            <p:nvPr/>
          </p:nvGrpSpPr>
          <p:grpSpPr>
            <a:xfrm>
              <a:off x="6708206" y="476001"/>
              <a:ext cx="899411" cy="690630"/>
              <a:chOff x="5326479" y="258708"/>
              <a:chExt cx="1203445" cy="1043566"/>
            </a:xfrm>
          </p:grpSpPr>
          <p:sp>
            <p:nvSpPr>
              <p:cNvPr id="45" name="Google Shape;201;p33">
                <a:extLst>
                  <a:ext uri="{FF2B5EF4-FFF2-40B4-BE49-F238E27FC236}">
                    <a16:creationId xmlns:a16="http://schemas.microsoft.com/office/drawing/2014/main" id="{34004782-6E9A-4B14-8CC4-F5C69A0B7034}"/>
                  </a:ext>
                </a:extLst>
              </p:cNvPr>
              <p:cNvSpPr/>
              <p:nvPr/>
            </p:nvSpPr>
            <p:spPr>
              <a:xfrm>
                <a:off x="5996427" y="550547"/>
                <a:ext cx="275144" cy="172163"/>
              </a:xfrm>
              <a:custGeom>
                <a:avLst/>
                <a:gdLst/>
                <a:ahLst/>
                <a:cxnLst/>
                <a:rect l="l" t="t" r="r" b="b"/>
                <a:pathLst>
                  <a:path w="4004" h="2505" extrusionOk="0">
                    <a:moveTo>
                      <a:pt x="4003" y="1"/>
                    </a:moveTo>
                    <a:lnTo>
                      <a:pt x="0" y="935"/>
                    </a:lnTo>
                    <a:cubicBezTo>
                      <a:pt x="134" y="1769"/>
                      <a:pt x="567" y="2469"/>
                      <a:pt x="868" y="2503"/>
                    </a:cubicBezTo>
                    <a:cubicBezTo>
                      <a:pt x="878" y="2504"/>
                      <a:pt x="889" y="2504"/>
                      <a:pt x="900" y="2504"/>
                    </a:cubicBezTo>
                    <a:cubicBezTo>
                      <a:pt x="1523" y="2504"/>
                      <a:pt x="3905" y="754"/>
                      <a:pt x="4003" y="1"/>
                    </a:cubicBezTo>
                    <a:close/>
                  </a:path>
                </a:pathLst>
              </a:custGeom>
              <a:solidFill>
                <a:srgbClr val="FFE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04;p33">
                <a:extLst>
                  <a:ext uri="{FF2B5EF4-FFF2-40B4-BE49-F238E27FC236}">
                    <a16:creationId xmlns:a16="http://schemas.microsoft.com/office/drawing/2014/main" id="{82229CBC-3EDF-4329-A9F2-F3A99388356C}"/>
                  </a:ext>
                </a:extLst>
              </p:cNvPr>
              <p:cNvSpPr/>
              <p:nvPr/>
            </p:nvSpPr>
            <p:spPr>
              <a:xfrm>
                <a:off x="5982681" y="442708"/>
                <a:ext cx="291155" cy="172094"/>
              </a:xfrm>
              <a:custGeom>
                <a:avLst/>
                <a:gdLst/>
                <a:ahLst/>
                <a:cxnLst/>
                <a:rect l="l" t="t" r="r" b="b"/>
                <a:pathLst>
                  <a:path w="4237" h="2504" extrusionOk="0">
                    <a:moveTo>
                      <a:pt x="1884" y="1"/>
                    </a:moveTo>
                    <a:cubicBezTo>
                      <a:pt x="1524" y="1"/>
                      <a:pt x="1163" y="106"/>
                      <a:pt x="834" y="369"/>
                    </a:cubicBezTo>
                    <a:cubicBezTo>
                      <a:pt x="234" y="903"/>
                      <a:pt x="0" y="1737"/>
                      <a:pt x="200" y="2504"/>
                    </a:cubicBezTo>
                    <a:lnTo>
                      <a:pt x="4236" y="1570"/>
                    </a:lnTo>
                    <a:cubicBezTo>
                      <a:pt x="4236" y="1536"/>
                      <a:pt x="4236" y="1536"/>
                      <a:pt x="4236" y="1503"/>
                    </a:cubicBezTo>
                    <a:cubicBezTo>
                      <a:pt x="4236" y="1503"/>
                      <a:pt x="4236" y="1470"/>
                      <a:pt x="4236" y="1436"/>
                    </a:cubicBezTo>
                    <a:cubicBezTo>
                      <a:pt x="4086" y="984"/>
                      <a:pt x="2988" y="1"/>
                      <a:pt x="1884"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rupo 46">
                <a:extLst>
                  <a:ext uri="{FF2B5EF4-FFF2-40B4-BE49-F238E27FC236}">
                    <a16:creationId xmlns:a16="http://schemas.microsoft.com/office/drawing/2014/main" id="{6BDDB2E7-8A87-4E54-BA7C-A0ACD7484F70}"/>
                  </a:ext>
                </a:extLst>
              </p:cNvPr>
              <p:cNvGrpSpPr/>
              <p:nvPr/>
            </p:nvGrpSpPr>
            <p:grpSpPr>
              <a:xfrm>
                <a:off x="5326479" y="258708"/>
                <a:ext cx="1203445" cy="1043566"/>
                <a:chOff x="5326479" y="258708"/>
                <a:chExt cx="1203445" cy="1043566"/>
              </a:xfrm>
            </p:grpSpPr>
            <p:sp>
              <p:nvSpPr>
                <p:cNvPr id="48" name="Google Shape;202;p33">
                  <a:extLst>
                    <a:ext uri="{FF2B5EF4-FFF2-40B4-BE49-F238E27FC236}">
                      <a16:creationId xmlns:a16="http://schemas.microsoft.com/office/drawing/2014/main" id="{0055730B-F3EF-46CC-9ABC-3B1D8B67BC21}"/>
                    </a:ext>
                  </a:extLst>
                </p:cNvPr>
                <p:cNvSpPr/>
                <p:nvPr/>
              </p:nvSpPr>
              <p:spPr>
                <a:xfrm>
                  <a:off x="5560327" y="258708"/>
                  <a:ext cx="933112" cy="797518"/>
                </a:xfrm>
                <a:custGeom>
                  <a:avLst/>
                  <a:gdLst/>
                  <a:ahLst/>
                  <a:cxnLst/>
                  <a:rect l="l" t="t" r="r" b="b"/>
                  <a:pathLst>
                    <a:path w="13579" h="11604" extrusionOk="0">
                      <a:moveTo>
                        <a:pt x="8119" y="2715"/>
                      </a:moveTo>
                      <a:cubicBezTo>
                        <a:pt x="9231" y="2715"/>
                        <a:pt x="10316" y="3706"/>
                        <a:pt x="10441" y="4132"/>
                      </a:cubicBezTo>
                      <a:cubicBezTo>
                        <a:pt x="10441" y="4165"/>
                        <a:pt x="10441" y="4199"/>
                        <a:pt x="10441" y="4232"/>
                      </a:cubicBezTo>
                      <a:lnTo>
                        <a:pt x="10441" y="4299"/>
                      </a:lnTo>
                      <a:cubicBezTo>
                        <a:pt x="10343" y="5052"/>
                        <a:pt x="7961" y="6802"/>
                        <a:pt x="7370" y="6802"/>
                      </a:cubicBezTo>
                      <a:cubicBezTo>
                        <a:pt x="7359" y="6802"/>
                        <a:pt x="7349" y="6802"/>
                        <a:pt x="7339" y="6801"/>
                      </a:cubicBezTo>
                      <a:cubicBezTo>
                        <a:pt x="7005" y="6734"/>
                        <a:pt x="6572" y="6033"/>
                        <a:pt x="6438" y="5233"/>
                      </a:cubicBezTo>
                      <a:lnTo>
                        <a:pt x="6438" y="5199"/>
                      </a:lnTo>
                      <a:cubicBezTo>
                        <a:pt x="6238" y="4432"/>
                        <a:pt x="6472" y="3632"/>
                        <a:pt x="7039" y="3098"/>
                      </a:cubicBezTo>
                      <a:cubicBezTo>
                        <a:pt x="7379" y="2824"/>
                        <a:pt x="7750" y="2715"/>
                        <a:pt x="8119" y="2715"/>
                      </a:cubicBezTo>
                      <a:close/>
                      <a:moveTo>
                        <a:pt x="6883" y="0"/>
                      </a:moveTo>
                      <a:cubicBezTo>
                        <a:pt x="5788" y="0"/>
                        <a:pt x="4645" y="326"/>
                        <a:pt x="3536" y="1163"/>
                      </a:cubicBezTo>
                      <a:cubicBezTo>
                        <a:pt x="0" y="3832"/>
                        <a:pt x="1301" y="8335"/>
                        <a:pt x="2202" y="10470"/>
                      </a:cubicBezTo>
                      <a:cubicBezTo>
                        <a:pt x="2335" y="10837"/>
                        <a:pt x="2535" y="11237"/>
                        <a:pt x="2736" y="11604"/>
                      </a:cubicBezTo>
                      <a:cubicBezTo>
                        <a:pt x="2736" y="11604"/>
                        <a:pt x="7205" y="9569"/>
                        <a:pt x="13143" y="3932"/>
                      </a:cubicBezTo>
                      <a:cubicBezTo>
                        <a:pt x="13578" y="3548"/>
                        <a:pt x="10496" y="0"/>
                        <a:pt x="6883" y="0"/>
                      </a:cubicBezTo>
                      <a:close/>
                    </a:path>
                  </a:pathLst>
                </a:custGeom>
                <a:solidFill>
                  <a:srgbClr val="EF3F5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5;p33">
                  <a:extLst>
                    <a:ext uri="{FF2B5EF4-FFF2-40B4-BE49-F238E27FC236}">
                      <a16:creationId xmlns:a16="http://schemas.microsoft.com/office/drawing/2014/main" id="{4D98FC06-6B82-49FA-8E03-F85A0ED051D5}"/>
                    </a:ext>
                  </a:extLst>
                </p:cNvPr>
                <p:cNvSpPr/>
                <p:nvPr/>
              </p:nvSpPr>
              <p:spPr>
                <a:xfrm>
                  <a:off x="5326479" y="528880"/>
                  <a:ext cx="1203445" cy="773394"/>
                </a:xfrm>
                <a:custGeom>
                  <a:avLst/>
                  <a:gdLst/>
                  <a:ahLst/>
                  <a:cxnLst/>
                  <a:rect l="l" t="t" r="r" b="b"/>
                  <a:pathLst>
                    <a:path w="17513" h="11253" extrusionOk="0">
                      <a:moveTo>
                        <a:pt x="16546" y="1"/>
                      </a:moveTo>
                      <a:lnTo>
                        <a:pt x="16546" y="1"/>
                      </a:lnTo>
                      <a:cubicBezTo>
                        <a:pt x="10608" y="5638"/>
                        <a:pt x="6139" y="7673"/>
                        <a:pt x="6139" y="7673"/>
                      </a:cubicBezTo>
                      <a:cubicBezTo>
                        <a:pt x="5938" y="7306"/>
                        <a:pt x="5738" y="6906"/>
                        <a:pt x="5605" y="6505"/>
                      </a:cubicBezTo>
                      <a:lnTo>
                        <a:pt x="5471" y="6572"/>
                      </a:lnTo>
                      <a:cubicBezTo>
                        <a:pt x="5471" y="6572"/>
                        <a:pt x="1" y="10375"/>
                        <a:pt x="301" y="11042"/>
                      </a:cubicBezTo>
                      <a:cubicBezTo>
                        <a:pt x="360" y="11183"/>
                        <a:pt x="504" y="11253"/>
                        <a:pt x="728" y="11253"/>
                      </a:cubicBezTo>
                      <a:cubicBezTo>
                        <a:pt x="1513" y="11253"/>
                        <a:pt x="3292" y="10394"/>
                        <a:pt x="5938" y="8707"/>
                      </a:cubicBezTo>
                      <a:cubicBezTo>
                        <a:pt x="17513" y="1402"/>
                        <a:pt x="16546" y="1"/>
                        <a:pt x="16546" y="1"/>
                      </a:cubicBezTo>
                      <a:close/>
                    </a:path>
                  </a:pathLst>
                </a:custGeom>
                <a:solidFill>
                  <a:srgbClr val="CE2E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8" name="Google Shape;206;p33">
              <a:extLst>
                <a:ext uri="{FF2B5EF4-FFF2-40B4-BE49-F238E27FC236}">
                  <a16:creationId xmlns:a16="http://schemas.microsoft.com/office/drawing/2014/main" id="{C2DBF022-C56C-41F7-A84D-06CB642E16B1}"/>
                </a:ext>
              </a:extLst>
            </p:cNvPr>
            <p:cNvSpPr/>
            <p:nvPr/>
          </p:nvSpPr>
          <p:spPr>
            <a:xfrm>
              <a:off x="7248978" y="1550815"/>
              <a:ext cx="254527" cy="174981"/>
            </a:xfrm>
            <a:custGeom>
              <a:avLst/>
              <a:gdLst/>
              <a:ahLst/>
              <a:cxnLst/>
              <a:rect l="l" t="t" r="r" b="b"/>
              <a:pathLst>
                <a:path w="3704" h="2546" extrusionOk="0">
                  <a:moveTo>
                    <a:pt x="3495" y="1"/>
                  </a:moveTo>
                  <a:cubicBezTo>
                    <a:pt x="3417" y="1"/>
                    <a:pt x="3337" y="52"/>
                    <a:pt x="3337" y="144"/>
                  </a:cubicBezTo>
                  <a:cubicBezTo>
                    <a:pt x="3337" y="144"/>
                    <a:pt x="3303" y="244"/>
                    <a:pt x="3303" y="377"/>
                  </a:cubicBezTo>
                  <a:cubicBezTo>
                    <a:pt x="3270" y="578"/>
                    <a:pt x="3237" y="778"/>
                    <a:pt x="3170" y="945"/>
                  </a:cubicBezTo>
                  <a:cubicBezTo>
                    <a:pt x="3137" y="1078"/>
                    <a:pt x="3103" y="1178"/>
                    <a:pt x="3036" y="1278"/>
                  </a:cubicBezTo>
                  <a:cubicBezTo>
                    <a:pt x="2970" y="1412"/>
                    <a:pt x="2870" y="1512"/>
                    <a:pt x="2803" y="1578"/>
                  </a:cubicBezTo>
                  <a:lnTo>
                    <a:pt x="2636" y="1712"/>
                  </a:lnTo>
                  <a:cubicBezTo>
                    <a:pt x="2569" y="1745"/>
                    <a:pt x="2536" y="1778"/>
                    <a:pt x="2469" y="1812"/>
                  </a:cubicBezTo>
                  <a:cubicBezTo>
                    <a:pt x="2403" y="1812"/>
                    <a:pt x="2336" y="1845"/>
                    <a:pt x="2269" y="1879"/>
                  </a:cubicBezTo>
                  <a:lnTo>
                    <a:pt x="2036" y="1912"/>
                  </a:lnTo>
                  <a:lnTo>
                    <a:pt x="1602" y="1912"/>
                  </a:lnTo>
                  <a:cubicBezTo>
                    <a:pt x="1502" y="1912"/>
                    <a:pt x="1369" y="1845"/>
                    <a:pt x="1235" y="1778"/>
                  </a:cubicBezTo>
                  <a:cubicBezTo>
                    <a:pt x="1135" y="1712"/>
                    <a:pt x="1035" y="1645"/>
                    <a:pt x="935" y="1545"/>
                  </a:cubicBezTo>
                  <a:cubicBezTo>
                    <a:pt x="835" y="1445"/>
                    <a:pt x="768" y="1345"/>
                    <a:pt x="701" y="1245"/>
                  </a:cubicBezTo>
                  <a:cubicBezTo>
                    <a:pt x="601" y="1078"/>
                    <a:pt x="501" y="911"/>
                    <a:pt x="401" y="744"/>
                  </a:cubicBezTo>
                  <a:cubicBezTo>
                    <a:pt x="335" y="611"/>
                    <a:pt x="335" y="544"/>
                    <a:pt x="335" y="544"/>
                  </a:cubicBezTo>
                  <a:lnTo>
                    <a:pt x="301" y="511"/>
                  </a:lnTo>
                  <a:cubicBezTo>
                    <a:pt x="301" y="456"/>
                    <a:pt x="234" y="402"/>
                    <a:pt x="174" y="402"/>
                  </a:cubicBezTo>
                  <a:cubicBezTo>
                    <a:pt x="160" y="402"/>
                    <a:pt x="147" y="405"/>
                    <a:pt x="134" y="411"/>
                  </a:cubicBezTo>
                  <a:cubicBezTo>
                    <a:pt x="34" y="411"/>
                    <a:pt x="1" y="478"/>
                    <a:pt x="1" y="578"/>
                  </a:cubicBezTo>
                  <a:lnTo>
                    <a:pt x="1" y="644"/>
                  </a:lnTo>
                  <a:cubicBezTo>
                    <a:pt x="1" y="678"/>
                    <a:pt x="1" y="744"/>
                    <a:pt x="34" y="844"/>
                  </a:cubicBezTo>
                  <a:cubicBezTo>
                    <a:pt x="68" y="1078"/>
                    <a:pt x="168" y="1278"/>
                    <a:pt x="268" y="1478"/>
                  </a:cubicBezTo>
                  <a:cubicBezTo>
                    <a:pt x="401" y="1812"/>
                    <a:pt x="635" y="2079"/>
                    <a:pt x="935" y="2279"/>
                  </a:cubicBezTo>
                  <a:cubicBezTo>
                    <a:pt x="1102" y="2379"/>
                    <a:pt x="1302" y="2479"/>
                    <a:pt x="1502" y="2512"/>
                  </a:cubicBezTo>
                  <a:lnTo>
                    <a:pt x="1802" y="2546"/>
                  </a:lnTo>
                  <a:lnTo>
                    <a:pt x="2102" y="2546"/>
                  </a:lnTo>
                  <a:lnTo>
                    <a:pt x="2403" y="2479"/>
                  </a:lnTo>
                  <a:cubicBezTo>
                    <a:pt x="2503" y="2446"/>
                    <a:pt x="2603" y="2412"/>
                    <a:pt x="2703" y="2379"/>
                  </a:cubicBezTo>
                  <a:cubicBezTo>
                    <a:pt x="2803" y="2312"/>
                    <a:pt x="2903" y="2279"/>
                    <a:pt x="2970" y="2212"/>
                  </a:cubicBezTo>
                  <a:cubicBezTo>
                    <a:pt x="3070" y="2145"/>
                    <a:pt x="3137" y="2079"/>
                    <a:pt x="3203" y="2012"/>
                  </a:cubicBezTo>
                  <a:cubicBezTo>
                    <a:pt x="3437" y="1745"/>
                    <a:pt x="3604" y="1412"/>
                    <a:pt x="3637" y="1078"/>
                  </a:cubicBezTo>
                  <a:cubicBezTo>
                    <a:pt x="3670" y="945"/>
                    <a:pt x="3704" y="811"/>
                    <a:pt x="3704" y="678"/>
                  </a:cubicBezTo>
                  <a:cubicBezTo>
                    <a:pt x="3704" y="578"/>
                    <a:pt x="3704" y="478"/>
                    <a:pt x="3704" y="377"/>
                  </a:cubicBezTo>
                  <a:cubicBezTo>
                    <a:pt x="3670" y="277"/>
                    <a:pt x="3670" y="211"/>
                    <a:pt x="3637" y="111"/>
                  </a:cubicBezTo>
                  <a:cubicBezTo>
                    <a:pt x="3622" y="35"/>
                    <a:pt x="3559" y="1"/>
                    <a:pt x="3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07;p33">
              <a:extLst>
                <a:ext uri="{FF2B5EF4-FFF2-40B4-BE49-F238E27FC236}">
                  <a16:creationId xmlns:a16="http://schemas.microsoft.com/office/drawing/2014/main" id="{D6B9C2E3-14E4-47D5-8D74-58255ADFDCA1}"/>
                </a:ext>
              </a:extLst>
            </p:cNvPr>
            <p:cNvSpPr/>
            <p:nvPr/>
          </p:nvSpPr>
          <p:spPr>
            <a:xfrm>
              <a:off x="7070072" y="4024690"/>
              <a:ext cx="100946" cy="356008"/>
            </a:xfrm>
            <a:custGeom>
              <a:avLst/>
              <a:gdLst/>
              <a:ahLst/>
              <a:cxnLst/>
              <a:rect l="l" t="t" r="r" b="b"/>
              <a:pathLst>
                <a:path w="1469" h="5180" extrusionOk="0">
                  <a:moveTo>
                    <a:pt x="1236" y="1"/>
                  </a:moveTo>
                  <a:cubicBezTo>
                    <a:pt x="1135" y="1"/>
                    <a:pt x="1062" y="65"/>
                    <a:pt x="1034" y="176"/>
                  </a:cubicBezTo>
                  <a:cubicBezTo>
                    <a:pt x="567" y="1710"/>
                    <a:pt x="234" y="3311"/>
                    <a:pt x="0" y="4946"/>
                  </a:cubicBezTo>
                  <a:cubicBezTo>
                    <a:pt x="0" y="5046"/>
                    <a:pt x="67" y="5146"/>
                    <a:pt x="200" y="5179"/>
                  </a:cubicBezTo>
                  <a:cubicBezTo>
                    <a:pt x="301" y="5179"/>
                    <a:pt x="401" y="5079"/>
                    <a:pt x="401" y="4979"/>
                  </a:cubicBezTo>
                  <a:cubicBezTo>
                    <a:pt x="634" y="3378"/>
                    <a:pt x="968" y="1810"/>
                    <a:pt x="1435" y="276"/>
                  </a:cubicBezTo>
                  <a:cubicBezTo>
                    <a:pt x="1468" y="176"/>
                    <a:pt x="1401" y="42"/>
                    <a:pt x="1301" y="9"/>
                  </a:cubicBezTo>
                  <a:cubicBezTo>
                    <a:pt x="1278" y="3"/>
                    <a:pt x="1256" y="1"/>
                    <a:pt x="12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08;p33">
              <a:extLst>
                <a:ext uri="{FF2B5EF4-FFF2-40B4-BE49-F238E27FC236}">
                  <a16:creationId xmlns:a16="http://schemas.microsoft.com/office/drawing/2014/main" id="{8F3E22B7-03C4-4A8A-8551-1E2B0D15F78E}"/>
                </a:ext>
              </a:extLst>
            </p:cNvPr>
            <p:cNvSpPr/>
            <p:nvPr/>
          </p:nvSpPr>
          <p:spPr>
            <a:xfrm>
              <a:off x="6941707" y="4284347"/>
              <a:ext cx="158187" cy="107834"/>
            </a:xfrm>
            <a:custGeom>
              <a:avLst/>
              <a:gdLst/>
              <a:ahLst/>
              <a:cxnLst/>
              <a:rect l="l" t="t" r="r" b="b"/>
              <a:pathLst>
                <a:path w="2302" h="1569" extrusionOk="0">
                  <a:moveTo>
                    <a:pt x="801" y="0"/>
                  </a:moveTo>
                  <a:cubicBezTo>
                    <a:pt x="501" y="0"/>
                    <a:pt x="234" y="167"/>
                    <a:pt x="100" y="434"/>
                  </a:cubicBezTo>
                  <a:cubicBezTo>
                    <a:pt x="0" y="567"/>
                    <a:pt x="0" y="734"/>
                    <a:pt x="100" y="901"/>
                  </a:cubicBezTo>
                  <a:cubicBezTo>
                    <a:pt x="334" y="1301"/>
                    <a:pt x="1268" y="1568"/>
                    <a:pt x="1768" y="1568"/>
                  </a:cubicBezTo>
                  <a:cubicBezTo>
                    <a:pt x="2169" y="1568"/>
                    <a:pt x="2269" y="1401"/>
                    <a:pt x="2302" y="1268"/>
                  </a:cubicBezTo>
                  <a:cubicBezTo>
                    <a:pt x="2302" y="1068"/>
                    <a:pt x="2235" y="868"/>
                    <a:pt x="2102" y="734"/>
                  </a:cubicBezTo>
                  <a:cubicBezTo>
                    <a:pt x="1768" y="334"/>
                    <a:pt x="1301" y="67"/>
                    <a:pt x="8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09;p33">
              <a:extLst>
                <a:ext uri="{FF2B5EF4-FFF2-40B4-BE49-F238E27FC236}">
                  <a16:creationId xmlns:a16="http://schemas.microsoft.com/office/drawing/2014/main" id="{CBE2C557-05B2-4A6D-AC39-EA0B15B8AC1F}"/>
                </a:ext>
              </a:extLst>
            </p:cNvPr>
            <p:cNvSpPr/>
            <p:nvPr/>
          </p:nvSpPr>
          <p:spPr>
            <a:xfrm>
              <a:off x="6537924" y="2416191"/>
              <a:ext cx="204089" cy="542262"/>
            </a:xfrm>
            <a:custGeom>
              <a:avLst/>
              <a:gdLst/>
              <a:ahLst/>
              <a:cxnLst/>
              <a:rect l="l" t="t" r="r" b="b"/>
              <a:pathLst>
                <a:path w="2970" h="7890" extrusionOk="0">
                  <a:moveTo>
                    <a:pt x="2731" y="0"/>
                  </a:moveTo>
                  <a:cubicBezTo>
                    <a:pt x="2677" y="0"/>
                    <a:pt x="2619" y="17"/>
                    <a:pt x="2569" y="50"/>
                  </a:cubicBezTo>
                  <a:cubicBezTo>
                    <a:pt x="2502" y="184"/>
                    <a:pt x="0" y="2719"/>
                    <a:pt x="2068" y="7756"/>
                  </a:cubicBezTo>
                  <a:cubicBezTo>
                    <a:pt x="2102" y="7856"/>
                    <a:pt x="2168" y="7889"/>
                    <a:pt x="2269" y="7889"/>
                  </a:cubicBezTo>
                  <a:lnTo>
                    <a:pt x="2335" y="7889"/>
                  </a:lnTo>
                  <a:cubicBezTo>
                    <a:pt x="2435" y="7823"/>
                    <a:pt x="2502" y="7723"/>
                    <a:pt x="2469" y="7622"/>
                  </a:cubicBezTo>
                  <a:cubicBezTo>
                    <a:pt x="501" y="2819"/>
                    <a:pt x="2869" y="384"/>
                    <a:pt x="2869" y="351"/>
                  </a:cubicBezTo>
                  <a:cubicBezTo>
                    <a:pt x="2969" y="284"/>
                    <a:pt x="2969" y="150"/>
                    <a:pt x="2869" y="50"/>
                  </a:cubicBezTo>
                  <a:cubicBezTo>
                    <a:pt x="2836" y="17"/>
                    <a:pt x="2786" y="0"/>
                    <a:pt x="27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10;p33">
              <a:extLst>
                <a:ext uri="{FF2B5EF4-FFF2-40B4-BE49-F238E27FC236}">
                  <a16:creationId xmlns:a16="http://schemas.microsoft.com/office/drawing/2014/main" id="{CBE11A5C-0A68-4105-AD1F-D264AE13D593}"/>
                </a:ext>
              </a:extLst>
            </p:cNvPr>
            <p:cNvSpPr/>
            <p:nvPr/>
          </p:nvSpPr>
          <p:spPr>
            <a:xfrm>
              <a:off x="6654810" y="2939686"/>
              <a:ext cx="165128" cy="151750"/>
            </a:xfrm>
            <a:custGeom>
              <a:avLst/>
              <a:gdLst/>
              <a:ahLst/>
              <a:cxnLst/>
              <a:rect l="l" t="t" r="r" b="b"/>
              <a:pathLst>
                <a:path w="2403" h="2208" extrusionOk="0">
                  <a:moveTo>
                    <a:pt x="1189" y="1"/>
                  </a:moveTo>
                  <a:cubicBezTo>
                    <a:pt x="829" y="1"/>
                    <a:pt x="358" y="144"/>
                    <a:pt x="267" y="506"/>
                  </a:cubicBezTo>
                  <a:cubicBezTo>
                    <a:pt x="134" y="873"/>
                    <a:pt x="0" y="2007"/>
                    <a:pt x="234" y="2107"/>
                  </a:cubicBezTo>
                  <a:cubicBezTo>
                    <a:pt x="254" y="2115"/>
                    <a:pt x="274" y="2119"/>
                    <a:pt x="293" y="2119"/>
                  </a:cubicBezTo>
                  <a:cubicBezTo>
                    <a:pt x="587" y="2119"/>
                    <a:pt x="734" y="1206"/>
                    <a:pt x="734" y="1206"/>
                  </a:cubicBezTo>
                  <a:cubicBezTo>
                    <a:pt x="734" y="1206"/>
                    <a:pt x="928" y="2208"/>
                    <a:pt x="1157" y="2208"/>
                  </a:cubicBezTo>
                  <a:cubicBezTo>
                    <a:pt x="1161" y="2208"/>
                    <a:pt x="1164" y="2208"/>
                    <a:pt x="1168" y="2207"/>
                  </a:cubicBezTo>
                  <a:cubicBezTo>
                    <a:pt x="1501" y="2207"/>
                    <a:pt x="1301" y="1140"/>
                    <a:pt x="1301" y="1140"/>
                  </a:cubicBezTo>
                  <a:lnTo>
                    <a:pt x="1301" y="1140"/>
                  </a:lnTo>
                  <a:cubicBezTo>
                    <a:pt x="1301" y="1140"/>
                    <a:pt x="1824" y="1750"/>
                    <a:pt x="2030" y="1750"/>
                  </a:cubicBezTo>
                  <a:cubicBezTo>
                    <a:pt x="2044" y="1750"/>
                    <a:pt x="2057" y="1747"/>
                    <a:pt x="2069" y="1740"/>
                  </a:cubicBezTo>
                  <a:cubicBezTo>
                    <a:pt x="2235" y="1673"/>
                    <a:pt x="1635" y="606"/>
                    <a:pt x="1635" y="606"/>
                  </a:cubicBezTo>
                  <a:lnTo>
                    <a:pt x="1635" y="606"/>
                  </a:lnTo>
                  <a:cubicBezTo>
                    <a:pt x="1635" y="606"/>
                    <a:pt x="1911" y="678"/>
                    <a:pt x="2132" y="678"/>
                  </a:cubicBezTo>
                  <a:cubicBezTo>
                    <a:pt x="2279" y="678"/>
                    <a:pt x="2402" y="646"/>
                    <a:pt x="2402" y="539"/>
                  </a:cubicBezTo>
                  <a:cubicBezTo>
                    <a:pt x="2402" y="239"/>
                    <a:pt x="1702" y="72"/>
                    <a:pt x="1301" y="5"/>
                  </a:cubicBezTo>
                  <a:cubicBezTo>
                    <a:pt x="1266" y="2"/>
                    <a:pt x="1228" y="1"/>
                    <a:pt x="118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11;p33">
              <a:extLst>
                <a:ext uri="{FF2B5EF4-FFF2-40B4-BE49-F238E27FC236}">
                  <a16:creationId xmlns:a16="http://schemas.microsoft.com/office/drawing/2014/main" id="{A956E901-015C-4554-B60A-67FF5593E425}"/>
                </a:ext>
              </a:extLst>
            </p:cNvPr>
            <p:cNvSpPr/>
            <p:nvPr/>
          </p:nvSpPr>
          <p:spPr>
            <a:xfrm>
              <a:off x="7120545" y="1310519"/>
              <a:ext cx="128433" cy="128453"/>
            </a:xfrm>
            <a:custGeom>
              <a:avLst/>
              <a:gdLst/>
              <a:ahLst/>
              <a:cxnLst/>
              <a:rect l="l" t="t" r="r" b="b"/>
              <a:pathLst>
                <a:path w="1869" h="1869" extrusionOk="0">
                  <a:moveTo>
                    <a:pt x="935" y="0"/>
                  </a:moveTo>
                  <a:cubicBezTo>
                    <a:pt x="401" y="0"/>
                    <a:pt x="1" y="401"/>
                    <a:pt x="1" y="934"/>
                  </a:cubicBezTo>
                  <a:cubicBezTo>
                    <a:pt x="1" y="1435"/>
                    <a:pt x="401" y="1868"/>
                    <a:pt x="935" y="1868"/>
                  </a:cubicBezTo>
                  <a:cubicBezTo>
                    <a:pt x="1435" y="1868"/>
                    <a:pt x="1869" y="1435"/>
                    <a:pt x="1869" y="934"/>
                  </a:cubicBezTo>
                  <a:cubicBezTo>
                    <a:pt x="1869" y="401"/>
                    <a:pt x="1435" y="0"/>
                    <a:pt x="9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12;p33">
              <a:extLst>
                <a:ext uri="{FF2B5EF4-FFF2-40B4-BE49-F238E27FC236}">
                  <a16:creationId xmlns:a16="http://schemas.microsoft.com/office/drawing/2014/main" id="{A6ECFC24-4CB2-4AE5-A06B-FC1753E83711}"/>
                </a:ext>
              </a:extLst>
            </p:cNvPr>
            <p:cNvSpPr/>
            <p:nvPr/>
          </p:nvSpPr>
          <p:spPr>
            <a:xfrm>
              <a:off x="7437335" y="1250604"/>
              <a:ext cx="128433" cy="130789"/>
            </a:xfrm>
            <a:custGeom>
              <a:avLst/>
              <a:gdLst/>
              <a:ahLst/>
              <a:cxnLst/>
              <a:rect l="l" t="t" r="r" b="b"/>
              <a:pathLst>
                <a:path w="1869" h="1903" extrusionOk="0">
                  <a:moveTo>
                    <a:pt x="934" y="1"/>
                  </a:moveTo>
                  <a:cubicBezTo>
                    <a:pt x="434" y="1"/>
                    <a:pt x="0" y="435"/>
                    <a:pt x="0" y="935"/>
                  </a:cubicBezTo>
                  <a:cubicBezTo>
                    <a:pt x="0" y="1469"/>
                    <a:pt x="434" y="1902"/>
                    <a:pt x="934" y="1902"/>
                  </a:cubicBezTo>
                  <a:cubicBezTo>
                    <a:pt x="1468" y="1902"/>
                    <a:pt x="1868" y="1469"/>
                    <a:pt x="1868" y="935"/>
                  </a:cubicBezTo>
                  <a:cubicBezTo>
                    <a:pt x="1868" y="435"/>
                    <a:pt x="1468" y="1"/>
                    <a:pt x="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9" name="Google Shape;339;p39"/>
          <p:cNvSpPr txBox="1">
            <a:spLocks noGrp="1"/>
          </p:cNvSpPr>
          <p:nvPr>
            <p:ph type="title"/>
          </p:nvPr>
        </p:nvSpPr>
        <p:spPr>
          <a:xfrm>
            <a:off x="5210448" y="1906500"/>
            <a:ext cx="3204000" cy="13305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s-MX" sz="4000" dirty="0"/>
              <a:t>Planeación</a:t>
            </a:r>
          </a:p>
        </p:txBody>
      </p:sp>
      <p:grpSp>
        <p:nvGrpSpPr>
          <p:cNvPr id="61" name="Grupo 60">
            <a:extLst>
              <a:ext uri="{FF2B5EF4-FFF2-40B4-BE49-F238E27FC236}">
                <a16:creationId xmlns:a16="http://schemas.microsoft.com/office/drawing/2014/main" id="{B53D95E8-2576-48BC-A3F2-2B8466F9D38D}"/>
              </a:ext>
            </a:extLst>
          </p:cNvPr>
          <p:cNvGrpSpPr/>
          <p:nvPr/>
        </p:nvGrpSpPr>
        <p:grpSpPr>
          <a:xfrm>
            <a:off x="271845" y="434506"/>
            <a:ext cx="4151118" cy="4229333"/>
            <a:chOff x="677931" y="392639"/>
            <a:chExt cx="4151118" cy="4229333"/>
          </a:xfrm>
        </p:grpSpPr>
        <p:sp>
          <p:nvSpPr>
            <p:cNvPr id="62" name="Elipse 61">
              <a:extLst>
                <a:ext uri="{FF2B5EF4-FFF2-40B4-BE49-F238E27FC236}">
                  <a16:creationId xmlns:a16="http://schemas.microsoft.com/office/drawing/2014/main" id="{64E1F3E2-A3B5-4ED5-9579-BF27B21AF2B4}"/>
                </a:ext>
              </a:extLst>
            </p:cNvPr>
            <p:cNvSpPr/>
            <p:nvPr/>
          </p:nvSpPr>
          <p:spPr>
            <a:xfrm>
              <a:off x="3605049" y="392639"/>
              <a:ext cx="1224000" cy="122400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3" name="Rectángulo 62">
              <a:extLst>
                <a:ext uri="{FF2B5EF4-FFF2-40B4-BE49-F238E27FC236}">
                  <a16:creationId xmlns:a16="http://schemas.microsoft.com/office/drawing/2014/main" id="{74CD5EBE-468D-4BC9-A29B-FDE36FE47647}"/>
                </a:ext>
              </a:extLst>
            </p:cNvPr>
            <p:cNvSpPr/>
            <p:nvPr/>
          </p:nvSpPr>
          <p:spPr>
            <a:xfrm rot="19255232">
              <a:off x="677931" y="1332587"/>
              <a:ext cx="1296972" cy="814616"/>
            </a:xfrm>
            <a:prstGeom prst="rect">
              <a:avLst/>
            </a:prstGeom>
            <a:solidFill>
              <a:srgbClr val="FFF24A"/>
            </a:solidFill>
            <a:ln>
              <a:solidFill>
                <a:srgbClr val="FFF2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4" name="Rectángulo 63">
              <a:extLst>
                <a:ext uri="{FF2B5EF4-FFF2-40B4-BE49-F238E27FC236}">
                  <a16:creationId xmlns:a16="http://schemas.microsoft.com/office/drawing/2014/main" id="{CF07CA00-2C3E-420B-A66F-35787054EDCD}"/>
                </a:ext>
              </a:extLst>
            </p:cNvPr>
            <p:cNvSpPr/>
            <p:nvPr/>
          </p:nvSpPr>
          <p:spPr>
            <a:xfrm rot="20813275">
              <a:off x="730790" y="3558273"/>
              <a:ext cx="1146432" cy="1063699"/>
            </a:xfrm>
            <a:prstGeom prst="rect">
              <a:avLst/>
            </a:prstGeom>
            <a:solidFill>
              <a:srgbClr val="673ECC"/>
            </a:solidFill>
            <a:ln>
              <a:solidFill>
                <a:srgbClr val="673E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nvGrpSpPr>
            <p:cNvPr id="65" name="Grupo 64">
              <a:extLst>
                <a:ext uri="{FF2B5EF4-FFF2-40B4-BE49-F238E27FC236}">
                  <a16:creationId xmlns:a16="http://schemas.microsoft.com/office/drawing/2014/main" id="{EFE21DE1-B33F-4A9C-B435-668D77AFE80C}"/>
                </a:ext>
              </a:extLst>
            </p:cNvPr>
            <p:cNvGrpSpPr/>
            <p:nvPr/>
          </p:nvGrpSpPr>
          <p:grpSpPr>
            <a:xfrm>
              <a:off x="1648984" y="846620"/>
              <a:ext cx="3092875" cy="3462644"/>
              <a:chOff x="1648984" y="846620"/>
              <a:chExt cx="3092875" cy="3462644"/>
            </a:xfrm>
          </p:grpSpPr>
          <p:sp>
            <p:nvSpPr>
              <p:cNvPr id="66" name="Google Shape;346;p39">
                <a:extLst>
                  <a:ext uri="{FF2B5EF4-FFF2-40B4-BE49-F238E27FC236}">
                    <a16:creationId xmlns:a16="http://schemas.microsoft.com/office/drawing/2014/main" id="{47FC201A-4527-4060-9786-D4E322D8F815}"/>
                  </a:ext>
                </a:extLst>
              </p:cNvPr>
              <p:cNvSpPr/>
              <p:nvPr/>
            </p:nvSpPr>
            <p:spPr>
              <a:xfrm>
                <a:off x="3196305" y="1733487"/>
                <a:ext cx="1041735" cy="929176"/>
              </a:xfrm>
              <a:custGeom>
                <a:avLst/>
                <a:gdLst/>
                <a:ahLst/>
                <a:cxnLst/>
                <a:rect l="l" t="t" r="r" b="b"/>
                <a:pathLst>
                  <a:path w="35382" h="31559" extrusionOk="0">
                    <a:moveTo>
                      <a:pt x="26144" y="1"/>
                    </a:moveTo>
                    <a:cubicBezTo>
                      <a:pt x="25240" y="1"/>
                      <a:pt x="24464" y="120"/>
                      <a:pt x="23952" y="372"/>
                    </a:cubicBezTo>
                    <a:cubicBezTo>
                      <a:pt x="21673" y="1497"/>
                      <a:pt x="22189" y="5388"/>
                      <a:pt x="16840" y="12895"/>
                    </a:cubicBezTo>
                    <a:cubicBezTo>
                      <a:pt x="11490" y="20433"/>
                      <a:pt x="1" y="22743"/>
                      <a:pt x="1" y="22743"/>
                    </a:cubicBezTo>
                    <a:lnTo>
                      <a:pt x="2007" y="31558"/>
                    </a:lnTo>
                    <a:cubicBezTo>
                      <a:pt x="2007" y="31558"/>
                      <a:pt x="11004" y="29674"/>
                      <a:pt x="19241" y="25783"/>
                    </a:cubicBezTo>
                    <a:cubicBezTo>
                      <a:pt x="27448" y="21862"/>
                      <a:pt x="35381" y="6603"/>
                      <a:pt x="34561" y="3685"/>
                    </a:cubicBezTo>
                    <a:cubicBezTo>
                      <a:pt x="33924" y="1423"/>
                      <a:pt x="29266" y="1"/>
                      <a:pt x="26144" y="1"/>
                    </a:cubicBezTo>
                    <a:close/>
                  </a:path>
                </a:pathLst>
              </a:custGeom>
              <a:solidFill>
                <a:srgbClr val="7451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7" name="Grupo 66">
                <a:extLst>
                  <a:ext uri="{FF2B5EF4-FFF2-40B4-BE49-F238E27FC236}">
                    <a16:creationId xmlns:a16="http://schemas.microsoft.com/office/drawing/2014/main" id="{B158EAFD-0AD9-49D6-99C6-DDFCDB7377BB}"/>
                  </a:ext>
                </a:extLst>
              </p:cNvPr>
              <p:cNvGrpSpPr/>
              <p:nvPr/>
            </p:nvGrpSpPr>
            <p:grpSpPr>
              <a:xfrm>
                <a:off x="1648984" y="846620"/>
                <a:ext cx="3092875" cy="3462644"/>
                <a:chOff x="1648984" y="846620"/>
                <a:chExt cx="3092875" cy="3462644"/>
              </a:xfrm>
            </p:grpSpPr>
            <p:sp>
              <p:nvSpPr>
                <p:cNvPr id="68" name="Google Shape;341;p39">
                  <a:extLst>
                    <a:ext uri="{FF2B5EF4-FFF2-40B4-BE49-F238E27FC236}">
                      <a16:creationId xmlns:a16="http://schemas.microsoft.com/office/drawing/2014/main" id="{7B20131C-13E2-412C-935A-AA7675333FFB}"/>
                    </a:ext>
                  </a:extLst>
                </p:cNvPr>
                <p:cNvSpPr/>
                <p:nvPr/>
              </p:nvSpPr>
              <p:spPr>
                <a:xfrm>
                  <a:off x="4453676" y="2823684"/>
                  <a:ext cx="288183" cy="239633"/>
                </a:xfrm>
                <a:custGeom>
                  <a:avLst/>
                  <a:gdLst/>
                  <a:ahLst/>
                  <a:cxnLst/>
                  <a:rect l="l" t="t" r="r" b="b"/>
                  <a:pathLst>
                    <a:path w="9788" h="8139" extrusionOk="0">
                      <a:moveTo>
                        <a:pt x="6587" y="0"/>
                      </a:moveTo>
                      <a:cubicBezTo>
                        <a:pt x="4761" y="0"/>
                        <a:pt x="2919" y="2555"/>
                        <a:pt x="2919" y="2555"/>
                      </a:cubicBezTo>
                      <a:lnTo>
                        <a:pt x="1" y="7296"/>
                      </a:lnTo>
                      <a:cubicBezTo>
                        <a:pt x="1" y="7296"/>
                        <a:pt x="1973" y="8139"/>
                        <a:pt x="3591" y="8139"/>
                      </a:cubicBezTo>
                      <a:cubicBezTo>
                        <a:pt x="3867" y="8139"/>
                        <a:pt x="4133" y="8114"/>
                        <a:pt x="4378" y="8056"/>
                      </a:cubicBezTo>
                      <a:cubicBezTo>
                        <a:pt x="6080" y="7631"/>
                        <a:pt x="9788" y="1886"/>
                        <a:pt x="7691" y="366"/>
                      </a:cubicBezTo>
                      <a:cubicBezTo>
                        <a:pt x="7334" y="108"/>
                        <a:pt x="6961" y="0"/>
                        <a:pt x="65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342;p39">
                  <a:extLst>
                    <a:ext uri="{FF2B5EF4-FFF2-40B4-BE49-F238E27FC236}">
                      <a16:creationId xmlns:a16="http://schemas.microsoft.com/office/drawing/2014/main" id="{3197FD84-FAAA-44C1-BDB0-8AF49508A35A}"/>
                    </a:ext>
                  </a:extLst>
                </p:cNvPr>
                <p:cNvSpPr/>
                <p:nvPr/>
              </p:nvSpPr>
              <p:spPr>
                <a:xfrm>
                  <a:off x="3729685" y="4125366"/>
                  <a:ext cx="365234" cy="183898"/>
                </a:xfrm>
                <a:custGeom>
                  <a:avLst/>
                  <a:gdLst/>
                  <a:ahLst/>
                  <a:cxnLst/>
                  <a:rect l="l" t="t" r="r" b="b"/>
                  <a:pathLst>
                    <a:path w="12405" h="6246" extrusionOk="0">
                      <a:moveTo>
                        <a:pt x="8968" y="1"/>
                      </a:moveTo>
                      <a:cubicBezTo>
                        <a:pt x="6906" y="1"/>
                        <a:pt x="4408" y="1019"/>
                        <a:pt x="4408" y="1019"/>
                      </a:cubicBezTo>
                      <a:lnTo>
                        <a:pt x="1216" y="2478"/>
                      </a:lnTo>
                      <a:cubicBezTo>
                        <a:pt x="1216" y="2478"/>
                        <a:pt x="0" y="5913"/>
                        <a:pt x="2736" y="6217"/>
                      </a:cubicBezTo>
                      <a:cubicBezTo>
                        <a:pt x="2913" y="6236"/>
                        <a:pt x="3106" y="6246"/>
                        <a:pt x="3314" y="6246"/>
                      </a:cubicBezTo>
                      <a:cubicBezTo>
                        <a:pt x="6359" y="6246"/>
                        <a:pt x="12404" y="4205"/>
                        <a:pt x="11551" y="1445"/>
                      </a:cubicBezTo>
                      <a:cubicBezTo>
                        <a:pt x="11226" y="347"/>
                        <a:pt x="10171" y="1"/>
                        <a:pt x="89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343;p39">
                  <a:extLst>
                    <a:ext uri="{FF2B5EF4-FFF2-40B4-BE49-F238E27FC236}">
                      <a16:creationId xmlns:a16="http://schemas.microsoft.com/office/drawing/2014/main" id="{AA465704-1EDA-40EA-8B8D-EE09E5BD6DC5}"/>
                    </a:ext>
                  </a:extLst>
                </p:cNvPr>
                <p:cNvSpPr/>
                <p:nvPr/>
              </p:nvSpPr>
              <p:spPr>
                <a:xfrm>
                  <a:off x="2716628" y="2759117"/>
                  <a:ext cx="1826583" cy="1439208"/>
                </a:xfrm>
                <a:custGeom>
                  <a:avLst/>
                  <a:gdLst/>
                  <a:ahLst/>
                  <a:cxnLst/>
                  <a:rect l="l" t="t" r="r" b="b"/>
                  <a:pathLst>
                    <a:path w="62039" h="48882" extrusionOk="0">
                      <a:moveTo>
                        <a:pt x="47293" y="1"/>
                      </a:moveTo>
                      <a:cubicBezTo>
                        <a:pt x="36417" y="1"/>
                        <a:pt x="24226" y="6450"/>
                        <a:pt x="24226" y="6450"/>
                      </a:cubicBezTo>
                      <a:cubicBezTo>
                        <a:pt x="24226" y="6450"/>
                        <a:pt x="19836" y="5249"/>
                        <a:pt x="15035" y="5249"/>
                      </a:cubicBezTo>
                      <a:cubicBezTo>
                        <a:pt x="10264" y="5249"/>
                        <a:pt x="5086" y="6435"/>
                        <a:pt x="3405" y="11161"/>
                      </a:cubicBezTo>
                      <a:cubicBezTo>
                        <a:pt x="1" y="20675"/>
                        <a:pt x="4742" y="26116"/>
                        <a:pt x="18846" y="32438"/>
                      </a:cubicBezTo>
                      <a:cubicBezTo>
                        <a:pt x="32949" y="38791"/>
                        <a:pt x="35229" y="48882"/>
                        <a:pt x="35229" y="48882"/>
                      </a:cubicBezTo>
                      <a:cubicBezTo>
                        <a:pt x="40092" y="48760"/>
                        <a:pt x="41187" y="46390"/>
                        <a:pt x="41187" y="46390"/>
                      </a:cubicBezTo>
                      <a:cubicBezTo>
                        <a:pt x="41187" y="46390"/>
                        <a:pt x="42980" y="40736"/>
                        <a:pt x="36171" y="30523"/>
                      </a:cubicBezTo>
                      <a:cubicBezTo>
                        <a:pt x="29332" y="20341"/>
                        <a:pt x="22189" y="18760"/>
                        <a:pt x="22189" y="18760"/>
                      </a:cubicBezTo>
                      <a:cubicBezTo>
                        <a:pt x="31385" y="11310"/>
                        <a:pt x="43234" y="9884"/>
                        <a:pt x="50955" y="9884"/>
                      </a:cubicBezTo>
                      <a:cubicBezTo>
                        <a:pt x="55739" y="9884"/>
                        <a:pt x="58938" y="10432"/>
                        <a:pt x="58938" y="10432"/>
                      </a:cubicBezTo>
                      <a:cubicBezTo>
                        <a:pt x="61096" y="9033"/>
                        <a:pt x="62038" y="4231"/>
                        <a:pt x="62038" y="4231"/>
                      </a:cubicBezTo>
                      <a:cubicBezTo>
                        <a:pt x="62038" y="4231"/>
                        <a:pt x="58816" y="188"/>
                        <a:pt x="47813" y="6"/>
                      </a:cubicBezTo>
                      <a:cubicBezTo>
                        <a:pt x="47640" y="3"/>
                        <a:pt x="47466" y="1"/>
                        <a:pt x="472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345;p39">
                  <a:extLst>
                    <a:ext uri="{FF2B5EF4-FFF2-40B4-BE49-F238E27FC236}">
                      <a16:creationId xmlns:a16="http://schemas.microsoft.com/office/drawing/2014/main" id="{FE2C0BF8-44AE-4D00-8F23-22258BC2A387}"/>
                    </a:ext>
                  </a:extLst>
                </p:cNvPr>
                <p:cNvSpPr/>
                <p:nvPr/>
              </p:nvSpPr>
              <p:spPr>
                <a:xfrm>
                  <a:off x="3931926" y="1497241"/>
                  <a:ext cx="318627" cy="256179"/>
                </a:xfrm>
                <a:custGeom>
                  <a:avLst/>
                  <a:gdLst/>
                  <a:ahLst/>
                  <a:cxnLst/>
                  <a:rect l="l" t="t" r="r" b="b"/>
                  <a:pathLst>
                    <a:path w="10822" h="8701" extrusionOk="0">
                      <a:moveTo>
                        <a:pt x="3319" y="0"/>
                      </a:moveTo>
                      <a:cubicBezTo>
                        <a:pt x="1965" y="0"/>
                        <a:pt x="145" y="1790"/>
                        <a:pt x="92" y="3533"/>
                      </a:cubicBezTo>
                      <a:cubicBezTo>
                        <a:pt x="1" y="5570"/>
                        <a:pt x="2281" y="6147"/>
                        <a:pt x="2281" y="6147"/>
                      </a:cubicBezTo>
                      <a:lnTo>
                        <a:pt x="1825" y="8244"/>
                      </a:lnTo>
                      <a:lnTo>
                        <a:pt x="5351" y="8700"/>
                      </a:lnTo>
                      <a:lnTo>
                        <a:pt x="5837" y="7059"/>
                      </a:lnTo>
                      <a:cubicBezTo>
                        <a:pt x="5837" y="7059"/>
                        <a:pt x="9697" y="6937"/>
                        <a:pt x="10822" y="3563"/>
                      </a:cubicBezTo>
                      <a:lnTo>
                        <a:pt x="10822" y="3563"/>
                      </a:lnTo>
                      <a:cubicBezTo>
                        <a:pt x="9685" y="3828"/>
                        <a:pt x="8526" y="3960"/>
                        <a:pt x="7368" y="3960"/>
                      </a:cubicBezTo>
                      <a:cubicBezTo>
                        <a:pt x="5863" y="3960"/>
                        <a:pt x="4362" y="3737"/>
                        <a:pt x="2919" y="3290"/>
                      </a:cubicBezTo>
                      <a:cubicBezTo>
                        <a:pt x="2919" y="3290"/>
                        <a:pt x="5229" y="797"/>
                        <a:pt x="3892" y="129"/>
                      </a:cubicBezTo>
                      <a:cubicBezTo>
                        <a:pt x="3716" y="41"/>
                        <a:pt x="3523" y="0"/>
                        <a:pt x="3319" y="0"/>
                      </a:cubicBezTo>
                      <a:close/>
                    </a:path>
                  </a:pathLst>
                </a:custGeom>
                <a:solidFill>
                  <a:srgbClr val="8745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347;p39">
                  <a:extLst>
                    <a:ext uri="{FF2B5EF4-FFF2-40B4-BE49-F238E27FC236}">
                      <a16:creationId xmlns:a16="http://schemas.microsoft.com/office/drawing/2014/main" id="{2D779188-D2EE-4DD4-9655-F5EEFFB196A7}"/>
                    </a:ext>
                  </a:extLst>
                </p:cNvPr>
                <p:cNvSpPr/>
                <p:nvPr/>
              </p:nvSpPr>
              <p:spPr>
                <a:xfrm>
                  <a:off x="2751517" y="2403098"/>
                  <a:ext cx="678385" cy="730910"/>
                </a:xfrm>
                <a:custGeom>
                  <a:avLst/>
                  <a:gdLst/>
                  <a:ahLst/>
                  <a:cxnLst/>
                  <a:rect l="l" t="t" r="r" b="b"/>
                  <a:pathLst>
                    <a:path w="23041" h="24825" extrusionOk="0">
                      <a:moveTo>
                        <a:pt x="15108" y="0"/>
                      </a:moveTo>
                      <a:cubicBezTo>
                        <a:pt x="14435" y="428"/>
                        <a:pt x="13541" y="556"/>
                        <a:pt x="12713" y="556"/>
                      </a:cubicBezTo>
                      <a:cubicBezTo>
                        <a:pt x="11482" y="556"/>
                        <a:pt x="10396" y="274"/>
                        <a:pt x="10396" y="274"/>
                      </a:cubicBezTo>
                      <a:cubicBezTo>
                        <a:pt x="10396" y="274"/>
                        <a:pt x="9655" y="199"/>
                        <a:pt x="8722" y="199"/>
                      </a:cubicBezTo>
                      <a:cubicBezTo>
                        <a:pt x="7594" y="199"/>
                        <a:pt x="6187" y="308"/>
                        <a:pt x="5472" y="791"/>
                      </a:cubicBezTo>
                      <a:cubicBezTo>
                        <a:pt x="4865" y="1210"/>
                        <a:pt x="4004" y="1320"/>
                        <a:pt x="3268" y="1320"/>
                      </a:cubicBezTo>
                      <a:cubicBezTo>
                        <a:pt x="2455" y="1320"/>
                        <a:pt x="1794" y="1186"/>
                        <a:pt x="1794" y="1186"/>
                      </a:cubicBezTo>
                      <a:lnTo>
                        <a:pt x="1794" y="1186"/>
                      </a:lnTo>
                      <a:cubicBezTo>
                        <a:pt x="2281" y="3435"/>
                        <a:pt x="1" y="22493"/>
                        <a:pt x="1" y="22493"/>
                      </a:cubicBezTo>
                      <a:cubicBezTo>
                        <a:pt x="1" y="22493"/>
                        <a:pt x="6113" y="24824"/>
                        <a:pt x="10042" y="24824"/>
                      </a:cubicBezTo>
                      <a:cubicBezTo>
                        <a:pt x="10369" y="24824"/>
                        <a:pt x="10682" y="24808"/>
                        <a:pt x="10974" y="24773"/>
                      </a:cubicBezTo>
                      <a:cubicBezTo>
                        <a:pt x="14743" y="24317"/>
                        <a:pt x="23041" y="18542"/>
                        <a:pt x="23041" y="18542"/>
                      </a:cubicBezTo>
                      <a:lnTo>
                        <a:pt x="1510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348;p39">
                  <a:extLst>
                    <a:ext uri="{FF2B5EF4-FFF2-40B4-BE49-F238E27FC236}">
                      <a16:creationId xmlns:a16="http://schemas.microsoft.com/office/drawing/2014/main" id="{AA38FA1B-AF2E-42B7-AD36-8D78155B372C}"/>
                    </a:ext>
                  </a:extLst>
                </p:cNvPr>
                <p:cNvSpPr/>
                <p:nvPr/>
              </p:nvSpPr>
              <p:spPr>
                <a:xfrm>
                  <a:off x="2357753" y="846620"/>
                  <a:ext cx="996099" cy="558671"/>
                </a:xfrm>
                <a:custGeom>
                  <a:avLst/>
                  <a:gdLst/>
                  <a:ahLst/>
                  <a:cxnLst/>
                  <a:rect l="l" t="t" r="r" b="b"/>
                  <a:pathLst>
                    <a:path w="33832" h="18975" extrusionOk="0">
                      <a:moveTo>
                        <a:pt x="24428" y="1"/>
                      </a:moveTo>
                      <a:cubicBezTo>
                        <a:pt x="21718" y="1"/>
                        <a:pt x="21126" y="2226"/>
                        <a:pt x="21126" y="2226"/>
                      </a:cubicBezTo>
                      <a:cubicBezTo>
                        <a:pt x="21126" y="2226"/>
                        <a:pt x="18985" y="245"/>
                        <a:pt x="16378" y="245"/>
                      </a:cubicBezTo>
                      <a:cubicBezTo>
                        <a:pt x="15974" y="245"/>
                        <a:pt x="15558" y="292"/>
                        <a:pt x="15138" y="403"/>
                      </a:cubicBezTo>
                      <a:cubicBezTo>
                        <a:pt x="11977" y="1223"/>
                        <a:pt x="10761" y="4901"/>
                        <a:pt x="10761" y="4901"/>
                      </a:cubicBezTo>
                      <a:cubicBezTo>
                        <a:pt x="10761" y="4901"/>
                        <a:pt x="9266" y="3973"/>
                        <a:pt x="6888" y="3973"/>
                      </a:cubicBezTo>
                      <a:cubicBezTo>
                        <a:pt x="5960" y="3973"/>
                        <a:pt x="4899" y="4114"/>
                        <a:pt x="3740" y="4506"/>
                      </a:cubicBezTo>
                      <a:cubicBezTo>
                        <a:pt x="1855" y="7181"/>
                        <a:pt x="1" y="11284"/>
                        <a:pt x="3314" y="14810"/>
                      </a:cubicBezTo>
                      <a:cubicBezTo>
                        <a:pt x="4439" y="15986"/>
                        <a:pt x="5519" y="16377"/>
                        <a:pt x="6460" y="16377"/>
                      </a:cubicBezTo>
                      <a:cubicBezTo>
                        <a:pt x="8343" y="16377"/>
                        <a:pt x="9667" y="14810"/>
                        <a:pt x="9667" y="14810"/>
                      </a:cubicBezTo>
                      <a:lnTo>
                        <a:pt x="9667" y="14810"/>
                      </a:lnTo>
                      <a:cubicBezTo>
                        <a:pt x="9667" y="14810"/>
                        <a:pt x="8755" y="18914"/>
                        <a:pt x="13588" y="18974"/>
                      </a:cubicBezTo>
                      <a:cubicBezTo>
                        <a:pt x="13613" y="18975"/>
                        <a:pt x="13638" y="18975"/>
                        <a:pt x="13663" y="18975"/>
                      </a:cubicBezTo>
                      <a:cubicBezTo>
                        <a:pt x="18455" y="18975"/>
                        <a:pt x="18846" y="13169"/>
                        <a:pt x="18846" y="13169"/>
                      </a:cubicBezTo>
                      <a:cubicBezTo>
                        <a:pt x="18846" y="13169"/>
                        <a:pt x="20372" y="16278"/>
                        <a:pt x="23068" y="16278"/>
                      </a:cubicBezTo>
                      <a:cubicBezTo>
                        <a:pt x="23755" y="16278"/>
                        <a:pt x="24518" y="16076"/>
                        <a:pt x="25351" y="15570"/>
                      </a:cubicBezTo>
                      <a:cubicBezTo>
                        <a:pt x="29454" y="13078"/>
                        <a:pt x="27965" y="10130"/>
                        <a:pt x="27965" y="10129"/>
                      </a:cubicBezTo>
                      <a:lnTo>
                        <a:pt x="27965" y="10129"/>
                      </a:lnTo>
                      <a:cubicBezTo>
                        <a:pt x="27965" y="10130"/>
                        <a:pt x="29009" y="11462"/>
                        <a:pt x="30325" y="11462"/>
                      </a:cubicBezTo>
                      <a:cubicBezTo>
                        <a:pt x="31186" y="11462"/>
                        <a:pt x="32163" y="10892"/>
                        <a:pt x="33041" y="9005"/>
                      </a:cubicBezTo>
                      <a:cubicBezTo>
                        <a:pt x="33649" y="7789"/>
                        <a:pt x="33831" y="6421"/>
                        <a:pt x="33527" y="5084"/>
                      </a:cubicBezTo>
                      <a:cubicBezTo>
                        <a:pt x="33467" y="5023"/>
                        <a:pt x="33406" y="4962"/>
                        <a:pt x="33345" y="4901"/>
                      </a:cubicBezTo>
                      <a:cubicBezTo>
                        <a:pt x="32422" y="3967"/>
                        <a:pt x="31559" y="3681"/>
                        <a:pt x="30850" y="3681"/>
                      </a:cubicBezTo>
                      <a:cubicBezTo>
                        <a:pt x="29736" y="3681"/>
                        <a:pt x="28998" y="4385"/>
                        <a:pt x="28998" y="4385"/>
                      </a:cubicBezTo>
                      <a:cubicBezTo>
                        <a:pt x="29181" y="2287"/>
                        <a:pt x="27691" y="433"/>
                        <a:pt x="25624" y="129"/>
                      </a:cubicBezTo>
                      <a:cubicBezTo>
                        <a:pt x="25186" y="40"/>
                        <a:pt x="24788" y="1"/>
                        <a:pt x="24428" y="1"/>
                      </a:cubicBez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349;p39">
                  <a:extLst>
                    <a:ext uri="{FF2B5EF4-FFF2-40B4-BE49-F238E27FC236}">
                      <a16:creationId xmlns:a16="http://schemas.microsoft.com/office/drawing/2014/main" id="{7F70E02F-513A-4629-893A-D1F33DB1B4BF}"/>
                    </a:ext>
                  </a:extLst>
                </p:cNvPr>
                <p:cNvSpPr/>
                <p:nvPr/>
              </p:nvSpPr>
              <p:spPr>
                <a:xfrm>
                  <a:off x="2101809" y="980171"/>
                  <a:ext cx="1515141" cy="1268412"/>
                </a:xfrm>
                <a:custGeom>
                  <a:avLst/>
                  <a:gdLst/>
                  <a:ahLst/>
                  <a:cxnLst/>
                  <a:rect l="l" t="t" r="r" b="b"/>
                  <a:pathLst>
                    <a:path w="51461" h="43081" extrusionOk="0">
                      <a:moveTo>
                        <a:pt x="12433" y="1"/>
                      </a:moveTo>
                      <a:cubicBezTo>
                        <a:pt x="12159" y="92"/>
                        <a:pt x="11855" y="213"/>
                        <a:pt x="11521" y="335"/>
                      </a:cubicBezTo>
                      <a:cubicBezTo>
                        <a:pt x="6931" y="2311"/>
                        <a:pt x="7691" y="8450"/>
                        <a:pt x="7691" y="8450"/>
                      </a:cubicBezTo>
                      <a:cubicBezTo>
                        <a:pt x="7691" y="8450"/>
                        <a:pt x="3618" y="8998"/>
                        <a:pt x="2068" y="13679"/>
                      </a:cubicBezTo>
                      <a:cubicBezTo>
                        <a:pt x="487" y="18329"/>
                        <a:pt x="2645" y="19849"/>
                        <a:pt x="2645" y="19849"/>
                      </a:cubicBezTo>
                      <a:cubicBezTo>
                        <a:pt x="2645" y="19849"/>
                        <a:pt x="1" y="20943"/>
                        <a:pt x="487" y="25472"/>
                      </a:cubicBezTo>
                      <a:cubicBezTo>
                        <a:pt x="943" y="29971"/>
                        <a:pt x="3466" y="30031"/>
                        <a:pt x="3466" y="30031"/>
                      </a:cubicBezTo>
                      <a:cubicBezTo>
                        <a:pt x="3466" y="30031"/>
                        <a:pt x="1642" y="30974"/>
                        <a:pt x="2524" y="33071"/>
                      </a:cubicBezTo>
                      <a:cubicBezTo>
                        <a:pt x="3405" y="35199"/>
                        <a:pt x="5837" y="35837"/>
                        <a:pt x="5837" y="35837"/>
                      </a:cubicBezTo>
                      <a:cubicBezTo>
                        <a:pt x="5837" y="35837"/>
                        <a:pt x="4590" y="37904"/>
                        <a:pt x="8086" y="39697"/>
                      </a:cubicBezTo>
                      <a:cubicBezTo>
                        <a:pt x="9376" y="40364"/>
                        <a:pt x="10389" y="40576"/>
                        <a:pt x="11156" y="40576"/>
                      </a:cubicBezTo>
                      <a:cubicBezTo>
                        <a:pt x="12484" y="40576"/>
                        <a:pt x="13071" y="39940"/>
                        <a:pt x="13071" y="39940"/>
                      </a:cubicBezTo>
                      <a:lnTo>
                        <a:pt x="13071" y="39940"/>
                      </a:lnTo>
                      <a:cubicBezTo>
                        <a:pt x="13071" y="39940"/>
                        <a:pt x="12645" y="42311"/>
                        <a:pt x="16202" y="42980"/>
                      </a:cubicBezTo>
                      <a:cubicBezTo>
                        <a:pt x="16498" y="43048"/>
                        <a:pt x="16794" y="43081"/>
                        <a:pt x="17085" y="43081"/>
                      </a:cubicBezTo>
                      <a:cubicBezTo>
                        <a:pt x="18739" y="43081"/>
                        <a:pt x="20244" y="42024"/>
                        <a:pt x="20761" y="40396"/>
                      </a:cubicBezTo>
                      <a:lnTo>
                        <a:pt x="40822" y="37843"/>
                      </a:lnTo>
                      <a:cubicBezTo>
                        <a:pt x="40822" y="37843"/>
                        <a:pt x="45047" y="37083"/>
                        <a:pt x="46050" y="34773"/>
                      </a:cubicBezTo>
                      <a:cubicBezTo>
                        <a:pt x="47053" y="32433"/>
                        <a:pt x="45108" y="31673"/>
                        <a:pt x="45108" y="31673"/>
                      </a:cubicBezTo>
                      <a:cubicBezTo>
                        <a:pt x="47023" y="31369"/>
                        <a:pt x="48664" y="30092"/>
                        <a:pt x="49363" y="28299"/>
                      </a:cubicBezTo>
                      <a:cubicBezTo>
                        <a:pt x="50093" y="26566"/>
                        <a:pt x="49576" y="24560"/>
                        <a:pt x="48087" y="23466"/>
                      </a:cubicBezTo>
                      <a:cubicBezTo>
                        <a:pt x="48087" y="23466"/>
                        <a:pt x="51461" y="21885"/>
                        <a:pt x="50974" y="18390"/>
                      </a:cubicBezTo>
                      <a:cubicBezTo>
                        <a:pt x="50518" y="14894"/>
                        <a:pt x="46901" y="14469"/>
                        <a:pt x="46901" y="14469"/>
                      </a:cubicBezTo>
                      <a:cubicBezTo>
                        <a:pt x="46901" y="14469"/>
                        <a:pt x="49667" y="12827"/>
                        <a:pt x="47205" y="7964"/>
                      </a:cubicBezTo>
                      <a:cubicBezTo>
                        <a:pt x="46365" y="6300"/>
                        <a:pt x="45289" y="5878"/>
                        <a:pt x="44414" y="5878"/>
                      </a:cubicBezTo>
                      <a:cubicBezTo>
                        <a:pt x="43515" y="5878"/>
                        <a:pt x="42828" y="6323"/>
                        <a:pt x="42828" y="6323"/>
                      </a:cubicBezTo>
                      <a:cubicBezTo>
                        <a:pt x="42828" y="6323"/>
                        <a:pt x="44318" y="2949"/>
                        <a:pt x="42220" y="578"/>
                      </a:cubicBezTo>
                      <a:lnTo>
                        <a:pt x="42220" y="578"/>
                      </a:lnTo>
                      <a:cubicBezTo>
                        <a:pt x="42524" y="1885"/>
                        <a:pt x="42342" y="3283"/>
                        <a:pt x="41734" y="4499"/>
                      </a:cubicBezTo>
                      <a:cubicBezTo>
                        <a:pt x="40855" y="6376"/>
                        <a:pt x="39877" y="6944"/>
                        <a:pt x="39015" y="6944"/>
                      </a:cubicBezTo>
                      <a:cubicBezTo>
                        <a:pt x="37701" y="6944"/>
                        <a:pt x="36658" y="5624"/>
                        <a:pt x="36658" y="5624"/>
                      </a:cubicBezTo>
                      <a:lnTo>
                        <a:pt x="36658" y="5624"/>
                      </a:lnTo>
                      <a:cubicBezTo>
                        <a:pt x="36658" y="5624"/>
                        <a:pt x="38147" y="8572"/>
                        <a:pt x="34044" y="11064"/>
                      </a:cubicBezTo>
                      <a:cubicBezTo>
                        <a:pt x="33215" y="11568"/>
                        <a:pt x="32456" y="11769"/>
                        <a:pt x="31772" y="11769"/>
                      </a:cubicBezTo>
                      <a:cubicBezTo>
                        <a:pt x="29068" y="11769"/>
                        <a:pt x="27539" y="8633"/>
                        <a:pt x="27539" y="8633"/>
                      </a:cubicBezTo>
                      <a:cubicBezTo>
                        <a:pt x="27539" y="8633"/>
                        <a:pt x="27150" y="14470"/>
                        <a:pt x="22391" y="14470"/>
                      </a:cubicBezTo>
                      <a:cubicBezTo>
                        <a:pt x="22355" y="14470"/>
                        <a:pt x="22318" y="14469"/>
                        <a:pt x="22281" y="14469"/>
                      </a:cubicBezTo>
                      <a:cubicBezTo>
                        <a:pt x="17448" y="14378"/>
                        <a:pt x="18360" y="10274"/>
                        <a:pt x="18360" y="10274"/>
                      </a:cubicBezTo>
                      <a:lnTo>
                        <a:pt x="18360" y="10274"/>
                      </a:lnTo>
                      <a:cubicBezTo>
                        <a:pt x="18360" y="10274"/>
                        <a:pt x="17036" y="11855"/>
                        <a:pt x="15153" y="11855"/>
                      </a:cubicBezTo>
                      <a:cubicBezTo>
                        <a:pt x="14212" y="11855"/>
                        <a:pt x="13132" y="11460"/>
                        <a:pt x="12007" y="10274"/>
                      </a:cubicBezTo>
                      <a:cubicBezTo>
                        <a:pt x="8663" y="6748"/>
                        <a:pt x="10548" y="2645"/>
                        <a:pt x="124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350;p39">
                  <a:extLst>
                    <a:ext uri="{FF2B5EF4-FFF2-40B4-BE49-F238E27FC236}">
                      <a16:creationId xmlns:a16="http://schemas.microsoft.com/office/drawing/2014/main" id="{864B45CF-C34A-4F1D-BA59-21EDE33F7980}"/>
                    </a:ext>
                  </a:extLst>
                </p:cNvPr>
                <p:cNvSpPr/>
                <p:nvPr/>
              </p:nvSpPr>
              <p:spPr>
                <a:xfrm>
                  <a:off x="2901880" y="2280499"/>
                  <a:ext cx="155751" cy="165437"/>
                </a:xfrm>
                <a:custGeom>
                  <a:avLst/>
                  <a:gdLst/>
                  <a:ahLst/>
                  <a:cxnLst/>
                  <a:rect l="l" t="t" r="r" b="b"/>
                  <a:pathLst>
                    <a:path w="5290" h="5619" extrusionOk="0">
                      <a:moveTo>
                        <a:pt x="4651" y="0"/>
                      </a:moveTo>
                      <a:lnTo>
                        <a:pt x="0" y="851"/>
                      </a:lnTo>
                      <a:lnTo>
                        <a:pt x="396" y="4955"/>
                      </a:lnTo>
                      <a:cubicBezTo>
                        <a:pt x="396" y="4955"/>
                        <a:pt x="1520" y="5618"/>
                        <a:pt x="2818" y="5618"/>
                      </a:cubicBezTo>
                      <a:cubicBezTo>
                        <a:pt x="3655" y="5618"/>
                        <a:pt x="4563" y="5343"/>
                        <a:pt x="5289" y="4438"/>
                      </a:cubicBezTo>
                      <a:lnTo>
                        <a:pt x="4651" y="0"/>
                      </a:lnTo>
                      <a:close/>
                    </a:path>
                  </a:pathLst>
                </a:custGeom>
                <a:solidFill>
                  <a:srgbClr val="7235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351;p39">
                  <a:extLst>
                    <a:ext uri="{FF2B5EF4-FFF2-40B4-BE49-F238E27FC236}">
                      <a16:creationId xmlns:a16="http://schemas.microsoft.com/office/drawing/2014/main" id="{5F86565C-EB16-4F09-AC07-CD654C78F087}"/>
                    </a:ext>
                  </a:extLst>
                </p:cNvPr>
                <p:cNvSpPr/>
                <p:nvPr/>
              </p:nvSpPr>
              <p:spPr>
                <a:xfrm>
                  <a:off x="2329959" y="1801087"/>
                  <a:ext cx="283796" cy="255914"/>
                </a:xfrm>
                <a:custGeom>
                  <a:avLst/>
                  <a:gdLst/>
                  <a:ahLst/>
                  <a:cxnLst/>
                  <a:rect l="l" t="t" r="r" b="b"/>
                  <a:pathLst>
                    <a:path w="9639" h="8692" extrusionOk="0">
                      <a:moveTo>
                        <a:pt x="4044" y="1"/>
                      </a:moveTo>
                      <a:cubicBezTo>
                        <a:pt x="2720" y="1"/>
                        <a:pt x="789" y="568"/>
                        <a:pt x="398" y="3760"/>
                      </a:cubicBezTo>
                      <a:cubicBezTo>
                        <a:pt x="0" y="6828"/>
                        <a:pt x="2197" y="8692"/>
                        <a:pt x="4374" y="8692"/>
                      </a:cubicBezTo>
                      <a:cubicBezTo>
                        <a:pt x="5691" y="8692"/>
                        <a:pt x="7001" y="8009"/>
                        <a:pt x="7723" y="6496"/>
                      </a:cubicBezTo>
                      <a:cubicBezTo>
                        <a:pt x="9638" y="2484"/>
                        <a:pt x="5322" y="174"/>
                        <a:pt x="5322" y="174"/>
                      </a:cubicBezTo>
                      <a:cubicBezTo>
                        <a:pt x="5322" y="174"/>
                        <a:pt x="4776" y="1"/>
                        <a:pt x="4044" y="1"/>
                      </a:cubicBezTo>
                      <a:close/>
                    </a:path>
                  </a:pathLst>
                </a:custGeom>
                <a:solidFill>
                  <a:srgbClr val="7235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352;p39">
                  <a:extLst>
                    <a:ext uri="{FF2B5EF4-FFF2-40B4-BE49-F238E27FC236}">
                      <a16:creationId xmlns:a16="http://schemas.microsoft.com/office/drawing/2014/main" id="{DD5DA93B-10C9-4D35-AE30-EF9C3B3B90B9}"/>
                    </a:ext>
                  </a:extLst>
                </p:cNvPr>
                <p:cNvSpPr/>
                <p:nvPr/>
              </p:nvSpPr>
              <p:spPr>
                <a:xfrm>
                  <a:off x="3255367" y="1578119"/>
                  <a:ext cx="180806" cy="222733"/>
                </a:xfrm>
                <a:custGeom>
                  <a:avLst/>
                  <a:gdLst/>
                  <a:ahLst/>
                  <a:cxnLst/>
                  <a:rect l="l" t="t" r="r" b="b"/>
                  <a:pathLst>
                    <a:path w="6141" h="7565" extrusionOk="0">
                      <a:moveTo>
                        <a:pt x="1306" y="1"/>
                      </a:moveTo>
                      <a:cubicBezTo>
                        <a:pt x="556" y="1"/>
                        <a:pt x="1" y="178"/>
                        <a:pt x="1" y="178"/>
                      </a:cubicBezTo>
                      <a:lnTo>
                        <a:pt x="1976" y="7564"/>
                      </a:lnTo>
                      <a:cubicBezTo>
                        <a:pt x="1976" y="7564"/>
                        <a:pt x="6141" y="6196"/>
                        <a:pt x="4864" y="2610"/>
                      </a:cubicBezTo>
                      <a:cubicBezTo>
                        <a:pt x="4106" y="428"/>
                        <a:pt x="2471" y="1"/>
                        <a:pt x="1306" y="1"/>
                      </a:cubicBezTo>
                      <a:close/>
                    </a:path>
                  </a:pathLst>
                </a:custGeom>
                <a:solidFill>
                  <a:srgbClr val="7235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353;p39">
                  <a:extLst>
                    <a:ext uri="{FF2B5EF4-FFF2-40B4-BE49-F238E27FC236}">
                      <a16:creationId xmlns:a16="http://schemas.microsoft.com/office/drawing/2014/main" id="{074EEB34-BAF5-4791-A7CE-572A9BA959DA}"/>
                    </a:ext>
                  </a:extLst>
                </p:cNvPr>
                <p:cNvSpPr/>
                <p:nvPr/>
              </p:nvSpPr>
              <p:spPr>
                <a:xfrm>
                  <a:off x="2486623" y="1492059"/>
                  <a:ext cx="1043531" cy="821092"/>
                </a:xfrm>
                <a:custGeom>
                  <a:avLst/>
                  <a:gdLst/>
                  <a:ahLst/>
                  <a:cxnLst/>
                  <a:rect l="l" t="t" r="r" b="b"/>
                  <a:pathLst>
                    <a:path w="35443" h="27888" extrusionOk="0">
                      <a:moveTo>
                        <a:pt x="20974" y="1"/>
                      </a:moveTo>
                      <a:cubicBezTo>
                        <a:pt x="20974" y="1"/>
                        <a:pt x="20488" y="2159"/>
                        <a:pt x="17296" y="2767"/>
                      </a:cubicBezTo>
                      <a:cubicBezTo>
                        <a:pt x="16859" y="2850"/>
                        <a:pt x="16450" y="2886"/>
                        <a:pt x="16069" y="2886"/>
                      </a:cubicBezTo>
                      <a:cubicBezTo>
                        <a:pt x="13670" y="2886"/>
                        <a:pt x="12402" y="1460"/>
                        <a:pt x="12402" y="1460"/>
                      </a:cubicBezTo>
                      <a:cubicBezTo>
                        <a:pt x="12335" y="4201"/>
                        <a:pt x="10059" y="6112"/>
                        <a:pt x="7611" y="6112"/>
                      </a:cubicBezTo>
                      <a:cubicBezTo>
                        <a:pt x="6748" y="6112"/>
                        <a:pt x="5863" y="5874"/>
                        <a:pt x="5047" y="5350"/>
                      </a:cubicBezTo>
                      <a:cubicBezTo>
                        <a:pt x="4656" y="10640"/>
                        <a:pt x="105" y="10670"/>
                        <a:pt x="3" y="10670"/>
                      </a:cubicBezTo>
                      <a:cubicBezTo>
                        <a:pt x="1" y="10670"/>
                        <a:pt x="1" y="10670"/>
                        <a:pt x="1" y="10670"/>
                      </a:cubicBezTo>
                      <a:lnTo>
                        <a:pt x="1" y="10670"/>
                      </a:lnTo>
                      <a:cubicBezTo>
                        <a:pt x="3031" y="19761"/>
                        <a:pt x="4849" y="27887"/>
                        <a:pt x="14835" y="27887"/>
                      </a:cubicBezTo>
                      <a:cubicBezTo>
                        <a:pt x="16467" y="27887"/>
                        <a:pt x="18317" y="27670"/>
                        <a:pt x="20427" y="27205"/>
                      </a:cubicBezTo>
                      <a:cubicBezTo>
                        <a:pt x="35442" y="23861"/>
                        <a:pt x="26111" y="3101"/>
                        <a:pt x="26111" y="3101"/>
                      </a:cubicBezTo>
                      <a:lnTo>
                        <a:pt x="26111" y="3101"/>
                      </a:lnTo>
                      <a:cubicBezTo>
                        <a:pt x="26030" y="3106"/>
                        <a:pt x="25950" y="3108"/>
                        <a:pt x="25871" y="3108"/>
                      </a:cubicBezTo>
                      <a:cubicBezTo>
                        <a:pt x="23017" y="3108"/>
                        <a:pt x="20974" y="1"/>
                        <a:pt x="20974" y="1"/>
                      </a:cubicBezTo>
                      <a:close/>
                    </a:path>
                  </a:pathLst>
                </a:custGeom>
                <a:solidFill>
                  <a:srgbClr val="8745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354;p39">
                  <a:extLst>
                    <a:ext uri="{FF2B5EF4-FFF2-40B4-BE49-F238E27FC236}">
                      <a16:creationId xmlns:a16="http://schemas.microsoft.com/office/drawing/2014/main" id="{A57CF897-5F03-4FFA-96DD-D107E3B06906}"/>
                    </a:ext>
                  </a:extLst>
                </p:cNvPr>
                <p:cNvSpPr/>
                <p:nvPr/>
              </p:nvSpPr>
              <p:spPr>
                <a:xfrm>
                  <a:off x="2562791" y="1833916"/>
                  <a:ext cx="238896" cy="241841"/>
                </a:xfrm>
                <a:custGeom>
                  <a:avLst/>
                  <a:gdLst/>
                  <a:ahLst/>
                  <a:cxnLst/>
                  <a:rect l="l" t="t" r="r" b="b"/>
                  <a:pathLst>
                    <a:path w="8114" h="8214" extrusionOk="0">
                      <a:moveTo>
                        <a:pt x="3402" y="1"/>
                      </a:moveTo>
                      <a:lnTo>
                        <a:pt x="3402" y="1"/>
                      </a:lnTo>
                      <a:cubicBezTo>
                        <a:pt x="0" y="2831"/>
                        <a:pt x="2163" y="8214"/>
                        <a:pt x="6300" y="8214"/>
                      </a:cubicBezTo>
                      <a:cubicBezTo>
                        <a:pt x="6562" y="8214"/>
                        <a:pt x="6833" y="8192"/>
                        <a:pt x="7110" y="8147"/>
                      </a:cubicBezTo>
                      <a:cubicBezTo>
                        <a:pt x="7718" y="6658"/>
                        <a:pt x="8113" y="4712"/>
                        <a:pt x="7292" y="2980"/>
                      </a:cubicBezTo>
                      <a:cubicBezTo>
                        <a:pt x="6472" y="1217"/>
                        <a:pt x="4830" y="396"/>
                        <a:pt x="34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355;p39">
                  <a:extLst>
                    <a:ext uri="{FF2B5EF4-FFF2-40B4-BE49-F238E27FC236}">
                      <a16:creationId xmlns:a16="http://schemas.microsoft.com/office/drawing/2014/main" id="{483190D3-09F8-401E-A1DB-74E8165DA03B}"/>
                    </a:ext>
                  </a:extLst>
                </p:cNvPr>
                <p:cNvSpPr/>
                <p:nvPr/>
              </p:nvSpPr>
              <p:spPr>
                <a:xfrm>
                  <a:off x="2663837" y="1801234"/>
                  <a:ext cx="225530" cy="273462"/>
                </a:xfrm>
                <a:custGeom>
                  <a:avLst/>
                  <a:gdLst/>
                  <a:ahLst/>
                  <a:cxnLst/>
                  <a:rect l="l" t="t" r="r" b="b"/>
                  <a:pathLst>
                    <a:path w="7660" h="9288" extrusionOk="0">
                      <a:moveTo>
                        <a:pt x="2981" y="1"/>
                      </a:moveTo>
                      <a:cubicBezTo>
                        <a:pt x="1953" y="1"/>
                        <a:pt x="903" y="345"/>
                        <a:pt x="0" y="1111"/>
                      </a:cubicBezTo>
                      <a:cubicBezTo>
                        <a:pt x="1398" y="1506"/>
                        <a:pt x="3040" y="2327"/>
                        <a:pt x="3860" y="4090"/>
                      </a:cubicBezTo>
                      <a:cubicBezTo>
                        <a:pt x="4712" y="5853"/>
                        <a:pt x="4286" y="7768"/>
                        <a:pt x="3678" y="9287"/>
                      </a:cubicBezTo>
                      <a:cubicBezTo>
                        <a:pt x="5958" y="8923"/>
                        <a:pt x="7660" y="6977"/>
                        <a:pt x="7660" y="4667"/>
                      </a:cubicBezTo>
                      <a:cubicBezTo>
                        <a:pt x="7660" y="1879"/>
                        <a:pt x="5380" y="1"/>
                        <a:pt x="29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356;p39">
                  <a:extLst>
                    <a:ext uri="{FF2B5EF4-FFF2-40B4-BE49-F238E27FC236}">
                      <a16:creationId xmlns:a16="http://schemas.microsoft.com/office/drawing/2014/main" id="{99DB7BD8-298C-4C01-8238-82B11E516DE1}"/>
                    </a:ext>
                  </a:extLst>
                </p:cNvPr>
                <p:cNvSpPr/>
                <p:nvPr/>
              </p:nvSpPr>
              <p:spPr>
                <a:xfrm>
                  <a:off x="2959234" y="1712230"/>
                  <a:ext cx="217403" cy="218728"/>
                </a:xfrm>
                <a:custGeom>
                  <a:avLst/>
                  <a:gdLst/>
                  <a:ahLst/>
                  <a:cxnLst/>
                  <a:rect l="l" t="t" r="r" b="b"/>
                  <a:pathLst>
                    <a:path w="7384" h="7429" extrusionOk="0">
                      <a:moveTo>
                        <a:pt x="3129" y="0"/>
                      </a:moveTo>
                      <a:lnTo>
                        <a:pt x="3129" y="0"/>
                      </a:lnTo>
                      <a:cubicBezTo>
                        <a:pt x="1" y="2531"/>
                        <a:pt x="1927" y="7428"/>
                        <a:pt x="5672" y="7428"/>
                      </a:cubicBezTo>
                      <a:cubicBezTo>
                        <a:pt x="5930" y="7428"/>
                        <a:pt x="6197" y="7405"/>
                        <a:pt x="6472" y="7356"/>
                      </a:cubicBezTo>
                      <a:cubicBezTo>
                        <a:pt x="7019" y="6018"/>
                        <a:pt x="7384" y="4255"/>
                        <a:pt x="6654" y="2675"/>
                      </a:cubicBezTo>
                      <a:cubicBezTo>
                        <a:pt x="5895" y="1094"/>
                        <a:pt x="4405" y="365"/>
                        <a:pt x="31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357;p39">
                  <a:extLst>
                    <a:ext uri="{FF2B5EF4-FFF2-40B4-BE49-F238E27FC236}">
                      <a16:creationId xmlns:a16="http://schemas.microsoft.com/office/drawing/2014/main" id="{03CF856A-E22A-44C2-9685-053D3C363DF8}"/>
                    </a:ext>
                  </a:extLst>
                </p:cNvPr>
                <p:cNvSpPr/>
                <p:nvPr/>
              </p:nvSpPr>
              <p:spPr>
                <a:xfrm>
                  <a:off x="3051330" y="1682758"/>
                  <a:ext cx="204066" cy="246051"/>
                </a:xfrm>
                <a:custGeom>
                  <a:avLst/>
                  <a:gdLst/>
                  <a:ahLst/>
                  <a:cxnLst/>
                  <a:rect l="l" t="t" r="r" b="b"/>
                  <a:pathLst>
                    <a:path w="6931" h="8357" extrusionOk="0">
                      <a:moveTo>
                        <a:pt x="2693" y="0"/>
                      </a:moveTo>
                      <a:cubicBezTo>
                        <a:pt x="1766" y="0"/>
                        <a:pt x="818" y="311"/>
                        <a:pt x="1" y="1001"/>
                      </a:cubicBezTo>
                      <a:cubicBezTo>
                        <a:pt x="1277" y="1366"/>
                        <a:pt x="2767" y="2095"/>
                        <a:pt x="3526" y="3676"/>
                      </a:cubicBezTo>
                      <a:cubicBezTo>
                        <a:pt x="4256" y="5287"/>
                        <a:pt x="3891" y="7019"/>
                        <a:pt x="3344" y="8357"/>
                      </a:cubicBezTo>
                      <a:cubicBezTo>
                        <a:pt x="5411" y="8053"/>
                        <a:pt x="6931" y="6290"/>
                        <a:pt x="6931" y="4223"/>
                      </a:cubicBezTo>
                      <a:cubicBezTo>
                        <a:pt x="6931" y="1708"/>
                        <a:pt x="4869" y="0"/>
                        <a:pt x="26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358;p39">
                  <a:extLst>
                    <a:ext uri="{FF2B5EF4-FFF2-40B4-BE49-F238E27FC236}">
                      <a16:creationId xmlns:a16="http://schemas.microsoft.com/office/drawing/2014/main" id="{F77F0A79-8BA5-496E-9526-849CA24A37EE}"/>
                    </a:ext>
                  </a:extLst>
                </p:cNvPr>
                <p:cNvSpPr/>
                <p:nvPr/>
              </p:nvSpPr>
              <p:spPr>
                <a:xfrm>
                  <a:off x="3038788" y="1948594"/>
                  <a:ext cx="94010" cy="66128"/>
                </a:xfrm>
                <a:custGeom>
                  <a:avLst/>
                  <a:gdLst/>
                  <a:ahLst/>
                  <a:cxnLst/>
                  <a:rect l="l" t="t" r="r" b="b"/>
                  <a:pathLst>
                    <a:path w="3193" h="2246" extrusionOk="0">
                      <a:moveTo>
                        <a:pt x="1500" y="1"/>
                      </a:moveTo>
                      <a:cubicBezTo>
                        <a:pt x="340" y="1"/>
                        <a:pt x="1" y="1304"/>
                        <a:pt x="1" y="1304"/>
                      </a:cubicBezTo>
                      <a:cubicBezTo>
                        <a:pt x="469" y="1063"/>
                        <a:pt x="876" y="968"/>
                        <a:pt x="1226" y="968"/>
                      </a:cubicBezTo>
                      <a:cubicBezTo>
                        <a:pt x="2515" y="968"/>
                        <a:pt x="3041" y="2246"/>
                        <a:pt x="3041" y="2246"/>
                      </a:cubicBezTo>
                      <a:cubicBezTo>
                        <a:pt x="3041" y="2246"/>
                        <a:pt x="3193" y="300"/>
                        <a:pt x="1794" y="27"/>
                      </a:cubicBezTo>
                      <a:cubicBezTo>
                        <a:pt x="1691" y="9"/>
                        <a:pt x="1593" y="1"/>
                        <a:pt x="1500" y="1"/>
                      </a:cubicBezTo>
                      <a:close/>
                    </a:path>
                  </a:pathLst>
                </a:custGeom>
                <a:solidFill>
                  <a:srgbClr val="72352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359;p39">
                  <a:extLst>
                    <a:ext uri="{FF2B5EF4-FFF2-40B4-BE49-F238E27FC236}">
                      <a16:creationId xmlns:a16="http://schemas.microsoft.com/office/drawing/2014/main" id="{59BE7185-1BD0-4435-A6C6-F4F5903ECB09}"/>
                    </a:ext>
                  </a:extLst>
                </p:cNvPr>
                <p:cNvSpPr/>
                <p:nvPr/>
              </p:nvSpPr>
              <p:spPr>
                <a:xfrm>
                  <a:off x="2813287" y="2122099"/>
                  <a:ext cx="244343" cy="123511"/>
                </a:xfrm>
                <a:custGeom>
                  <a:avLst/>
                  <a:gdLst/>
                  <a:ahLst/>
                  <a:cxnLst/>
                  <a:rect l="l" t="t" r="r" b="b"/>
                  <a:pathLst>
                    <a:path w="8299" h="4195" extrusionOk="0">
                      <a:moveTo>
                        <a:pt x="8298" y="0"/>
                      </a:moveTo>
                      <a:lnTo>
                        <a:pt x="8298" y="0"/>
                      </a:lnTo>
                      <a:cubicBezTo>
                        <a:pt x="6842" y="477"/>
                        <a:pt x="5173" y="617"/>
                        <a:pt x="3715" y="617"/>
                      </a:cubicBezTo>
                      <a:cubicBezTo>
                        <a:pt x="1644" y="617"/>
                        <a:pt x="0" y="335"/>
                        <a:pt x="0" y="335"/>
                      </a:cubicBezTo>
                      <a:lnTo>
                        <a:pt x="0" y="335"/>
                      </a:lnTo>
                      <a:cubicBezTo>
                        <a:pt x="0" y="335"/>
                        <a:pt x="456" y="4195"/>
                        <a:pt x="4134" y="4195"/>
                      </a:cubicBezTo>
                      <a:cubicBezTo>
                        <a:pt x="7812" y="4195"/>
                        <a:pt x="8298" y="0"/>
                        <a:pt x="82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360;p39">
                  <a:extLst>
                    <a:ext uri="{FF2B5EF4-FFF2-40B4-BE49-F238E27FC236}">
                      <a16:creationId xmlns:a16="http://schemas.microsoft.com/office/drawing/2014/main" id="{5B9EBC81-0CCD-413E-99C4-822E22CEBB71}"/>
                    </a:ext>
                  </a:extLst>
                </p:cNvPr>
                <p:cNvSpPr/>
                <p:nvPr/>
              </p:nvSpPr>
              <p:spPr>
                <a:xfrm>
                  <a:off x="2578955" y="1723153"/>
                  <a:ext cx="110056" cy="89741"/>
                </a:xfrm>
                <a:custGeom>
                  <a:avLst/>
                  <a:gdLst/>
                  <a:ahLst/>
                  <a:cxnLst/>
                  <a:rect l="l" t="t" r="r" b="b"/>
                  <a:pathLst>
                    <a:path w="3738" h="3048" extrusionOk="0">
                      <a:moveTo>
                        <a:pt x="2858" y="0"/>
                      </a:moveTo>
                      <a:cubicBezTo>
                        <a:pt x="1932" y="0"/>
                        <a:pt x="1" y="2124"/>
                        <a:pt x="664" y="2973"/>
                      </a:cubicBezTo>
                      <a:cubicBezTo>
                        <a:pt x="704" y="3024"/>
                        <a:pt x="765" y="3048"/>
                        <a:pt x="841" y="3048"/>
                      </a:cubicBezTo>
                      <a:cubicBezTo>
                        <a:pt x="1571" y="3048"/>
                        <a:pt x="3738" y="862"/>
                        <a:pt x="3187" y="146"/>
                      </a:cubicBezTo>
                      <a:cubicBezTo>
                        <a:pt x="3106" y="45"/>
                        <a:pt x="2993" y="0"/>
                        <a:pt x="2858" y="0"/>
                      </a:cubicBez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361;p39">
                  <a:extLst>
                    <a:ext uri="{FF2B5EF4-FFF2-40B4-BE49-F238E27FC236}">
                      <a16:creationId xmlns:a16="http://schemas.microsoft.com/office/drawing/2014/main" id="{01FC8BC7-9356-4D2C-BA77-E0FCB16AD96E}"/>
                    </a:ext>
                  </a:extLst>
                </p:cNvPr>
                <p:cNvSpPr/>
                <p:nvPr/>
              </p:nvSpPr>
              <p:spPr>
                <a:xfrm>
                  <a:off x="3099851" y="1592428"/>
                  <a:ext cx="97160" cy="44841"/>
                </a:xfrm>
                <a:custGeom>
                  <a:avLst/>
                  <a:gdLst/>
                  <a:ahLst/>
                  <a:cxnLst/>
                  <a:rect l="l" t="t" r="r" b="b"/>
                  <a:pathLst>
                    <a:path w="3300" h="1523" extrusionOk="0">
                      <a:moveTo>
                        <a:pt x="831" y="1"/>
                      </a:moveTo>
                      <a:cubicBezTo>
                        <a:pt x="481" y="1"/>
                        <a:pt x="212" y="111"/>
                        <a:pt x="146" y="391"/>
                      </a:cubicBezTo>
                      <a:cubicBezTo>
                        <a:pt x="0" y="1100"/>
                        <a:pt x="1254" y="1522"/>
                        <a:pt x="2165" y="1522"/>
                      </a:cubicBezTo>
                      <a:cubicBezTo>
                        <a:pt x="2583" y="1522"/>
                        <a:pt x="2928" y="1433"/>
                        <a:pt x="3033" y="1242"/>
                      </a:cubicBezTo>
                      <a:cubicBezTo>
                        <a:pt x="3299" y="799"/>
                        <a:pt x="1772" y="1"/>
                        <a:pt x="831" y="1"/>
                      </a:cubicBez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363;p39">
                  <a:extLst>
                    <a:ext uri="{FF2B5EF4-FFF2-40B4-BE49-F238E27FC236}">
                      <a16:creationId xmlns:a16="http://schemas.microsoft.com/office/drawing/2014/main" id="{3FE96C7C-231F-4413-B879-2E178556F555}"/>
                    </a:ext>
                  </a:extLst>
                </p:cNvPr>
                <p:cNvSpPr/>
                <p:nvPr/>
              </p:nvSpPr>
              <p:spPr>
                <a:xfrm>
                  <a:off x="1648984" y="1748680"/>
                  <a:ext cx="278408" cy="384166"/>
                </a:xfrm>
                <a:custGeom>
                  <a:avLst/>
                  <a:gdLst/>
                  <a:ahLst/>
                  <a:cxnLst/>
                  <a:rect l="l" t="t" r="r" b="b"/>
                  <a:pathLst>
                    <a:path w="9456" h="13048" extrusionOk="0">
                      <a:moveTo>
                        <a:pt x="6081" y="1"/>
                      </a:moveTo>
                      <a:cubicBezTo>
                        <a:pt x="5782" y="1"/>
                        <a:pt x="5507" y="91"/>
                        <a:pt x="5289" y="282"/>
                      </a:cubicBezTo>
                      <a:cubicBezTo>
                        <a:pt x="4013" y="1346"/>
                        <a:pt x="6049" y="3595"/>
                        <a:pt x="6049" y="3595"/>
                      </a:cubicBezTo>
                      <a:lnTo>
                        <a:pt x="0" y="8367"/>
                      </a:lnTo>
                      <a:cubicBezTo>
                        <a:pt x="1248" y="9563"/>
                        <a:pt x="2081" y="9820"/>
                        <a:pt x="2567" y="9820"/>
                      </a:cubicBezTo>
                      <a:cubicBezTo>
                        <a:pt x="2932" y="9820"/>
                        <a:pt x="3101" y="9674"/>
                        <a:pt x="3101" y="9674"/>
                      </a:cubicBezTo>
                      <a:lnTo>
                        <a:pt x="4134" y="13048"/>
                      </a:lnTo>
                      <a:lnTo>
                        <a:pt x="7235" y="10252"/>
                      </a:lnTo>
                      <a:lnTo>
                        <a:pt x="6232" y="8306"/>
                      </a:lnTo>
                      <a:cubicBezTo>
                        <a:pt x="6232" y="8306"/>
                        <a:pt x="7782" y="7546"/>
                        <a:pt x="8602" y="4841"/>
                      </a:cubicBezTo>
                      <a:cubicBezTo>
                        <a:pt x="9455" y="2007"/>
                        <a:pt x="7493" y="1"/>
                        <a:pt x="6081" y="1"/>
                      </a:cubicBezTo>
                      <a:close/>
                    </a:path>
                  </a:pathLst>
                </a:custGeom>
                <a:solidFill>
                  <a:srgbClr val="87452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364;p39">
                  <a:extLst>
                    <a:ext uri="{FF2B5EF4-FFF2-40B4-BE49-F238E27FC236}">
                      <a16:creationId xmlns:a16="http://schemas.microsoft.com/office/drawing/2014/main" id="{4E4D9195-C53E-4BD4-9AE8-D498FD9E1246}"/>
                    </a:ext>
                  </a:extLst>
                </p:cNvPr>
                <p:cNvSpPr/>
                <p:nvPr/>
              </p:nvSpPr>
              <p:spPr>
                <a:xfrm>
                  <a:off x="1670447" y="2028707"/>
                  <a:ext cx="1166129" cy="662486"/>
                </a:xfrm>
                <a:custGeom>
                  <a:avLst/>
                  <a:gdLst/>
                  <a:ahLst/>
                  <a:cxnLst/>
                  <a:rect l="l" t="t" r="r" b="b"/>
                  <a:pathLst>
                    <a:path w="39607" h="22501" extrusionOk="0">
                      <a:moveTo>
                        <a:pt x="10127" y="0"/>
                      </a:moveTo>
                      <a:cubicBezTo>
                        <a:pt x="8315" y="0"/>
                        <a:pt x="6516" y="528"/>
                        <a:pt x="4986" y="1531"/>
                      </a:cubicBezTo>
                      <a:cubicBezTo>
                        <a:pt x="1" y="4783"/>
                        <a:pt x="214" y="10254"/>
                        <a:pt x="214" y="10254"/>
                      </a:cubicBezTo>
                      <a:cubicBezTo>
                        <a:pt x="214" y="10254"/>
                        <a:pt x="3679" y="16212"/>
                        <a:pt x="16962" y="20133"/>
                      </a:cubicBezTo>
                      <a:cubicBezTo>
                        <a:pt x="23264" y="22008"/>
                        <a:pt x="28334" y="22500"/>
                        <a:pt x="31923" y="22500"/>
                      </a:cubicBezTo>
                      <a:cubicBezTo>
                        <a:pt x="35899" y="22500"/>
                        <a:pt x="38056" y="21896"/>
                        <a:pt x="38056" y="21896"/>
                      </a:cubicBezTo>
                      <a:cubicBezTo>
                        <a:pt x="39607" y="17337"/>
                        <a:pt x="38512" y="13902"/>
                        <a:pt x="38512" y="13902"/>
                      </a:cubicBezTo>
                      <a:cubicBezTo>
                        <a:pt x="38512" y="13902"/>
                        <a:pt x="30609" y="12382"/>
                        <a:pt x="23649" y="9616"/>
                      </a:cubicBezTo>
                      <a:cubicBezTo>
                        <a:pt x="16688" y="6850"/>
                        <a:pt x="11278" y="72"/>
                        <a:pt x="11278" y="72"/>
                      </a:cubicBezTo>
                      <a:cubicBezTo>
                        <a:pt x="10895" y="24"/>
                        <a:pt x="10511" y="0"/>
                        <a:pt x="10127" y="0"/>
                      </a:cubicBezTo>
                      <a:close/>
                    </a:path>
                  </a:pathLst>
                </a:custGeom>
                <a:solidFill>
                  <a:srgbClr val="7451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1B252EE8-D727-4143-B32C-1DE33B9EB0BF}"/>
              </a:ext>
            </a:extLst>
          </p:cNvPr>
          <p:cNvSpPr>
            <a:spLocks noChangeArrowheads="1"/>
          </p:cNvSpPr>
          <p:nvPr/>
        </p:nvSpPr>
        <p:spPr bwMode="auto">
          <a:xfrm>
            <a:off x="133121" y="490971"/>
            <a:ext cx="887775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Fredoka One" panose="020B0604020202020204" charset="0"/>
                <a:ea typeface="Calibri" panose="020F0502020204030204" pitchFamily="34" charset="0"/>
                <a:cs typeface="Times New Roman" panose="02020603050405020304" pitchFamily="18" charset="0"/>
              </a:rPr>
              <a:t>ESCUELA NORMAL DE EDUCACIÓN PREESCOLAR DEL ESTADO DE COAHUILA</a:t>
            </a:r>
            <a:endParaRPr kumimoji="0" lang="es-MX" altLang="es-MX" sz="1800" b="0" i="0" u="none" strike="noStrike" cap="none" normalizeH="0" baseline="0" dirty="0">
              <a:ln>
                <a:noFill/>
              </a:ln>
              <a:solidFill>
                <a:schemeClr val="tx1"/>
              </a:solidFill>
              <a:effectLst/>
              <a:latin typeface="Fredoka One" panose="020B060402020202020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Fredoka One" panose="020B0604020202020204" charset="0"/>
                <a:ea typeface="Calibri" panose="020F0502020204030204" pitchFamily="34" charset="0"/>
                <a:cs typeface="Times New Roman" panose="02020603050405020304" pitchFamily="18" charset="0"/>
              </a:rPr>
              <a:t>CICLO ESCOLAR 2020-2021</a:t>
            </a:r>
            <a:endParaRPr kumimoji="0" lang="es-MX" altLang="es-MX" sz="1800" b="0" i="0" u="none" strike="noStrike" cap="none" normalizeH="0" baseline="0" dirty="0">
              <a:ln>
                <a:noFill/>
              </a:ln>
              <a:solidFill>
                <a:schemeClr val="tx1"/>
              </a:solidFill>
              <a:effectLst/>
              <a:latin typeface="Fredoka One" panose="020B0604020202020204" charset="0"/>
            </a:endParaRPr>
          </a:p>
        </p:txBody>
      </p:sp>
      <p:sp>
        <p:nvSpPr>
          <p:cNvPr id="7" name="Rectangle 3">
            <a:extLst>
              <a:ext uri="{FF2B5EF4-FFF2-40B4-BE49-F238E27FC236}">
                <a16:creationId xmlns:a16="http://schemas.microsoft.com/office/drawing/2014/main" id="{38820ED1-2EFC-4AF1-A472-15EA679D8CB1}"/>
              </a:ext>
            </a:extLst>
          </p:cNvPr>
          <p:cNvSpPr>
            <a:spLocks noChangeArrowheads="1"/>
          </p:cNvSpPr>
          <p:nvPr/>
        </p:nvSpPr>
        <p:spPr bwMode="auto">
          <a:xfrm>
            <a:off x="909776" y="2516310"/>
            <a:ext cx="7324441" cy="2547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Grado: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1</a:t>
            </a: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   Sección: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A</a:t>
            </a: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 </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Curso: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Pensamiento Matemático</a:t>
            </a: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 </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Grado en el que realiza su aplicación: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3er año</a:t>
            </a: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                      </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Periodo de elaboración: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09 de mayo de 2021</a:t>
            </a: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       </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Nombre del tema /contenido: </a:t>
            </a:r>
            <a:r>
              <a:rPr kumimoji="0" lang="es-MX" altLang="es-MX" sz="1800" b="0"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Descubriendo figuras geométricas</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a:p>
            <a:pPr marL="0" marR="0" lvl="0" indent="0" defTabSz="914400" rtl="0" eaLnBrk="0" fontAlgn="base" latinLnBrk="0" hangingPunct="0">
              <a:lnSpc>
                <a:spcPct val="150000"/>
              </a:lnSpc>
              <a:spcBef>
                <a:spcPct val="0"/>
              </a:spcBef>
              <a:spcAft>
                <a:spcPct val="0"/>
              </a:spcAft>
              <a:buClrTx/>
              <a:buSzTx/>
              <a:buFontTx/>
              <a:buNone/>
              <a:tabLst/>
            </a:pPr>
            <a:r>
              <a:rPr kumimoji="0" lang="es-MX" altLang="es-MX" sz="1800" b="1" i="0" u="none" strike="noStrike" cap="none" normalizeH="0" baseline="0" dirty="0">
                <a:ln>
                  <a:noFill/>
                </a:ln>
                <a:solidFill>
                  <a:schemeClr val="tx1"/>
                </a:solidFill>
                <a:effectLst/>
                <a:latin typeface="Varela Round" panose="020B0604020202020204" charset="-79"/>
                <a:ea typeface="Calibri" panose="020F0502020204030204" pitchFamily="34" charset="0"/>
                <a:cs typeface="Varela Round" panose="020B0604020202020204" charset="-79"/>
              </a:rPr>
              <a:t>SALTILLO, COAHUILA DE ZARAGOZA.</a:t>
            </a:r>
            <a:endParaRPr kumimoji="0" lang="es-MX" altLang="es-MX" sz="1800" b="0" i="0" u="none" strike="noStrike" cap="none" normalizeH="0" baseline="0" dirty="0">
              <a:ln>
                <a:noFill/>
              </a:ln>
              <a:solidFill>
                <a:schemeClr val="tx1"/>
              </a:solidFill>
              <a:effectLst/>
              <a:latin typeface="Varela Round" panose="020B0604020202020204" charset="-79"/>
              <a:cs typeface="Varela Round" panose="020B0604020202020204" charset="-79"/>
            </a:endParaRPr>
          </a:p>
        </p:txBody>
      </p:sp>
      <p:pic>
        <p:nvPicPr>
          <p:cNvPr id="9" name="Imagen 8">
            <a:extLst>
              <a:ext uri="{FF2B5EF4-FFF2-40B4-BE49-F238E27FC236}">
                <a16:creationId xmlns:a16="http://schemas.microsoft.com/office/drawing/2014/main" id="{6F3C788A-2692-4AEA-B0D0-513EF84C3FA9}"/>
              </a:ext>
            </a:extLst>
          </p:cNvPr>
          <p:cNvPicPr>
            <a:picLocks noChangeAspect="1"/>
          </p:cNvPicPr>
          <p:nvPr/>
        </p:nvPicPr>
        <p:blipFill>
          <a:blip r:embed="rId2"/>
          <a:stretch>
            <a:fillRect/>
          </a:stretch>
        </p:blipFill>
        <p:spPr>
          <a:xfrm>
            <a:off x="3643310" y="1137302"/>
            <a:ext cx="1857375" cy="1381125"/>
          </a:xfrm>
          <a:prstGeom prst="rect">
            <a:avLst/>
          </a:prstGeom>
        </p:spPr>
      </p:pic>
    </p:spTree>
    <p:extLst>
      <p:ext uri="{BB962C8B-B14F-4D97-AF65-F5344CB8AC3E}">
        <p14:creationId xmlns:p14="http://schemas.microsoft.com/office/powerpoint/2010/main" val="3073010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9"/>
        <p:cNvGrpSpPr/>
        <p:nvPr/>
      </p:nvGrpSpPr>
      <p:grpSpPr>
        <a:xfrm>
          <a:off x="0" y="0"/>
          <a:ext cx="0" cy="0"/>
          <a:chOff x="0" y="0"/>
          <a:chExt cx="0" cy="0"/>
        </a:xfrm>
      </p:grpSpPr>
      <p:sp>
        <p:nvSpPr>
          <p:cNvPr id="43" name="Triángulo isósceles 42">
            <a:extLst>
              <a:ext uri="{FF2B5EF4-FFF2-40B4-BE49-F238E27FC236}">
                <a16:creationId xmlns:a16="http://schemas.microsoft.com/office/drawing/2014/main" id="{B190B939-D3CD-4353-B610-D2D65BCAF5F8}"/>
              </a:ext>
            </a:extLst>
          </p:cNvPr>
          <p:cNvSpPr/>
          <p:nvPr/>
        </p:nvSpPr>
        <p:spPr>
          <a:xfrm rot="20534542">
            <a:off x="7794557" y="3651794"/>
            <a:ext cx="900000" cy="900000"/>
          </a:xfrm>
          <a:prstGeom prst="triangle">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Rectángulo 43">
            <a:extLst>
              <a:ext uri="{FF2B5EF4-FFF2-40B4-BE49-F238E27FC236}">
                <a16:creationId xmlns:a16="http://schemas.microsoft.com/office/drawing/2014/main" id="{1DF6F036-0279-4EDD-8C8C-C82A06FFDD36}"/>
              </a:ext>
            </a:extLst>
          </p:cNvPr>
          <p:cNvSpPr/>
          <p:nvPr/>
        </p:nvSpPr>
        <p:spPr>
          <a:xfrm rot="20813275">
            <a:off x="7794556" y="373300"/>
            <a:ext cx="900000" cy="900000"/>
          </a:xfrm>
          <a:prstGeom prst="rect">
            <a:avLst/>
          </a:prstGeom>
          <a:solidFill>
            <a:srgbClr val="52D6FF"/>
          </a:solidFill>
          <a:ln>
            <a:solidFill>
              <a:srgbClr val="52D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70" name="Google Shape;370;p40"/>
          <p:cNvSpPr txBox="1">
            <a:spLocks noGrp="1"/>
          </p:cNvSpPr>
          <p:nvPr>
            <p:ph type="title"/>
          </p:nvPr>
        </p:nvSpPr>
        <p:spPr>
          <a:xfrm>
            <a:off x="719999" y="302200"/>
            <a:ext cx="7704000" cy="347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2800" dirty="0"/>
              <a:t>Secuencia Didáctica</a:t>
            </a:r>
          </a:p>
        </p:txBody>
      </p:sp>
      <p:graphicFrame>
        <p:nvGraphicFramePr>
          <p:cNvPr id="16" name="Tabla 15">
            <a:extLst>
              <a:ext uri="{FF2B5EF4-FFF2-40B4-BE49-F238E27FC236}">
                <a16:creationId xmlns:a16="http://schemas.microsoft.com/office/drawing/2014/main" id="{FEA94A5F-8A46-4B43-8301-4CB8057ABAA0}"/>
              </a:ext>
            </a:extLst>
          </p:cNvPr>
          <p:cNvGraphicFramePr>
            <a:graphicFrameLocks noGrp="1"/>
          </p:cNvGraphicFramePr>
          <p:nvPr>
            <p:extLst>
              <p:ext uri="{D42A27DB-BD31-4B8C-83A1-F6EECF244321}">
                <p14:modId xmlns:p14="http://schemas.microsoft.com/office/powerpoint/2010/main" val="1905191479"/>
              </p:ext>
            </p:extLst>
          </p:nvPr>
        </p:nvGraphicFramePr>
        <p:xfrm>
          <a:off x="381495" y="941897"/>
          <a:ext cx="8381009" cy="3986911"/>
        </p:xfrm>
        <a:graphic>
          <a:graphicData uri="http://schemas.openxmlformats.org/drawingml/2006/table">
            <a:tbl>
              <a:tblPr firstRow="1" firstCol="1" bandRow="1">
                <a:tableStyleId>{21E4AEA4-8DFA-4A89-87EB-49C32662AFE0}</a:tableStyleId>
              </a:tblPr>
              <a:tblGrid>
                <a:gridCol w="3444523">
                  <a:extLst>
                    <a:ext uri="{9D8B030D-6E8A-4147-A177-3AD203B41FA5}">
                      <a16:colId xmlns:a16="http://schemas.microsoft.com/office/drawing/2014/main" val="880102498"/>
                    </a:ext>
                  </a:extLst>
                </a:gridCol>
                <a:gridCol w="2668585">
                  <a:extLst>
                    <a:ext uri="{9D8B030D-6E8A-4147-A177-3AD203B41FA5}">
                      <a16:colId xmlns:a16="http://schemas.microsoft.com/office/drawing/2014/main" val="352609714"/>
                    </a:ext>
                  </a:extLst>
                </a:gridCol>
                <a:gridCol w="2267901">
                  <a:extLst>
                    <a:ext uri="{9D8B030D-6E8A-4147-A177-3AD203B41FA5}">
                      <a16:colId xmlns:a16="http://schemas.microsoft.com/office/drawing/2014/main" val="102712972"/>
                    </a:ext>
                  </a:extLst>
                </a:gridCol>
              </a:tblGrid>
              <a:tr h="168910">
                <a:tc rowSpan="4">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Campo de Formación Académica</a:t>
                      </a:r>
                    </a:p>
                    <a:p>
                      <a:pPr marL="171450" lvl="0" indent="-171450" algn="ctr">
                        <a:lnSpc>
                          <a:spcPct val="115000"/>
                        </a:lnSpc>
                        <a:spcAft>
                          <a:spcPts val="1000"/>
                        </a:spcAft>
                        <a:buFont typeface="Courier New" panose="02070309020205020404" pitchFamily="49" charset="0"/>
                        <a:buChar char="o"/>
                      </a:pPr>
                      <a:r>
                        <a:rPr lang="es-ES" sz="1600" dirty="0">
                          <a:solidFill>
                            <a:schemeClr val="accent3"/>
                          </a:solidFill>
                          <a:effectLst/>
                          <a:latin typeface="Varela Round" panose="020B0604020202020204" charset="-79"/>
                          <a:cs typeface="Varela Round" panose="020B0604020202020204" charset="-79"/>
                        </a:rPr>
                        <a:t>Pensamiento Matemático</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Organizador Curricular 1</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Aprendizaje esperado</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extLst>
                  <a:ext uri="{0D108BD9-81ED-4DB2-BD59-A6C34878D82A}">
                    <a16:rowId xmlns:a16="http://schemas.microsoft.com/office/drawing/2014/main" val="439670859"/>
                  </a:ext>
                </a:extLst>
              </a:tr>
              <a:tr h="414655">
                <a:tc vMerge="1">
                  <a:txBody>
                    <a:bodyPr/>
                    <a:lstStyle/>
                    <a:p>
                      <a:endParaRPr lang="es-MX"/>
                    </a:p>
                  </a:txBody>
                  <a:tcPr/>
                </a:tc>
                <a:tc>
                  <a:txBody>
                    <a:bodyPr/>
                    <a:lstStyle/>
                    <a:p>
                      <a:pPr algn="ctr">
                        <a:lnSpc>
                          <a:spcPct val="115000"/>
                        </a:lnSpc>
                        <a:spcAft>
                          <a:spcPts val="1000"/>
                        </a:spcAft>
                      </a:pPr>
                      <a:r>
                        <a:rPr lang="es-ES" sz="1600" dirty="0">
                          <a:effectLst/>
                          <a:latin typeface="Varela Round" panose="020B0604020202020204" charset="-79"/>
                          <a:cs typeface="Varela Round" panose="020B0604020202020204" charset="-79"/>
                        </a:rPr>
                        <a:t>Forma Espacio y Medida</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rowSpan="3">
                  <a:txBody>
                    <a:bodyPr/>
                    <a:lstStyle/>
                    <a:p>
                      <a:pPr algn="ctr">
                        <a:lnSpc>
                          <a:spcPct val="115000"/>
                        </a:lnSpc>
                        <a:spcAft>
                          <a:spcPts val="1000"/>
                        </a:spcAft>
                      </a:pPr>
                      <a:r>
                        <a:rPr lang="es-ES" sz="1600" dirty="0">
                          <a:effectLst/>
                          <a:latin typeface="Varela Round" panose="020B0604020202020204" charset="-79"/>
                          <a:cs typeface="Varela Round" panose="020B0604020202020204" charset="-79"/>
                        </a:rPr>
                        <a:t>Reproduce modelos con formas, figuras y cuerpos geométricos.</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extLst>
                  <a:ext uri="{0D108BD9-81ED-4DB2-BD59-A6C34878D82A}">
                    <a16:rowId xmlns:a16="http://schemas.microsoft.com/office/drawing/2014/main" val="2098678246"/>
                  </a:ext>
                </a:extLst>
              </a:tr>
              <a:tr h="179705">
                <a:tc vMerge="1">
                  <a:txBody>
                    <a:bodyPr/>
                    <a:lstStyle/>
                    <a:p>
                      <a:endParaRPr lang="es-MX"/>
                    </a:p>
                  </a:txBody>
                  <a:tcPr/>
                </a:tc>
                <a:tc>
                  <a:txBody>
                    <a:bodyPr/>
                    <a:lstStyle/>
                    <a:p>
                      <a:pPr algn="ctr">
                        <a:lnSpc>
                          <a:spcPct val="115000"/>
                        </a:lnSpc>
                        <a:spcAft>
                          <a:spcPts val="1000"/>
                        </a:spcAft>
                      </a:pPr>
                      <a:r>
                        <a:rPr lang="es-MX" sz="1600" b="1" dirty="0">
                          <a:solidFill>
                            <a:schemeClr val="accent3"/>
                          </a:solidFill>
                          <a:effectLst/>
                          <a:latin typeface="Varela Round" panose="020B0604020202020204" charset="-79"/>
                          <a:cs typeface="Varela Round" panose="020B0604020202020204" charset="-79"/>
                        </a:rPr>
                        <a:t>Organizador Curricular 2</a:t>
                      </a:r>
                      <a:endParaRPr lang="es-MX" sz="1600" b="1"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solidFill>
                      <a:srgbClr val="673ECC"/>
                    </a:solidFill>
                  </a:tcPr>
                </a:tc>
                <a:tc vMerge="1">
                  <a:txBody>
                    <a:bodyPr/>
                    <a:lstStyle/>
                    <a:p>
                      <a:endParaRPr lang="es-MX"/>
                    </a:p>
                  </a:txBody>
                  <a:tcPr/>
                </a:tc>
                <a:extLst>
                  <a:ext uri="{0D108BD9-81ED-4DB2-BD59-A6C34878D82A}">
                    <a16:rowId xmlns:a16="http://schemas.microsoft.com/office/drawing/2014/main" val="1922185377"/>
                  </a:ext>
                </a:extLst>
              </a:tr>
              <a:tr h="534035">
                <a:tc vMerge="1">
                  <a:txBody>
                    <a:bodyPr/>
                    <a:lstStyle/>
                    <a:p>
                      <a:endParaRPr lang="es-MX"/>
                    </a:p>
                  </a:txBody>
                  <a:tcPr/>
                </a:tc>
                <a:tc>
                  <a:txBody>
                    <a:bodyPr/>
                    <a:lstStyle/>
                    <a:p>
                      <a:pPr algn="ctr">
                        <a:lnSpc>
                          <a:spcPct val="115000"/>
                        </a:lnSpc>
                        <a:spcAft>
                          <a:spcPts val="1000"/>
                        </a:spcAft>
                      </a:pPr>
                      <a:r>
                        <a:rPr lang="es-ES" sz="1600" dirty="0">
                          <a:effectLst/>
                          <a:latin typeface="Varela Round" panose="020B0604020202020204" charset="-79"/>
                          <a:cs typeface="Varela Round" panose="020B0604020202020204" charset="-79"/>
                        </a:rPr>
                        <a:t>Figuras y cuerpos geométricos</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vMerge="1">
                  <a:txBody>
                    <a:bodyPr/>
                    <a:lstStyle/>
                    <a:p>
                      <a:endParaRPr lang="es-MX"/>
                    </a:p>
                  </a:txBody>
                  <a:tcPr/>
                </a:tc>
                <a:extLst>
                  <a:ext uri="{0D108BD9-81ED-4DB2-BD59-A6C34878D82A}">
                    <a16:rowId xmlns:a16="http://schemas.microsoft.com/office/drawing/2014/main" val="2378207351"/>
                  </a:ext>
                </a:extLst>
              </a:tr>
              <a:tr h="215265">
                <a:tc>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GRADO</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gridSpan="2">
                  <a:txBody>
                    <a:bodyPr/>
                    <a:lstStyle/>
                    <a:p>
                      <a:pPr algn="ctr">
                        <a:lnSpc>
                          <a:spcPct val="115000"/>
                        </a:lnSpc>
                        <a:spcAft>
                          <a:spcPts val="1000"/>
                        </a:spcAft>
                      </a:pPr>
                      <a:r>
                        <a:rPr lang="es-MX" sz="1600" dirty="0">
                          <a:effectLst/>
                          <a:latin typeface="Varela Round" panose="020B0604020202020204" charset="-79"/>
                          <a:cs typeface="Varela Round" panose="020B0604020202020204" charset="-79"/>
                        </a:rPr>
                        <a:t>3er año</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hMerge="1">
                  <a:txBody>
                    <a:bodyPr/>
                    <a:lstStyle/>
                    <a:p>
                      <a:endParaRPr lang="es-MX"/>
                    </a:p>
                  </a:txBody>
                  <a:tcPr/>
                </a:tc>
                <a:extLst>
                  <a:ext uri="{0D108BD9-81ED-4DB2-BD59-A6C34878D82A}">
                    <a16:rowId xmlns:a16="http://schemas.microsoft.com/office/drawing/2014/main" val="2658787062"/>
                  </a:ext>
                </a:extLst>
              </a:tr>
              <a:tr h="660589">
                <a:tc>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Propósito del alumno</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gridSpan="2">
                  <a:txBody>
                    <a:bodyPr/>
                    <a:lstStyle/>
                    <a:p>
                      <a:pPr algn="ctr">
                        <a:lnSpc>
                          <a:spcPct val="115000"/>
                        </a:lnSpc>
                        <a:spcAft>
                          <a:spcPts val="1000"/>
                        </a:spcAft>
                      </a:pPr>
                      <a:r>
                        <a:rPr lang="es-MX" sz="1600" dirty="0">
                          <a:effectLst/>
                          <a:latin typeface="Varela Round" panose="020B0604020202020204" charset="-79"/>
                          <a:cs typeface="Varela Round" panose="020B0604020202020204" charset="-79"/>
                        </a:rPr>
                        <a:t>El alumno identificará </a:t>
                      </a:r>
                      <a:r>
                        <a:rPr lang="es-ES" sz="1600" dirty="0">
                          <a:effectLst/>
                          <a:latin typeface="Varela Round" panose="020B0604020202020204" charset="-79"/>
                          <a:cs typeface="Varela Round" panose="020B0604020202020204" charset="-79"/>
                        </a:rPr>
                        <a:t>las figuras geométricas</a:t>
                      </a:r>
                      <a:r>
                        <a:rPr lang="es-MX" sz="1600" dirty="0">
                          <a:effectLst/>
                          <a:latin typeface="Varela Round" panose="020B0604020202020204" charset="-79"/>
                          <a:cs typeface="Varela Round" panose="020B0604020202020204" charset="-79"/>
                        </a:rPr>
                        <a:t>, utilizando </a:t>
                      </a:r>
                      <a:r>
                        <a:rPr lang="es-ES" sz="1600" dirty="0">
                          <a:effectLst/>
                          <a:latin typeface="Varela Round" panose="020B0604020202020204" charset="-79"/>
                          <a:cs typeface="Varela Round" panose="020B0604020202020204" charset="-79"/>
                        </a:rPr>
                        <a:t>distintos materiales y hojas didácticas y observando objetos que tengan estas formas para desarrollar su conocimiento.</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hMerge="1">
                  <a:txBody>
                    <a:bodyPr/>
                    <a:lstStyle/>
                    <a:p>
                      <a:endParaRPr lang="es-MX"/>
                    </a:p>
                  </a:txBody>
                  <a:tcPr/>
                </a:tc>
                <a:extLst>
                  <a:ext uri="{0D108BD9-81ED-4DB2-BD59-A6C34878D82A}">
                    <a16:rowId xmlns:a16="http://schemas.microsoft.com/office/drawing/2014/main" val="2986692862"/>
                  </a:ext>
                </a:extLst>
              </a:tr>
              <a:tr h="619125">
                <a:tc>
                  <a:txBody>
                    <a:bodyPr/>
                    <a:lstStyle/>
                    <a:p>
                      <a:pPr algn="ctr">
                        <a:lnSpc>
                          <a:spcPct val="115000"/>
                        </a:lnSpc>
                        <a:spcAft>
                          <a:spcPts val="1000"/>
                        </a:spcAft>
                      </a:pPr>
                      <a:r>
                        <a:rPr lang="es-MX" sz="1600" dirty="0">
                          <a:solidFill>
                            <a:schemeClr val="accent3"/>
                          </a:solidFill>
                          <a:effectLst/>
                          <a:latin typeface="Varela Round" panose="020B0604020202020204" charset="-79"/>
                          <a:cs typeface="Varela Round" panose="020B0604020202020204" charset="-79"/>
                        </a:rPr>
                        <a:t>Propósito del docente</a:t>
                      </a:r>
                      <a:endParaRPr lang="es-MX" sz="16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gridSpan="2">
                  <a:txBody>
                    <a:bodyPr/>
                    <a:lstStyle/>
                    <a:p>
                      <a:pPr algn="ctr">
                        <a:lnSpc>
                          <a:spcPct val="115000"/>
                        </a:lnSpc>
                        <a:spcAft>
                          <a:spcPts val="1000"/>
                        </a:spcAft>
                      </a:pPr>
                      <a:r>
                        <a:rPr lang="es-MX" sz="1600" dirty="0">
                          <a:effectLst/>
                          <a:latin typeface="Varela Round" panose="020B0604020202020204" charset="-79"/>
                          <a:cs typeface="Varela Round" panose="020B0604020202020204" charset="-79"/>
                        </a:rPr>
                        <a:t>El docente aplica el tema de figuras geométricas mediante recursos tecnológicos y didácticos para potenciar el desarrollo de conocimientos en el alumno.</a:t>
                      </a:r>
                      <a:endParaRPr lang="es-MX" sz="16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hMerge="1">
                  <a:txBody>
                    <a:bodyPr/>
                    <a:lstStyle/>
                    <a:p>
                      <a:endParaRPr lang="es-MX"/>
                    </a:p>
                  </a:txBody>
                  <a:tcPr/>
                </a:tc>
                <a:extLst>
                  <a:ext uri="{0D108BD9-81ED-4DB2-BD59-A6C34878D82A}">
                    <a16:rowId xmlns:a16="http://schemas.microsoft.com/office/drawing/2014/main" val="777956310"/>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a 7">
            <a:extLst>
              <a:ext uri="{FF2B5EF4-FFF2-40B4-BE49-F238E27FC236}">
                <a16:creationId xmlns:a16="http://schemas.microsoft.com/office/drawing/2014/main" id="{CB6C1B84-FF50-4BAA-89C3-5CE66915495A}"/>
              </a:ext>
            </a:extLst>
          </p:cNvPr>
          <p:cNvGraphicFramePr>
            <a:graphicFrameLocks noGrp="1"/>
          </p:cNvGraphicFramePr>
          <p:nvPr>
            <p:extLst>
              <p:ext uri="{D42A27DB-BD31-4B8C-83A1-F6EECF244321}">
                <p14:modId xmlns:p14="http://schemas.microsoft.com/office/powerpoint/2010/main" val="1909822258"/>
              </p:ext>
            </p:extLst>
          </p:nvPr>
        </p:nvGraphicFramePr>
        <p:xfrm>
          <a:off x="330200" y="418451"/>
          <a:ext cx="8483600" cy="4306598"/>
        </p:xfrm>
        <a:graphic>
          <a:graphicData uri="http://schemas.openxmlformats.org/drawingml/2006/table">
            <a:tbl>
              <a:tblPr firstRow="1" firstCol="1" bandRow="1">
                <a:tableStyleId>{5A111915-BE36-4E01-A7E5-04B1672EAD32}</a:tableStyleId>
              </a:tblPr>
              <a:tblGrid>
                <a:gridCol w="4698522">
                  <a:extLst>
                    <a:ext uri="{9D8B030D-6E8A-4147-A177-3AD203B41FA5}">
                      <a16:colId xmlns:a16="http://schemas.microsoft.com/office/drawing/2014/main" val="2403465976"/>
                    </a:ext>
                  </a:extLst>
                </a:gridCol>
                <a:gridCol w="1404418">
                  <a:extLst>
                    <a:ext uri="{9D8B030D-6E8A-4147-A177-3AD203B41FA5}">
                      <a16:colId xmlns:a16="http://schemas.microsoft.com/office/drawing/2014/main" val="3743930429"/>
                    </a:ext>
                  </a:extLst>
                </a:gridCol>
                <a:gridCol w="1263060">
                  <a:extLst>
                    <a:ext uri="{9D8B030D-6E8A-4147-A177-3AD203B41FA5}">
                      <a16:colId xmlns:a16="http://schemas.microsoft.com/office/drawing/2014/main" val="3066136742"/>
                    </a:ext>
                  </a:extLst>
                </a:gridCol>
                <a:gridCol w="1117600">
                  <a:extLst>
                    <a:ext uri="{9D8B030D-6E8A-4147-A177-3AD203B41FA5}">
                      <a16:colId xmlns:a16="http://schemas.microsoft.com/office/drawing/2014/main" val="2552516001"/>
                    </a:ext>
                  </a:extLst>
                </a:gridCol>
              </a:tblGrid>
              <a:tr h="543083">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Actividad/consignas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0911" marR="60911" marT="0" marB="0" anchor="ctr">
                    <a:lnR w="12700" cap="flat" cmpd="sng" algn="ctr">
                      <a:solidFill>
                        <a:schemeClr val="accent3"/>
                      </a:solidFill>
                      <a:prstDash val="solid"/>
                      <a:round/>
                      <a:headEnd type="none" w="med" len="med"/>
                      <a:tailEnd type="none" w="med" len="med"/>
                    </a:lnR>
                  </a:tcP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Organización</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0911" marR="60911"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15000"/>
                        </a:lnSpc>
                        <a:spcAft>
                          <a:spcPts val="0"/>
                        </a:spcAft>
                      </a:pPr>
                      <a:r>
                        <a:rPr lang="es-MX" sz="1400" dirty="0">
                          <a:solidFill>
                            <a:schemeClr val="accent3"/>
                          </a:solidFill>
                          <a:effectLst/>
                          <a:latin typeface="Varela Round" panose="020B0604020202020204" charset="-79"/>
                          <a:cs typeface="Varela Round" panose="020B0604020202020204" charset="-79"/>
                        </a:rPr>
                        <a:t>Recursos/</a:t>
                      </a:r>
                    </a:p>
                    <a:p>
                      <a:pPr algn="ctr">
                        <a:lnSpc>
                          <a:spcPct val="115000"/>
                        </a:lnSpc>
                        <a:spcAft>
                          <a:spcPts val="0"/>
                        </a:spcAft>
                      </a:pPr>
                      <a:r>
                        <a:rPr lang="es-MX" sz="1400" dirty="0">
                          <a:solidFill>
                            <a:schemeClr val="accent3"/>
                          </a:solidFill>
                          <a:effectLst/>
                          <a:latin typeface="Varela Round" panose="020B0604020202020204" charset="-79"/>
                          <a:cs typeface="Varela Round" panose="020B0604020202020204" charset="-79"/>
                        </a:rPr>
                        <a:t>materiales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0911" marR="60911" marT="0" marB="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Día/tiempo</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0911" marR="60911" marT="0" marB="0" anchor="ctr">
                    <a:lnL w="12700" cap="flat" cmpd="sng" algn="ctr">
                      <a:solidFill>
                        <a:schemeClr val="accent3"/>
                      </a:solidFill>
                      <a:prstDash val="solid"/>
                      <a:round/>
                      <a:headEnd type="none" w="med" len="med"/>
                      <a:tailEnd type="none" w="med" len="med"/>
                    </a:lnL>
                  </a:tcPr>
                </a:tc>
                <a:extLst>
                  <a:ext uri="{0D108BD9-81ED-4DB2-BD59-A6C34878D82A}">
                    <a16:rowId xmlns:a16="http://schemas.microsoft.com/office/drawing/2014/main" val="3363304078"/>
                  </a:ext>
                </a:extLst>
              </a:tr>
              <a:tr h="3763515">
                <a:tc>
                  <a:txBody>
                    <a:bodyPr/>
                    <a:lstStyle/>
                    <a:p>
                      <a:pPr algn="l">
                        <a:lnSpc>
                          <a:spcPct val="115000"/>
                        </a:lnSpc>
                        <a:spcAft>
                          <a:spcPts val="1000"/>
                        </a:spcAft>
                      </a:pPr>
                      <a:r>
                        <a:rPr lang="es-MX" sz="1400" dirty="0">
                          <a:effectLst/>
                          <a:latin typeface="Varela Round" panose="020B0604020202020204" charset="-79"/>
                          <a:cs typeface="Varela Round" panose="020B0604020202020204" charset="-79"/>
                        </a:rPr>
                        <a:t>Inicio</a:t>
                      </a:r>
                    </a:p>
                    <a:p>
                      <a:pPr algn="l">
                        <a:lnSpc>
                          <a:spcPct val="115000"/>
                        </a:lnSpc>
                        <a:spcAft>
                          <a:spcPts val="1000"/>
                        </a:spcAft>
                      </a:pPr>
                      <a:r>
                        <a:rPr lang="es-ES" sz="1400" dirty="0">
                          <a:effectLst/>
                          <a:latin typeface="Varela Round" panose="020B0604020202020204" charset="-79"/>
                          <a:cs typeface="Varela Round" panose="020B0604020202020204" charset="-79"/>
                        </a:rPr>
                        <a:t>Para dar inicio con la actividad del día se le pedirá al niño(a) que preste atención a un cuento muy interesante que pondremos llamado “Las figuras geométricas” </a:t>
                      </a:r>
                      <a:r>
                        <a:rPr lang="es-ES" sz="1400" u="sng" dirty="0">
                          <a:effectLst/>
                          <a:latin typeface="Varela Round" panose="020B0604020202020204" charset="-79"/>
                          <a:cs typeface="Varela Round" panose="020B0604020202020204" charset="-79"/>
                          <a:hlinkClick r:id="rId2"/>
                        </a:rPr>
                        <a:t>https://www.youtube.com/watch?v=NUqS1nQab7M</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Una vez que el video ha terminado se realizaran las siguientes preguntas sobre el mismo cuento que acaban de escuchar.</a:t>
                      </a:r>
                      <a:endParaRPr lang="es-MX" sz="1400" dirty="0">
                        <a:effectLst/>
                        <a:latin typeface="Varela Round" panose="020B0604020202020204" charset="-79"/>
                        <a:cs typeface="Varela Round" panose="020B0604020202020204" charset="-79"/>
                      </a:endParaRPr>
                    </a:p>
                    <a:p>
                      <a:pPr marL="342900" lvl="0" indent="-342900" algn="l">
                        <a:lnSpc>
                          <a:spcPct val="115000"/>
                        </a:lnSpc>
                        <a:buFont typeface="Symbol" panose="05050102010706020507" pitchFamily="18" charset="2"/>
                        <a:buChar char=""/>
                      </a:pPr>
                      <a:r>
                        <a:rPr lang="es-ES" sz="1400" dirty="0">
                          <a:effectLst/>
                          <a:latin typeface="Varela Round" panose="020B0604020202020204" charset="-79"/>
                          <a:cs typeface="Varela Round" panose="020B0604020202020204" charset="-79"/>
                        </a:rPr>
                        <a:t>¿Recuerdas el nombre de la figura de tres líneas?</a:t>
                      </a:r>
                      <a:endParaRPr lang="es-MX" sz="1400" dirty="0">
                        <a:effectLst/>
                        <a:latin typeface="Varela Round" panose="020B0604020202020204" charset="-79"/>
                        <a:cs typeface="Varela Round" panose="020B0604020202020204" charset="-79"/>
                      </a:endParaRPr>
                    </a:p>
                    <a:p>
                      <a:pPr marL="342900" lvl="0" indent="-342900" algn="l">
                        <a:lnSpc>
                          <a:spcPct val="115000"/>
                        </a:lnSpc>
                        <a:buFont typeface="Symbol" panose="05050102010706020507" pitchFamily="18" charset="2"/>
                        <a:buChar char=""/>
                      </a:pPr>
                      <a:r>
                        <a:rPr lang="es-ES" sz="1400" dirty="0">
                          <a:effectLst/>
                          <a:latin typeface="Varela Round" panose="020B0604020202020204" charset="-79"/>
                          <a:cs typeface="Varela Round" panose="020B0604020202020204" charset="-79"/>
                        </a:rPr>
                        <a:t>¿Sabes que figura tiene cuatro líneas iguales?</a:t>
                      </a:r>
                      <a:endParaRPr lang="es-MX" sz="1400" dirty="0">
                        <a:effectLst/>
                        <a:latin typeface="Varela Round" panose="020B0604020202020204" charset="-79"/>
                        <a:cs typeface="Varela Round" panose="020B0604020202020204" charset="-79"/>
                      </a:endParaRPr>
                    </a:p>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¿En qué lugares podemos encontrar figuras como las del cuento?</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0911" marR="60911" marT="0" marB="0">
                    <a:lnR w="12700" cap="flat" cmpd="sng" algn="ctr">
                      <a:solidFill>
                        <a:schemeClr val="bg2"/>
                      </a:solidFill>
                      <a:prstDash val="solid"/>
                      <a:round/>
                      <a:headEnd type="none" w="med" len="med"/>
                      <a:tailEnd type="none" w="med" len="med"/>
                    </a:lnR>
                  </a:tcPr>
                </a:tc>
                <a:tc>
                  <a:txBody>
                    <a:bodyPr/>
                    <a:lstStyle/>
                    <a:p>
                      <a:pPr algn="l">
                        <a:lnSpc>
                          <a:spcPct val="115000"/>
                        </a:lnSpc>
                        <a:spcAft>
                          <a:spcPts val="1000"/>
                        </a:spcAft>
                      </a:pPr>
                      <a:r>
                        <a:rPr lang="es-ES" sz="1400" dirty="0">
                          <a:effectLst/>
                          <a:latin typeface="Varela Round" panose="020B0604020202020204" charset="-79"/>
                          <a:cs typeface="Varela Round" panose="020B0604020202020204" charset="-79"/>
                        </a:rPr>
                        <a:t>Individual</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0911" marR="60911"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Link del video de YouTube</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0911" marR="60911" marT="0" marB="0">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tcPr>
                </a:tc>
                <a:tc>
                  <a:txBody>
                    <a:bodyPr/>
                    <a:lstStyle/>
                    <a:p>
                      <a:pPr algn="l">
                        <a:lnSpc>
                          <a:spcPct val="115000"/>
                        </a:lnSpc>
                        <a:spcAft>
                          <a:spcPts val="1000"/>
                        </a:spcAft>
                      </a:pPr>
                      <a:r>
                        <a:rPr lang="es-MX" sz="1400" dirty="0">
                          <a:effectLst/>
                          <a:latin typeface="Varela Round" panose="020B0604020202020204" charset="-79"/>
                          <a:cs typeface="Varela Round" panose="020B0604020202020204" charset="-79"/>
                        </a:rPr>
                        <a:t>10 minutos</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0911" marR="60911" marT="0" marB="0">
                    <a:lnL w="12700" cap="flat" cmpd="sng" algn="ctr">
                      <a:solidFill>
                        <a:schemeClr val="bg2"/>
                      </a:solidFill>
                      <a:prstDash val="solid"/>
                      <a:round/>
                      <a:headEnd type="none" w="med" len="med"/>
                      <a:tailEnd type="none" w="med" len="med"/>
                    </a:lnL>
                  </a:tcPr>
                </a:tc>
                <a:extLst>
                  <a:ext uri="{0D108BD9-81ED-4DB2-BD59-A6C34878D82A}">
                    <a16:rowId xmlns:a16="http://schemas.microsoft.com/office/drawing/2014/main" val="2487851216"/>
                  </a:ext>
                </a:extLst>
              </a:tr>
            </a:tbl>
          </a:graphicData>
        </a:graphic>
      </p:graphicFrame>
    </p:spTree>
    <p:extLst>
      <p:ext uri="{BB962C8B-B14F-4D97-AF65-F5344CB8AC3E}">
        <p14:creationId xmlns:p14="http://schemas.microsoft.com/office/powerpoint/2010/main" val="183861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la 17">
            <a:extLst>
              <a:ext uri="{FF2B5EF4-FFF2-40B4-BE49-F238E27FC236}">
                <a16:creationId xmlns:a16="http://schemas.microsoft.com/office/drawing/2014/main" id="{C27857FD-BCC5-46EE-826A-E1BE2F8C5B1D}"/>
              </a:ext>
            </a:extLst>
          </p:cNvPr>
          <p:cNvGraphicFramePr>
            <a:graphicFrameLocks noGrp="1"/>
          </p:cNvGraphicFramePr>
          <p:nvPr>
            <p:extLst>
              <p:ext uri="{D42A27DB-BD31-4B8C-83A1-F6EECF244321}">
                <p14:modId xmlns:p14="http://schemas.microsoft.com/office/powerpoint/2010/main" val="1398483965"/>
              </p:ext>
            </p:extLst>
          </p:nvPr>
        </p:nvGraphicFramePr>
        <p:xfrm>
          <a:off x="462844" y="549248"/>
          <a:ext cx="8218311" cy="4075595"/>
        </p:xfrm>
        <a:graphic>
          <a:graphicData uri="http://schemas.openxmlformats.org/drawingml/2006/table">
            <a:tbl>
              <a:tblPr firstRow="1" firstCol="1" bandRow="1">
                <a:tableStyleId>{69012ECD-51FC-41F1-AA8D-1B2483CD663E}</a:tableStyleId>
              </a:tblPr>
              <a:tblGrid>
                <a:gridCol w="3826933">
                  <a:extLst>
                    <a:ext uri="{9D8B030D-6E8A-4147-A177-3AD203B41FA5}">
                      <a16:colId xmlns:a16="http://schemas.microsoft.com/office/drawing/2014/main" val="2644695937"/>
                    </a:ext>
                  </a:extLst>
                </a:gridCol>
                <a:gridCol w="1817512">
                  <a:extLst>
                    <a:ext uri="{9D8B030D-6E8A-4147-A177-3AD203B41FA5}">
                      <a16:colId xmlns:a16="http://schemas.microsoft.com/office/drawing/2014/main" val="3119305177"/>
                    </a:ext>
                  </a:extLst>
                </a:gridCol>
                <a:gridCol w="1429050">
                  <a:extLst>
                    <a:ext uri="{9D8B030D-6E8A-4147-A177-3AD203B41FA5}">
                      <a16:colId xmlns:a16="http://schemas.microsoft.com/office/drawing/2014/main" val="977442364"/>
                    </a:ext>
                  </a:extLst>
                </a:gridCol>
                <a:gridCol w="1144816">
                  <a:extLst>
                    <a:ext uri="{9D8B030D-6E8A-4147-A177-3AD203B41FA5}">
                      <a16:colId xmlns:a16="http://schemas.microsoft.com/office/drawing/2014/main" val="4167935951"/>
                    </a:ext>
                  </a:extLst>
                </a:gridCol>
              </a:tblGrid>
              <a:tr h="515531">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Actividad/consignas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Organización</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a:txBody>
                    <a:bodyPr/>
                    <a:lstStyle/>
                    <a:p>
                      <a:pPr marL="0" lvl="0" indent="0" algn="ctr">
                        <a:lnSpc>
                          <a:spcPct val="115000"/>
                        </a:lnSpc>
                        <a:spcAft>
                          <a:spcPts val="1000"/>
                        </a:spcAft>
                        <a:buFont typeface="Symbol" panose="05050102010706020507" pitchFamily="18" charset="2"/>
                        <a:buNone/>
                      </a:pPr>
                      <a:r>
                        <a:rPr lang="es-MX" sz="1400" dirty="0">
                          <a:solidFill>
                            <a:schemeClr val="accent3"/>
                          </a:solidFill>
                          <a:effectLst/>
                          <a:latin typeface="Varela Round" panose="020B0604020202020204" charset="-79"/>
                          <a:cs typeface="Varela Round" panose="020B0604020202020204" charset="-79"/>
                        </a:rPr>
                        <a:t>Recursos/ materiales</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tc>
                  <a:txBody>
                    <a:bodyPr/>
                    <a:lstStyle/>
                    <a:p>
                      <a:pPr algn="ctr">
                        <a:lnSpc>
                          <a:spcPct val="115000"/>
                        </a:lnSpc>
                        <a:spcAft>
                          <a:spcPts val="1000"/>
                        </a:spcAft>
                      </a:pPr>
                      <a:r>
                        <a:rPr lang="es-MX" sz="1400" dirty="0">
                          <a:solidFill>
                            <a:schemeClr val="accent3"/>
                          </a:solidFill>
                          <a:effectLst/>
                          <a:latin typeface="Varela Round" panose="020B0604020202020204" charset="-79"/>
                          <a:cs typeface="Varela Round" panose="020B0604020202020204" charset="-79"/>
                        </a:rPr>
                        <a:t>Día/tiempo</a:t>
                      </a:r>
                      <a:endParaRPr lang="es-MX" sz="1400" dirty="0">
                        <a:solidFill>
                          <a:schemeClr val="accent3"/>
                        </a:solidFill>
                        <a:effectLst/>
                        <a:latin typeface="Varela Round" panose="020B0604020202020204" charset="-79"/>
                        <a:ea typeface="Calibri" panose="020F0502020204030204" pitchFamily="34" charset="0"/>
                        <a:cs typeface="Varela Round" panose="020B0604020202020204" charset="-79"/>
                      </a:endParaRPr>
                    </a:p>
                  </a:txBody>
                  <a:tcPr marL="68580" marR="68580" marT="0" marB="0" anchor="ctr"/>
                </a:tc>
                <a:extLst>
                  <a:ext uri="{0D108BD9-81ED-4DB2-BD59-A6C34878D82A}">
                    <a16:rowId xmlns:a16="http://schemas.microsoft.com/office/drawing/2014/main" val="40665366"/>
                  </a:ext>
                </a:extLst>
              </a:tr>
              <a:tr h="3100820">
                <a:tc>
                  <a:txBody>
                    <a:bodyPr/>
                    <a:lstStyle/>
                    <a:p>
                      <a:pPr algn="l">
                        <a:lnSpc>
                          <a:spcPct val="115000"/>
                        </a:lnSpc>
                        <a:spcAft>
                          <a:spcPts val="1000"/>
                        </a:spcAft>
                      </a:pPr>
                      <a:r>
                        <a:rPr lang="es-MX" sz="1400" dirty="0">
                          <a:effectLst/>
                          <a:latin typeface="Varela Round" panose="020B0604020202020204" charset="-79"/>
                          <a:cs typeface="Varela Round" panose="020B0604020202020204" charset="-79"/>
                        </a:rPr>
                        <a:t>Desarrollo</a:t>
                      </a:r>
                    </a:p>
                    <a:p>
                      <a:pPr algn="l">
                        <a:lnSpc>
                          <a:spcPct val="115000"/>
                        </a:lnSpc>
                        <a:spcAft>
                          <a:spcPts val="1000"/>
                        </a:spcAft>
                      </a:pPr>
                      <a:r>
                        <a:rPr lang="es-ES" sz="1400" dirty="0">
                          <a:effectLst/>
                          <a:latin typeface="Varela Round" panose="020B0604020202020204" charset="-79"/>
                          <a:cs typeface="Varela Round" panose="020B0604020202020204" charset="-79"/>
                        </a:rPr>
                        <a:t>Para dar inicio con la actividad, se pedirá al niño(a) que formen varias figuras con ayuda de algún material, como plastilina, frijoles o palitos de matera, etc. </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Se les mostrara la siguiente imagen y, de forma aleatoria se le dará el nombre de alguna figura y tendrá que hacerla con ayuda del material que tiene. (pueden pedirse de 2-4 figuras)</a:t>
                      </a:r>
                      <a:endParaRPr lang="es-MX" sz="1400" dirty="0">
                        <a:effectLst/>
                        <a:latin typeface="Varela Round" panose="020B0604020202020204" charset="-79"/>
                        <a:cs typeface="Varela Round" panose="020B0604020202020204" charset="-79"/>
                      </a:endParaRPr>
                    </a:p>
                    <a:p>
                      <a:pPr algn="l">
                        <a:lnSpc>
                          <a:spcPct val="115000"/>
                        </a:lnSpc>
                        <a:spcAft>
                          <a:spcPts val="1000"/>
                        </a:spcAft>
                      </a:pPr>
                      <a:r>
                        <a:rPr lang="es-ES" sz="1400" dirty="0">
                          <a:effectLst/>
                          <a:latin typeface="Varela Round" panose="020B0604020202020204" charset="-79"/>
                          <a:cs typeface="Varela Round" panose="020B0604020202020204" charset="-79"/>
                        </a:rPr>
                        <a:t>Esto tiene la finalidad de saber si puede reconocer tanto las características como los nombres.</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tc>
                <a:tc>
                  <a:txBody>
                    <a:bodyPr/>
                    <a:lstStyle/>
                    <a:p>
                      <a:pPr algn="l">
                        <a:lnSpc>
                          <a:spcPct val="115000"/>
                        </a:lnSpc>
                        <a:spcAft>
                          <a:spcPts val="1000"/>
                        </a:spcAft>
                      </a:pPr>
                      <a:r>
                        <a:rPr lang="es-ES" sz="1400" dirty="0">
                          <a:effectLst/>
                          <a:latin typeface="Varela Round" panose="020B0604020202020204" charset="-79"/>
                          <a:cs typeface="Varela Round" panose="020B0604020202020204" charset="-79"/>
                        </a:rPr>
                        <a:t>Individual</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tc>
                <a:tc>
                  <a:txBody>
                    <a:bodyPr/>
                    <a:lstStyle/>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Plastilina, frijoles o palitos de madera</a:t>
                      </a:r>
                      <a:endParaRPr lang="es-MX" sz="1400" dirty="0">
                        <a:effectLst/>
                        <a:latin typeface="Varela Round" panose="020B0604020202020204" charset="-79"/>
                        <a:cs typeface="Varela Round" panose="020B0604020202020204" charset="-79"/>
                      </a:endParaRPr>
                    </a:p>
                    <a:p>
                      <a:pPr marL="342900" lvl="0" indent="-342900" algn="l">
                        <a:lnSpc>
                          <a:spcPct val="115000"/>
                        </a:lnSpc>
                        <a:spcAft>
                          <a:spcPts val="1000"/>
                        </a:spcAft>
                        <a:buFont typeface="Symbol" panose="05050102010706020507" pitchFamily="18" charset="2"/>
                        <a:buChar char=""/>
                      </a:pPr>
                      <a:r>
                        <a:rPr lang="es-ES" sz="1400" dirty="0">
                          <a:effectLst/>
                          <a:latin typeface="Varela Round" panose="020B0604020202020204" charset="-79"/>
                          <a:cs typeface="Varela Round" panose="020B0604020202020204" charset="-79"/>
                        </a:rPr>
                        <a:t>Imagen con las figuras geométricas</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tc>
                <a:tc>
                  <a:txBody>
                    <a:bodyPr/>
                    <a:lstStyle/>
                    <a:p>
                      <a:pPr algn="l">
                        <a:lnSpc>
                          <a:spcPct val="115000"/>
                        </a:lnSpc>
                        <a:spcAft>
                          <a:spcPts val="1000"/>
                        </a:spcAft>
                      </a:pPr>
                      <a:r>
                        <a:rPr lang="es-ES" sz="1400" dirty="0">
                          <a:effectLst/>
                          <a:latin typeface="Varela Round" panose="020B0604020202020204" charset="-79"/>
                          <a:cs typeface="Varela Round" panose="020B0604020202020204" charset="-79"/>
                        </a:rPr>
                        <a:t>15 minutos</a:t>
                      </a:r>
                      <a:endParaRPr lang="es-MX" sz="1400" dirty="0">
                        <a:effectLst/>
                        <a:latin typeface="Varela Round" panose="020B0604020202020204" charset="-79"/>
                        <a:ea typeface="Calibri" panose="020F0502020204030204" pitchFamily="34" charset="0"/>
                        <a:cs typeface="Varela Round" panose="020B0604020202020204" charset="-79"/>
                      </a:endParaRPr>
                    </a:p>
                  </a:txBody>
                  <a:tcPr marL="68580" marR="68580" marT="0" marB="0"/>
                </a:tc>
                <a:extLst>
                  <a:ext uri="{0D108BD9-81ED-4DB2-BD59-A6C34878D82A}">
                    <a16:rowId xmlns:a16="http://schemas.microsoft.com/office/drawing/2014/main" val="1113250321"/>
                  </a:ext>
                </a:extLst>
              </a:tr>
            </a:tbl>
          </a:graphicData>
        </a:graphic>
      </p:graphicFrame>
    </p:spTree>
    <p:extLst>
      <p:ext uri="{BB962C8B-B14F-4D97-AF65-F5344CB8AC3E}">
        <p14:creationId xmlns:p14="http://schemas.microsoft.com/office/powerpoint/2010/main" val="377830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0 Imagen">
            <a:extLst>
              <a:ext uri="{FF2B5EF4-FFF2-40B4-BE49-F238E27FC236}">
                <a16:creationId xmlns:a16="http://schemas.microsoft.com/office/drawing/2014/main" id="{17E3FA81-3878-46C0-9CB4-9FDC8E524A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5893" y="86843"/>
            <a:ext cx="3732213" cy="4969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75565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83E8FF"/>
      </a:lt1>
      <a:dk2>
        <a:srgbClr val="52D6FF"/>
      </a:dk2>
      <a:lt2>
        <a:srgbClr val="FFF24A"/>
      </a:lt2>
      <a:accent1>
        <a:srgbClr val="FFD527"/>
      </a:accent1>
      <a:accent2>
        <a:srgbClr val="673ECC"/>
      </a:accent2>
      <a:accent3>
        <a:srgbClr val="FFFFFF"/>
      </a:accent3>
      <a:accent4>
        <a:srgbClr val="83E8FF"/>
      </a:accent4>
      <a:accent5>
        <a:srgbClr val="52D6FF"/>
      </a:accent5>
      <a:accent6>
        <a:srgbClr val="FFF24A"/>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1981</Words>
  <Application>Microsoft Office PowerPoint</Application>
  <PresentationFormat>Presentación en pantalla (16:9)</PresentationFormat>
  <Paragraphs>200</Paragraphs>
  <Slides>20</Slides>
  <Notes>5</Notes>
  <HiddenSlides>0</HiddenSlides>
  <MMClips>0</MMClips>
  <ScaleCrop>false</ScaleCrop>
  <HeadingPairs>
    <vt:vector size="6" baseType="variant">
      <vt:variant>
        <vt:lpstr>Fuentes usadas</vt:lpstr>
      </vt:variant>
      <vt:variant>
        <vt:i4>14</vt:i4>
      </vt:variant>
      <vt:variant>
        <vt:lpstr>Tema</vt:lpstr>
      </vt:variant>
      <vt:variant>
        <vt:i4>2</vt:i4>
      </vt:variant>
      <vt:variant>
        <vt:lpstr>Títulos de diapositiva</vt:lpstr>
      </vt:variant>
      <vt:variant>
        <vt:i4>20</vt:i4>
      </vt:variant>
    </vt:vector>
  </HeadingPairs>
  <TitlesOfParts>
    <vt:vector size="36" baseType="lpstr">
      <vt:lpstr>Arial</vt:lpstr>
      <vt:lpstr>Courier New</vt:lpstr>
      <vt:lpstr>Exo Thin</vt:lpstr>
      <vt:lpstr>Fredoka One</vt:lpstr>
      <vt:lpstr>Garamond</vt:lpstr>
      <vt:lpstr>Livvic</vt:lpstr>
      <vt:lpstr>Poppins</vt:lpstr>
      <vt:lpstr>Proxima Nova</vt:lpstr>
      <vt:lpstr>Proxima Nova Semibold</vt:lpstr>
      <vt:lpstr>Roboto Condensed Light</vt:lpstr>
      <vt:lpstr>Symbol</vt:lpstr>
      <vt:lpstr>Times New Roman</vt:lpstr>
      <vt:lpstr>Varela Round</vt:lpstr>
      <vt:lpstr>Wingdings</vt:lpstr>
      <vt:lpstr>Simple Light</vt:lpstr>
      <vt:lpstr>Slidesgo Final Pages</vt:lpstr>
      <vt:lpstr>Presentación de PowerPoint</vt:lpstr>
      <vt:lpstr>Presentación de PowerPoint</vt:lpstr>
      <vt:lpstr>Figuras y Cuerpos Geométricos</vt:lpstr>
      <vt:lpstr>Planeación</vt:lpstr>
      <vt:lpstr>Presentación de PowerPoint</vt:lpstr>
      <vt:lpstr>Secuencia Didáctica</vt:lpstr>
      <vt:lpstr>Presentación de PowerPoint</vt:lpstr>
      <vt:lpstr>Presentación de PowerPoint</vt:lpstr>
      <vt:lpstr>Presentación de PowerPoint</vt:lpstr>
      <vt:lpstr>Presentación de PowerPoint</vt:lpstr>
      <vt:lpstr>Presentación de PowerPoint</vt:lpstr>
      <vt:lpstr>Presentación de PowerPoint</vt:lpstr>
      <vt:lpstr>Aplicación</vt:lpstr>
      <vt:lpstr>Link del video</vt:lpstr>
      <vt:lpstr>Matriz Analítica</vt:lpstr>
      <vt:lpstr>Presentación de PowerPoint</vt:lpstr>
      <vt:lpstr>Conclusión/ Reflexión</vt:lpstr>
      <vt:lpstr>Conclusión.</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cp:lastModifiedBy>oziel</cp:lastModifiedBy>
  <cp:revision>1</cp:revision>
  <dcterms:modified xsi:type="dcterms:W3CDTF">2021-05-09T19:47:51Z</dcterms:modified>
</cp:coreProperties>
</file>