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0"/>
  </p:notesMasterIdLst>
  <p:sldIdLst>
    <p:sldId id="256" r:id="rId2"/>
    <p:sldId id="257" r:id="rId3"/>
    <p:sldId id="278" r:id="rId4"/>
    <p:sldId id="259" r:id="rId5"/>
    <p:sldId id="310" r:id="rId6"/>
    <p:sldId id="265" r:id="rId7"/>
    <p:sldId id="269" r:id="rId8"/>
    <p:sldId id="277" r:id="rId9"/>
  </p:sldIdLst>
  <p:sldSz cx="9144000" cy="5143500" type="screen16x9"/>
  <p:notesSz cx="6858000" cy="9144000"/>
  <p:embeddedFontLst>
    <p:embeddedFont>
      <p:font typeface="Poppins" panose="020B0604020202020204" charset="0"/>
      <p:regular r:id="rId11"/>
      <p:bold r:id="rId12"/>
      <p:italic r:id="rId13"/>
      <p:boldItalic r:id="rId14"/>
    </p:embeddedFont>
    <p:embeddedFont>
      <p:font typeface="Poppins Medium"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AA2AF2-AA45-4FBB-A367-DA6B80849210}">
  <a:tblStyle styleId="{1FAA2AF2-AA45-4FBB-A367-DA6B808492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b886d74e4f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b886d74e4f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93d42c1dd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93d42c1dd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b45389a103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b45389a103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b886d74e4f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b886d74e4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04050" y="1259925"/>
            <a:ext cx="6135900" cy="1407300"/>
          </a:xfrm>
          <a:prstGeom prst="rect">
            <a:avLst/>
          </a:prstGeom>
        </p:spPr>
        <p:txBody>
          <a:bodyPr spcFirstLastPara="1" wrap="square" lIns="91425" tIns="91425" rIns="91425" bIns="91425" anchor="b" anchorCtr="0">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a:endParaRPr/>
          </a:p>
        </p:txBody>
      </p:sp>
      <p:sp>
        <p:nvSpPr>
          <p:cNvPr id="11" name="Google Shape;11;p2"/>
          <p:cNvSpPr txBox="1">
            <a:spLocks noGrp="1"/>
          </p:cNvSpPr>
          <p:nvPr>
            <p:ph type="subTitle" idx="1"/>
          </p:nvPr>
        </p:nvSpPr>
        <p:spPr>
          <a:xfrm>
            <a:off x="2367150" y="2685500"/>
            <a:ext cx="44097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55963" y="-65980"/>
            <a:ext cx="1934675" cy="130761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rgbClr val="FFE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86547" y="1583410"/>
            <a:ext cx="979672" cy="740648"/>
            <a:chOff x="-386547" y="1583410"/>
            <a:chExt cx="979672" cy="740648"/>
          </a:xfrm>
        </p:grpSpPr>
        <p:sp>
          <p:nvSpPr>
            <p:cNvPr id="31" name="Google Shape;31;p2"/>
            <p:cNvSpPr/>
            <p:nvPr/>
          </p:nvSpPr>
          <p:spPr>
            <a:xfrm>
              <a:off x="-386547" y="1583410"/>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0020" y="2068436"/>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0071" y="1846562"/>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286" y="1667508"/>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5555" y="1769820"/>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144103" y="-143975"/>
            <a:ext cx="4777838" cy="780620"/>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7520256" y="-65980"/>
            <a:ext cx="1934695" cy="130761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rgbClr val="FFE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8798022" y="1221643"/>
            <a:ext cx="701941" cy="712703"/>
            <a:chOff x="8798022" y="1221643"/>
            <a:chExt cx="701941" cy="712703"/>
          </a:xfrm>
        </p:grpSpPr>
        <p:sp>
          <p:nvSpPr>
            <p:cNvPr id="73" name="Google Shape;73;p2"/>
            <p:cNvSpPr/>
            <p:nvPr/>
          </p:nvSpPr>
          <p:spPr>
            <a:xfrm>
              <a:off x="8798022" y="12581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908879" y="14410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886521" y="12216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003514" y="16392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034031" y="16755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165254" y="16794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191692" y="17111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173382" y="15232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199851" y="15545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8031979" y="980655"/>
            <a:ext cx="795561" cy="629257"/>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872045" y="3678876"/>
            <a:ext cx="1704016" cy="1671476"/>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323647" y="3526476"/>
            <a:ext cx="1705006" cy="1671476"/>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2037678" y="4093452"/>
            <a:ext cx="3960929" cy="1157277"/>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
          <p:cNvGrpSpPr/>
          <p:nvPr/>
        </p:nvGrpSpPr>
        <p:grpSpPr>
          <a:xfrm>
            <a:off x="-389193" y="2750301"/>
            <a:ext cx="913435" cy="635126"/>
            <a:chOff x="-389193" y="2750301"/>
            <a:chExt cx="913435" cy="635126"/>
          </a:xfrm>
        </p:grpSpPr>
        <p:sp>
          <p:nvSpPr>
            <p:cNvPr id="169" name="Google Shape;169;p2"/>
            <p:cNvSpPr/>
            <p:nvPr/>
          </p:nvSpPr>
          <p:spPr>
            <a:xfrm>
              <a:off x="-389193" y="2750301"/>
              <a:ext cx="913435" cy="635126"/>
            </a:xfrm>
            <a:custGeom>
              <a:avLst/>
              <a:gdLst/>
              <a:ahLst/>
              <a:cxnLst/>
              <a:rect l="l" t="t" r="r" b="b"/>
              <a:pathLst>
                <a:path w="28436" h="19772" extrusionOk="0">
                  <a:moveTo>
                    <a:pt x="7593" y="581"/>
                  </a:moveTo>
                  <a:cubicBezTo>
                    <a:pt x="9625" y="1400"/>
                    <a:pt x="11714" y="2047"/>
                    <a:pt x="13773" y="2754"/>
                  </a:cubicBezTo>
                  <a:cubicBezTo>
                    <a:pt x="16877" y="3799"/>
                    <a:pt x="19980" y="4844"/>
                    <a:pt x="23084" y="5953"/>
                  </a:cubicBezTo>
                  <a:cubicBezTo>
                    <a:pt x="24551" y="6461"/>
                    <a:pt x="26019" y="6994"/>
                    <a:pt x="27486" y="7552"/>
                  </a:cubicBezTo>
                  <a:lnTo>
                    <a:pt x="27486" y="7552"/>
                  </a:lnTo>
                  <a:cubicBezTo>
                    <a:pt x="20762" y="10906"/>
                    <a:pt x="13830" y="13872"/>
                    <a:pt x="6837" y="16657"/>
                  </a:cubicBezTo>
                  <a:cubicBezTo>
                    <a:pt x="4773" y="17483"/>
                    <a:pt x="2708" y="18309"/>
                    <a:pt x="643" y="19109"/>
                  </a:cubicBezTo>
                  <a:lnTo>
                    <a:pt x="643" y="19109"/>
                  </a:lnTo>
                  <a:cubicBezTo>
                    <a:pt x="2550" y="12810"/>
                    <a:pt x="4706" y="6491"/>
                    <a:pt x="7593" y="581"/>
                  </a:cubicBezTo>
                  <a:close/>
                  <a:moveTo>
                    <a:pt x="7463" y="1"/>
                  </a:moveTo>
                  <a:cubicBezTo>
                    <a:pt x="7392" y="1"/>
                    <a:pt x="7324" y="35"/>
                    <a:pt x="7284" y="118"/>
                  </a:cubicBezTo>
                  <a:lnTo>
                    <a:pt x="7284" y="118"/>
                  </a:lnTo>
                  <a:cubicBezTo>
                    <a:pt x="7279" y="127"/>
                    <a:pt x="7275" y="137"/>
                    <a:pt x="7271" y="146"/>
                  </a:cubicBezTo>
                  <a:lnTo>
                    <a:pt x="7271" y="146"/>
                  </a:lnTo>
                  <a:cubicBezTo>
                    <a:pt x="4236" y="6284"/>
                    <a:pt x="2022" y="12896"/>
                    <a:pt x="29" y="19444"/>
                  </a:cubicBezTo>
                  <a:cubicBezTo>
                    <a:pt x="1" y="19583"/>
                    <a:pt x="120" y="19771"/>
                    <a:pt x="279" y="19771"/>
                  </a:cubicBezTo>
                  <a:cubicBezTo>
                    <a:pt x="300" y="19771"/>
                    <a:pt x="323" y="19768"/>
                    <a:pt x="345" y="19760"/>
                  </a:cubicBezTo>
                  <a:cubicBezTo>
                    <a:pt x="7851" y="16847"/>
                    <a:pt x="15325" y="13838"/>
                    <a:pt x="22609" y="10450"/>
                  </a:cubicBezTo>
                  <a:cubicBezTo>
                    <a:pt x="24509" y="9563"/>
                    <a:pt x="26377" y="8676"/>
                    <a:pt x="28214" y="7726"/>
                  </a:cubicBezTo>
                  <a:cubicBezTo>
                    <a:pt x="28436" y="7631"/>
                    <a:pt x="28341" y="7346"/>
                    <a:pt x="28151" y="7283"/>
                  </a:cubicBezTo>
                  <a:cubicBezTo>
                    <a:pt x="22355" y="5034"/>
                    <a:pt x="16402" y="3166"/>
                    <a:pt x="10511" y="1107"/>
                  </a:cubicBezTo>
                  <a:cubicBezTo>
                    <a:pt x="9544" y="764"/>
                    <a:pt x="8545" y="421"/>
                    <a:pt x="7607" y="47"/>
                  </a:cubicBezTo>
                  <a:lnTo>
                    <a:pt x="7607" y="47"/>
                  </a:lnTo>
                  <a:cubicBezTo>
                    <a:pt x="7563" y="18"/>
                    <a:pt x="7512" y="1"/>
                    <a:pt x="746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7604" y="2870345"/>
              <a:ext cx="517718" cy="361507"/>
            </a:xfrm>
            <a:custGeom>
              <a:avLst/>
              <a:gdLst/>
              <a:ahLst/>
              <a:cxnLst/>
              <a:rect l="l" t="t" r="r" b="b"/>
              <a:pathLst>
                <a:path w="16117" h="11254" extrusionOk="0">
                  <a:moveTo>
                    <a:pt x="4427" y="582"/>
                  </a:moveTo>
                  <a:cubicBezTo>
                    <a:pt x="5984" y="1210"/>
                    <a:pt x="7597" y="1698"/>
                    <a:pt x="9181" y="2216"/>
                  </a:cubicBezTo>
                  <a:cubicBezTo>
                    <a:pt x="11186" y="2913"/>
                    <a:pt x="13192" y="3584"/>
                    <a:pt x="15197" y="4351"/>
                  </a:cubicBezTo>
                  <a:lnTo>
                    <a:pt x="15197" y="4351"/>
                  </a:lnTo>
                  <a:cubicBezTo>
                    <a:pt x="10447" y="6684"/>
                    <a:pt x="5560" y="8688"/>
                    <a:pt x="642" y="10602"/>
                  </a:cubicBezTo>
                  <a:lnTo>
                    <a:pt x="642" y="10602"/>
                  </a:lnTo>
                  <a:cubicBezTo>
                    <a:pt x="1693" y="7210"/>
                    <a:pt x="2867" y="3801"/>
                    <a:pt x="4427" y="582"/>
                  </a:cubicBezTo>
                  <a:close/>
                  <a:moveTo>
                    <a:pt x="4279" y="1"/>
                  </a:moveTo>
                  <a:cubicBezTo>
                    <a:pt x="4204" y="1"/>
                    <a:pt x="4131" y="37"/>
                    <a:pt x="4082" y="126"/>
                  </a:cubicBezTo>
                  <a:cubicBezTo>
                    <a:pt x="2372" y="3578"/>
                    <a:pt x="1137" y="7251"/>
                    <a:pt x="28" y="10925"/>
                  </a:cubicBezTo>
                  <a:cubicBezTo>
                    <a:pt x="1" y="11089"/>
                    <a:pt x="116" y="11254"/>
                    <a:pt x="271" y="11254"/>
                  </a:cubicBezTo>
                  <a:cubicBezTo>
                    <a:pt x="295" y="11254"/>
                    <a:pt x="320" y="11250"/>
                    <a:pt x="345" y="11241"/>
                  </a:cubicBezTo>
                  <a:cubicBezTo>
                    <a:pt x="5602" y="9183"/>
                    <a:pt x="10859" y="7061"/>
                    <a:pt x="15926" y="4528"/>
                  </a:cubicBezTo>
                  <a:cubicBezTo>
                    <a:pt x="16116" y="4433"/>
                    <a:pt x="16053" y="4148"/>
                    <a:pt x="15863" y="4084"/>
                  </a:cubicBezTo>
                  <a:cubicBezTo>
                    <a:pt x="13709" y="3229"/>
                    <a:pt x="11493" y="2501"/>
                    <a:pt x="9307" y="1741"/>
                  </a:cubicBezTo>
                  <a:cubicBezTo>
                    <a:pt x="7687" y="1211"/>
                    <a:pt x="6036" y="712"/>
                    <a:pt x="4445" y="63"/>
                  </a:cubicBezTo>
                  <a:lnTo>
                    <a:pt x="4445" y="63"/>
                  </a:lnTo>
                  <a:cubicBezTo>
                    <a:pt x="4397" y="24"/>
                    <a:pt x="4338" y="1"/>
                    <a:pt x="427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24498" y="3271724"/>
              <a:ext cx="27497" cy="42562"/>
            </a:xfrm>
            <a:custGeom>
              <a:avLst/>
              <a:gdLst/>
              <a:ahLst/>
              <a:cxnLst/>
              <a:rect l="l" t="t" r="r" b="b"/>
              <a:pathLst>
                <a:path w="856" h="1325" extrusionOk="0">
                  <a:moveTo>
                    <a:pt x="256" y="0"/>
                  </a:moveTo>
                  <a:cubicBezTo>
                    <a:pt x="203" y="0"/>
                    <a:pt x="149" y="22"/>
                    <a:pt x="127" y="45"/>
                  </a:cubicBezTo>
                  <a:cubicBezTo>
                    <a:pt x="64" y="76"/>
                    <a:pt x="0" y="108"/>
                    <a:pt x="0" y="171"/>
                  </a:cubicBezTo>
                  <a:cubicBezTo>
                    <a:pt x="0" y="266"/>
                    <a:pt x="0" y="298"/>
                    <a:pt x="32" y="361"/>
                  </a:cubicBezTo>
                  <a:cubicBezTo>
                    <a:pt x="159" y="647"/>
                    <a:pt x="285" y="932"/>
                    <a:pt x="412" y="1217"/>
                  </a:cubicBezTo>
                  <a:cubicBezTo>
                    <a:pt x="412" y="1248"/>
                    <a:pt x="507" y="1312"/>
                    <a:pt x="539" y="1312"/>
                  </a:cubicBezTo>
                  <a:cubicBezTo>
                    <a:pt x="557" y="1321"/>
                    <a:pt x="576" y="1325"/>
                    <a:pt x="594" y="1325"/>
                  </a:cubicBezTo>
                  <a:cubicBezTo>
                    <a:pt x="639" y="1325"/>
                    <a:pt x="684" y="1302"/>
                    <a:pt x="729" y="1280"/>
                  </a:cubicBezTo>
                  <a:cubicBezTo>
                    <a:pt x="792" y="1248"/>
                    <a:pt x="824" y="1217"/>
                    <a:pt x="855" y="1153"/>
                  </a:cubicBezTo>
                  <a:cubicBezTo>
                    <a:pt x="855" y="1090"/>
                    <a:pt x="855" y="1027"/>
                    <a:pt x="824" y="963"/>
                  </a:cubicBezTo>
                  <a:cubicBezTo>
                    <a:pt x="697" y="678"/>
                    <a:pt x="570" y="393"/>
                    <a:pt x="444" y="140"/>
                  </a:cubicBezTo>
                  <a:cubicBezTo>
                    <a:pt x="412" y="76"/>
                    <a:pt x="349" y="13"/>
                    <a:pt x="317" y="13"/>
                  </a:cubicBezTo>
                  <a:cubicBezTo>
                    <a:pt x="298" y="4"/>
                    <a:pt x="277" y="0"/>
                    <a:pt x="25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03457" y="3207028"/>
              <a:ext cx="32604" cy="50882"/>
            </a:xfrm>
            <a:custGeom>
              <a:avLst/>
              <a:gdLst/>
              <a:ahLst/>
              <a:cxnLst/>
              <a:rect l="l" t="t" r="r" b="b"/>
              <a:pathLst>
                <a:path w="1015" h="1584" extrusionOk="0">
                  <a:moveTo>
                    <a:pt x="267" y="0"/>
                  </a:moveTo>
                  <a:cubicBezTo>
                    <a:pt x="219" y="0"/>
                    <a:pt x="170" y="11"/>
                    <a:pt x="128" y="32"/>
                  </a:cubicBezTo>
                  <a:cubicBezTo>
                    <a:pt x="33" y="127"/>
                    <a:pt x="1" y="254"/>
                    <a:pt x="64" y="380"/>
                  </a:cubicBezTo>
                  <a:cubicBezTo>
                    <a:pt x="223" y="729"/>
                    <a:pt x="381" y="1109"/>
                    <a:pt x="539" y="1457"/>
                  </a:cubicBezTo>
                  <a:cubicBezTo>
                    <a:pt x="582" y="1542"/>
                    <a:pt x="666" y="1584"/>
                    <a:pt x="755" y="1584"/>
                  </a:cubicBezTo>
                  <a:cubicBezTo>
                    <a:pt x="800" y="1584"/>
                    <a:pt x="845" y="1573"/>
                    <a:pt x="888" y="1552"/>
                  </a:cubicBezTo>
                  <a:cubicBezTo>
                    <a:pt x="1014" y="1457"/>
                    <a:pt x="1014" y="1330"/>
                    <a:pt x="951" y="1204"/>
                  </a:cubicBezTo>
                  <a:cubicBezTo>
                    <a:pt x="793" y="855"/>
                    <a:pt x="634" y="475"/>
                    <a:pt x="476" y="127"/>
                  </a:cubicBezTo>
                  <a:cubicBezTo>
                    <a:pt x="455" y="43"/>
                    <a:pt x="363" y="0"/>
                    <a:pt x="26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5081" y="3159807"/>
              <a:ext cx="28525" cy="42145"/>
            </a:xfrm>
            <a:custGeom>
              <a:avLst/>
              <a:gdLst/>
              <a:ahLst/>
              <a:cxnLst/>
              <a:rect l="l" t="t" r="r" b="b"/>
              <a:pathLst>
                <a:path w="888" h="1312" extrusionOk="0">
                  <a:moveTo>
                    <a:pt x="262" y="0"/>
                  </a:moveTo>
                  <a:cubicBezTo>
                    <a:pt x="217" y="0"/>
                    <a:pt x="172" y="23"/>
                    <a:pt x="127" y="45"/>
                  </a:cubicBezTo>
                  <a:cubicBezTo>
                    <a:pt x="96" y="77"/>
                    <a:pt x="32" y="109"/>
                    <a:pt x="32" y="172"/>
                  </a:cubicBezTo>
                  <a:cubicBezTo>
                    <a:pt x="1" y="235"/>
                    <a:pt x="1" y="299"/>
                    <a:pt x="32" y="362"/>
                  </a:cubicBezTo>
                  <a:cubicBezTo>
                    <a:pt x="159" y="647"/>
                    <a:pt x="286" y="932"/>
                    <a:pt x="412" y="1185"/>
                  </a:cubicBezTo>
                  <a:cubicBezTo>
                    <a:pt x="444" y="1249"/>
                    <a:pt x="507" y="1312"/>
                    <a:pt x="571" y="1312"/>
                  </a:cubicBezTo>
                  <a:cubicBezTo>
                    <a:pt x="602" y="1312"/>
                    <a:pt x="697" y="1312"/>
                    <a:pt x="761" y="1280"/>
                  </a:cubicBezTo>
                  <a:cubicBezTo>
                    <a:pt x="792" y="1249"/>
                    <a:pt x="856" y="1217"/>
                    <a:pt x="856" y="1154"/>
                  </a:cubicBezTo>
                  <a:cubicBezTo>
                    <a:pt x="887" y="1090"/>
                    <a:pt x="856" y="1027"/>
                    <a:pt x="824" y="964"/>
                  </a:cubicBezTo>
                  <a:cubicBezTo>
                    <a:pt x="729" y="679"/>
                    <a:pt x="602" y="394"/>
                    <a:pt x="476" y="109"/>
                  </a:cubicBezTo>
                  <a:cubicBezTo>
                    <a:pt x="444" y="77"/>
                    <a:pt x="381" y="14"/>
                    <a:pt x="317" y="14"/>
                  </a:cubicBezTo>
                  <a:cubicBezTo>
                    <a:pt x="299" y="4"/>
                    <a:pt x="280" y="0"/>
                    <a:pt x="26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22112" y="3083932"/>
              <a:ext cx="26469" cy="39446"/>
            </a:xfrm>
            <a:custGeom>
              <a:avLst/>
              <a:gdLst/>
              <a:ahLst/>
              <a:cxnLst/>
              <a:rect l="l" t="t" r="r" b="b"/>
              <a:pathLst>
                <a:path w="824" h="1228" extrusionOk="0">
                  <a:moveTo>
                    <a:pt x="317" y="0"/>
                  </a:moveTo>
                  <a:cubicBezTo>
                    <a:pt x="253" y="0"/>
                    <a:pt x="190" y="0"/>
                    <a:pt x="127" y="32"/>
                  </a:cubicBezTo>
                  <a:cubicBezTo>
                    <a:pt x="63" y="64"/>
                    <a:pt x="32" y="127"/>
                    <a:pt x="32" y="190"/>
                  </a:cubicBezTo>
                  <a:cubicBezTo>
                    <a:pt x="0" y="254"/>
                    <a:pt x="0" y="317"/>
                    <a:pt x="32" y="380"/>
                  </a:cubicBezTo>
                  <a:cubicBezTo>
                    <a:pt x="158" y="602"/>
                    <a:pt x="253" y="855"/>
                    <a:pt x="380" y="1109"/>
                  </a:cubicBezTo>
                  <a:cubicBezTo>
                    <a:pt x="380" y="1140"/>
                    <a:pt x="475" y="1204"/>
                    <a:pt x="507" y="1204"/>
                  </a:cubicBezTo>
                  <a:cubicBezTo>
                    <a:pt x="538" y="1220"/>
                    <a:pt x="578" y="1228"/>
                    <a:pt x="614" y="1228"/>
                  </a:cubicBezTo>
                  <a:cubicBezTo>
                    <a:pt x="649" y="1228"/>
                    <a:pt x="681" y="1220"/>
                    <a:pt x="697" y="1204"/>
                  </a:cubicBezTo>
                  <a:cubicBezTo>
                    <a:pt x="760" y="1140"/>
                    <a:pt x="792" y="1109"/>
                    <a:pt x="823" y="1045"/>
                  </a:cubicBezTo>
                  <a:cubicBezTo>
                    <a:pt x="823" y="982"/>
                    <a:pt x="823" y="919"/>
                    <a:pt x="792" y="855"/>
                  </a:cubicBezTo>
                  <a:cubicBezTo>
                    <a:pt x="697" y="602"/>
                    <a:pt x="570" y="380"/>
                    <a:pt x="475" y="127"/>
                  </a:cubicBezTo>
                  <a:cubicBezTo>
                    <a:pt x="443" y="64"/>
                    <a:pt x="380" y="32"/>
                    <a:pt x="31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80800" y="3004845"/>
              <a:ext cx="27497" cy="41213"/>
            </a:xfrm>
            <a:custGeom>
              <a:avLst/>
              <a:gdLst/>
              <a:ahLst/>
              <a:cxnLst/>
              <a:rect l="l" t="t" r="r" b="b"/>
              <a:pathLst>
                <a:path w="856" h="1283" extrusionOk="0">
                  <a:moveTo>
                    <a:pt x="222" y="0"/>
                  </a:moveTo>
                  <a:cubicBezTo>
                    <a:pt x="190" y="0"/>
                    <a:pt x="159" y="8"/>
                    <a:pt x="127" y="24"/>
                  </a:cubicBezTo>
                  <a:cubicBezTo>
                    <a:pt x="95" y="87"/>
                    <a:pt x="32" y="119"/>
                    <a:pt x="32" y="182"/>
                  </a:cubicBezTo>
                  <a:cubicBezTo>
                    <a:pt x="0" y="246"/>
                    <a:pt x="0" y="309"/>
                    <a:pt x="32" y="372"/>
                  </a:cubicBezTo>
                  <a:cubicBezTo>
                    <a:pt x="159" y="626"/>
                    <a:pt x="285" y="911"/>
                    <a:pt x="380" y="1164"/>
                  </a:cubicBezTo>
                  <a:cubicBezTo>
                    <a:pt x="412" y="1196"/>
                    <a:pt x="475" y="1259"/>
                    <a:pt x="539" y="1259"/>
                  </a:cubicBezTo>
                  <a:cubicBezTo>
                    <a:pt x="570" y="1275"/>
                    <a:pt x="602" y="1283"/>
                    <a:pt x="634" y="1283"/>
                  </a:cubicBezTo>
                  <a:cubicBezTo>
                    <a:pt x="665" y="1283"/>
                    <a:pt x="697" y="1275"/>
                    <a:pt x="729" y="1259"/>
                  </a:cubicBezTo>
                  <a:cubicBezTo>
                    <a:pt x="792" y="1196"/>
                    <a:pt x="824" y="1164"/>
                    <a:pt x="855" y="1101"/>
                  </a:cubicBezTo>
                  <a:cubicBezTo>
                    <a:pt x="855" y="1037"/>
                    <a:pt x="855" y="974"/>
                    <a:pt x="824" y="911"/>
                  </a:cubicBezTo>
                  <a:cubicBezTo>
                    <a:pt x="697" y="657"/>
                    <a:pt x="570" y="372"/>
                    <a:pt x="475" y="119"/>
                  </a:cubicBezTo>
                  <a:cubicBezTo>
                    <a:pt x="444" y="87"/>
                    <a:pt x="380" y="24"/>
                    <a:pt x="317" y="24"/>
                  </a:cubicBezTo>
                  <a:cubicBezTo>
                    <a:pt x="285" y="8"/>
                    <a:pt x="254" y="0"/>
                    <a:pt x="22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20128" y="3174937"/>
              <a:ext cx="56985" cy="28236"/>
            </a:xfrm>
            <a:custGeom>
              <a:avLst/>
              <a:gdLst/>
              <a:ahLst/>
              <a:cxnLst/>
              <a:rect l="l" t="t" r="r" b="b"/>
              <a:pathLst>
                <a:path w="1774" h="879" extrusionOk="0">
                  <a:moveTo>
                    <a:pt x="270" y="0"/>
                  </a:moveTo>
                  <a:cubicBezTo>
                    <a:pt x="190" y="0"/>
                    <a:pt x="106" y="28"/>
                    <a:pt x="64" y="113"/>
                  </a:cubicBezTo>
                  <a:cubicBezTo>
                    <a:pt x="0" y="239"/>
                    <a:pt x="32" y="398"/>
                    <a:pt x="159" y="461"/>
                  </a:cubicBezTo>
                  <a:cubicBezTo>
                    <a:pt x="570" y="651"/>
                    <a:pt x="1014" y="746"/>
                    <a:pt x="1426" y="873"/>
                  </a:cubicBezTo>
                  <a:cubicBezTo>
                    <a:pt x="1442" y="877"/>
                    <a:pt x="1459" y="879"/>
                    <a:pt x="1477" y="879"/>
                  </a:cubicBezTo>
                  <a:cubicBezTo>
                    <a:pt x="1592" y="879"/>
                    <a:pt x="1715" y="793"/>
                    <a:pt x="1742" y="683"/>
                  </a:cubicBezTo>
                  <a:cubicBezTo>
                    <a:pt x="1774" y="556"/>
                    <a:pt x="1711" y="429"/>
                    <a:pt x="1584" y="398"/>
                  </a:cubicBezTo>
                  <a:cubicBezTo>
                    <a:pt x="1362" y="334"/>
                    <a:pt x="1172" y="271"/>
                    <a:pt x="951" y="239"/>
                  </a:cubicBezTo>
                  <a:cubicBezTo>
                    <a:pt x="856" y="208"/>
                    <a:pt x="760" y="176"/>
                    <a:pt x="665" y="113"/>
                  </a:cubicBezTo>
                  <a:cubicBezTo>
                    <a:pt x="602" y="113"/>
                    <a:pt x="570" y="81"/>
                    <a:pt x="507" y="81"/>
                  </a:cubicBezTo>
                  <a:cubicBezTo>
                    <a:pt x="507" y="81"/>
                    <a:pt x="475" y="49"/>
                    <a:pt x="475" y="49"/>
                  </a:cubicBezTo>
                  <a:cubicBezTo>
                    <a:pt x="444" y="49"/>
                    <a:pt x="412" y="49"/>
                    <a:pt x="380" y="18"/>
                  </a:cubicBezTo>
                  <a:cubicBezTo>
                    <a:pt x="349" y="7"/>
                    <a:pt x="310" y="0"/>
                    <a:pt x="27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432" y="3048693"/>
              <a:ext cx="47863" cy="26662"/>
            </a:xfrm>
            <a:custGeom>
              <a:avLst/>
              <a:gdLst/>
              <a:ahLst/>
              <a:cxnLst/>
              <a:rect l="l" t="t" r="r" b="b"/>
              <a:pathLst>
                <a:path w="1490" h="830" extrusionOk="0">
                  <a:moveTo>
                    <a:pt x="235" y="0"/>
                  </a:moveTo>
                  <a:cubicBezTo>
                    <a:pt x="140" y="0"/>
                    <a:pt x="57" y="80"/>
                    <a:pt x="33" y="179"/>
                  </a:cubicBezTo>
                  <a:cubicBezTo>
                    <a:pt x="1" y="337"/>
                    <a:pt x="64" y="432"/>
                    <a:pt x="191" y="496"/>
                  </a:cubicBezTo>
                  <a:cubicBezTo>
                    <a:pt x="508" y="591"/>
                    <a:pt x="856" y="686"/>
                    <a:pt x="1173" y="812"/>
                  </a:cubicBezTo>
                  <a:cubicBezTo>
                    <a:pt x="1196" y="824"/>
                    <a:pt x="1221" y="829"/>
                    <a:pt x="1246" y="829"/>
                  </a:cubicBezTo>
                  <a:cubicBezTo>
                    <a:pt x="1353" y="829"/>
                    <a:pt x="1458" y="731"/>
                    <a:pt x="1458" y="654"/>
                  </a:cubicBezTo>
                  <a:cubicBezTo>
                    <a:pt x="1489" y="496"/>
                    <a:pt x="1426" y="401"/>
                    <a:pt x="1299" y="337"/>
                  </a:cubicBezTo>
                  <a:cubicBezTo>
                    <a:pt x="983" y="211"/>
                    <a:pt x="634" y="116"/>
                    <a:pt x="318" y="21"/>
                  </a:cubicBezTo>
                  <a:cubicBezTo>
                    <a:pt x="290" y="7"/>
                    <a:pt x="262" y="0"/>
                    <a:pt x="23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4498" y="2926240"/>
              <a:ext cx="44779" cy="26244"/>
            </a:xfrm>
            <a:custGeom>
              <a:avLst/>
              <a:gdLst/>
              <a:ahLst/>
              <a:cxnLst/>
              <a:rect l="l" t="t" r="r" b="b"/>
              <a:pathLst>
                <a:path w="1394" h="817" extrusionOk="0">
                  <a:moveTo>
                    <a:pt x="349" y="1"/>
                  </a:moveTo>
                  <a:cubicBezTo>
                    <a:pt x="285" y="1"/>
                    <a:pt x="190" y="1"/>
                    <a:pt x="159" y="32"/>
                  </a:cubicBezTo>
                  <a:cubicBezTo>
                    <a:pt x="95" y="64"/>
                    <a:pt x="64" y="127"/>
                    <a:pt x="32" y="191"/>
                  </a:cubicBezTo>
                  <a:cubicBezTo>
                    <a:pt x="0" y="317"/>
                    <a:pt x="64" y="444"/>
                    <a:pt x="222" y="476"/>
                  </a:cubicBezTo>
                  <a:cubicBezTo>
                    <a:pt x="507" y="602"/>
                    <a:pt x="760" y="697"/>
                    <a:pt x="1045" y="792"/>
                  </a:cubicBezTo>
                  <a:cubicBezTo>
                    <a:pt x="1077" y="808"/>
                    <a:pt x="1117" y="816"/>
                    <a:pt x="1152" y="816"/>
                  </a:cubicBezTo>
                  <a:cubicBezTo>
                    <a:pt x="1188" y="816"/>
                    <a:pt x="1220" y="808"/>
                    <a:pt x="1235" y="792"/>
                  </a:cubicBezTo>
                  <a:cubicBezTo>
                    <a:pt x="1299" y="761"/>
                    <a:pt x="1362" y="697"/>
                    <a:pt x="1362" y="634"/>
                  </a:cubicBezTo>
                  <a:cubicBezTo>
                    <a:pt x="1394" y="507"/>
                    <a:pt x="1330" y="381"/>
                    <a:pt x="1204" y="317"/>
                  </a:cubicBezTo>
                  <a:cubicBezTo>
                    <a:pt x="919" y="222"/>
                    <a:pt x="634" y="127"/>
                    <a:pt x="34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747" y="2819173"/>
              <a:ext cx="27497" cy="48344"/>
            </a:xfrm>
            <a:custGeom>
              <a:avLst/>
              <a:gdLst/>
              <a:ahLst/>
              <a:cxnLst/>
              <a:rect l="l" t="t" r="r" b="b"/>
              <a:pathLst>
                <a:path w="856" h="1505" extrusionOk="0">
                  <a:moveTo>
                    <a:pt x="569" y="0"/>
                  </a:moveTo>
                  <a:cubicBezTo>
                    <a:pt x="467" y="0"/>
                    <a:pt x="375" y="62"/>
                    <a:pt x="349" y="167"/>
                  </a:cubicBezTo>
                  <a:cubicBezTo>
                    <a:pt x="254" y="515"/>
                    <a:pt x="127" y="832"/>
                    <a:pt x="32" y="1180"/>
                  </a:cubicBezTo>
                  <a:cubicBezTo>
                    <a:pt x="1" y="1307"/>
                    <a:pt x="64" y="1465"/>
                    <a:pt x="222" y="1497"/>
                  </a:cubicBezTo>
                  <a:cubicBezTo>
                    <a:pt x="243" y="1502"/>
                    <a:pt x="264" y="1505"/>
                    <a:pt x="285" y="1505"/>
                  </a:cubicBezTo>
                  <a:cubicBezTo>
                    <a:pt x="388" y="1505"/>
                    <a:pt x="481" y="1439"/>
                    <a:pt x="507" y="1307"/>
                  </a:cubicBezTo>
                  <a:cubicBezTo>
                    <a:pt x="602" y="959"/>
                    <a:pt x="729" y="642"/>
                    <a:pt x="824" y="294"/>
                  </a:cubicBezTo>
                  <a:cubicBezTo>
                    <a:pt x="856" y="167"/>
                    <a:pt x="792" y="40"/>
                    <a:pt x="634" y="8"/>
                  </a:cubicBezTo>
                  <a:cubicBezTo>
                    <a:pt x="612" y="3"/>
                    <a:pt x="590" y="0"/>
                    <a:pt x="56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61045" y="2875389"/>
              <a:ext cx="21394" cy="37326"/>
            </a:xfrm>
            <a:custGeom>
              <a:avLst/>
              <a:gdLst/>
              <a:ahLst/>
              <a:cxnLst/>
              <a:rect l="l" t="t" r="r" b="b"/>
              <a:pathLst>
                <a:path w="666" h="1162" extrusionOk="0">
                  <a:moveTo>
                    <a:pt x="476" y="0"/>
                  </a:moveTo>
                  <a:cubicBezTo>
                    <a:pt x="413" y="0"/>
                    <a:pt x="349" y="0"/>
                    <a:pt x="286" y="32"/>
                  </a:cubicBezTo>
                  <a:cubicBezTo>
                    <a:pt x="223" y="64"/>
                    <a:pt x="191" y="127"/>
                    <a:pt x="159" y="190"/>
                  </a:cubicBezTo>
                  <a:cubicBezTo>
                    <a:pt x="96" y="380"/>
                    <a:pt x="33" y="602"/>
                    <a:pt x="1" y="855"/>
                  </a:cubicBezTo>
                  <a:cubicBezTo>
                    <a:pt x="1" y="919"/>
                    <a:pt x="1" y="982"/>
                    <a:pt x="33" y="1045"/>
                  </a:cubicBezTo>
                  <a:cubicBezTo>
                    <a:pt x="64" y="1077"/>
                    <a:pt x="128" y="1140"/>
                    <a:pt x="159" y="1140"/>
                  </a:cubicBezTo>
                  <a:cubicBezTo>
                    <a:pt x="185" y="1153"/>
                    <a:pt x="217" y="1161"/>
                    <a:pt x="248" y="1161"/>
                  </a:cubicBezTo>
                  <a:cubicBezTo>
                    <a:pt x="290" y="1161"/>
                    <a:pt x="331" y="1146"/>
                    <a:pt x="349" y="1109"/>
                  </a:cubicBezTo>
                  <a:cubicBezTo>
                    <a:pt x="413" y="1077"/>
                    <a:pt x="476" y="1045"/>
                    <a:pt x="476" y="982"/>
                  </a:cubicBezTo>
                  <a:cubicBezTo>
                    <a:pt x="508" y="760"/>
                    <a:pt x="571" y="539"/>
                    <a:pt x="634" y="317"/>
                  </a:cubicBezTo>
                  <a:cubicBezTo>
                    <a:pt x="666" y="254"/>
                    <a:pt x="634" y="159"/>
                    <a:pt x="634" y="127"/>
                  </a:cubicBezTo>
                  <a:cubicBezTo>
                    <a:pt x="603" y="64"/>
                    <a:pt x="539" y="32"/>
                    <a:pt x="47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38076" y="2935138"/>
              <a:ext cx="26469" cy="44297"/>
            </a:xfrm>
            <a:custGeom>
              <a:avLst/>
              <a:gdLst/>
              <a:ahLst/>
              <a:cxnLst/>
              <a:rect l="l" t="t" r="r" b="b"/>
              <a:pathLst>
                <a:path w="824" h="1379" extrusionOk="0">
                  <a:moveTo>
                    <a:pt x="537" y="1"/>
                  </a:moveTo>
                  <a:cubicBezTo>
                    <a:pt x="435" y="1"/>
                    <a:pt x="343" y="62"/>
                    <a:pt x="317" y="167"/>
                  </a:cubicBezTo>
                  <a:cubicBezTo>
                    <a:pt x="222" y="484"/>
                    <a:pt x="127" y="769"/>
                    <a:pt x="0" y="1085"/>
                  </a:cubicBezTo>
                  <a:cubicBezTo>
                    <a:pt x="0" y="1117"/>
                    <a:pt x="0" y="1212"/>
                    <a:pt x="32" y="1275"/>
                  </a:cubicBezTo>
                  <a:cubicBezTo>
                    <a:pt x="64" y="1307"/>
                    <a:pt x="127" y="1370"/>
                    <a:pt x="190" y="1370"/>
                  </a:cubicBezTo>
                  <a:cubicBezTo>
                    <a:pt x="212" y="1376"/>
                    <a:pt x="234" y="1379"/>
                    <a:pt x="255" y="1379"/>
                  </a:cubicBezTo>
                  <a:cubicBezTo>
                    <a:pt x="358" y="1379"/>
                    <a:pt x="449" y="1317"/>
                    <a:pt x="475" y="1212"/>
                  </a:cubicBezTo>
                  <a:cubicBezTo>
                    <a:pt x="602" y="895"/>
                    <a:pt x="697" y="610"/>
                    <a:pt x="792" y="294"/>
                  </a:cubicBezTo>
                  <a:cubicBezTo>
                    <a:pt x="824" y="167"/>
                    <a:pt x="760" y="40"/>
                    <a:pt x="602" y="9"/>
                  </a:cubicBezTo>
                  <a:cubicBezTo>
                    <a:pt x="580" y="3"/>
                    <a:pt x="559" y="1"/>
                    <a:pt x="53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1679151" y="4561454"/>
            <a:ext cx="1022395" cy="812378"/>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
          <p:cNvGrpSpPr/>
          <p:nvPr/>
        </p:nvGrpSpPr>
        <p:grpSpPr>
          <a:xfrm>
            <a:off x="5045087" y="4419374"/>
            <a:ext cx="991236" cy="1095602"/>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6138015" y="4450083"/>
            <a:ext cx="965451" cy="782343"/>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6570394" y="4049283"/>
            <a:ext cx="686689" cy="705415"/>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
          <p:cNvGrpSpPr/>
          <p:nvPr/>
        </p:nvGrpSpPr>
        <p:grpSpPr>
          <a:xfrm>
            <a:off x="3152033" y="4597111"/>
            <a:ext cx="851712" cy="702652"/>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a:off x="8137761" y="2825068"/>
            <a:ext cx="1088548" cy="686912"/>
            <a:chOff x="8137761" y="2825068"/>
            <a:chExt cx="1088548" cy="686912"/>
          </a:xfrm>
        </p:grpSpPr>
        <p:sp>
          <p:nvSpPr>
            <p:cNvPr id="228" name="Google Shape;228;p2"/>
            <p:cNvSpPr/>
            <p:nvPr/>
          </p:nvSpPr>
          <p:spPr>
            <a:xfrm>
              <a:off x="8137761" y="2825068"/>
              <a:ext cx="516819" cy="477340"/>
            </a:xfrm>
            <a:custGeom>
              <a:avLst/>
              <a:gdLst/>
              <a:ahLst/>
              <a:cxnLst/>
              <a:rect l="l" t="t" r="r" b="b"/>
              <a:pathLst>
                <a:path w="16089" h="14860" extrusionOk="0">
                  <a:moveTo>
                    <a:pt x="7546" y="507"/>
                  </a:moveTo>
                  <a:cubicBezTo>
                    <a:pt x="7712" y="507"/>
                    <a:pt x="7878" y="513"/>
                    <a:pt x="8045" y="523"/>
                  </a:cubicBezTo>
                  <a:cubicBezTo>
                    <a:pt x="9850" y="713"/>
                    <a:pt x="11718" y="1251"/>
                    <a:pt x="13143" y="2454"/>
                  </a:cubicBezTo>
                  <a:cubicBezTo>
                    <a:pt x="14189" y="3373"/>
                    <a:pt x="14885" y="4608"/>
                    <a:pt x="15202" y="6001"/>
                  </a:cubicBezTo>
                  <a:cubicBezTo>
                    <a:pt x="15804" y="8946"/>
                    <a:pt x="14759" y="12462"/>
                    <a:pt x="11877" y="13792"/>
                  </a:cubicBezTo>
                  <a:cubicBezTo>
                    <a:pt x="10981" y="14189"/>
                    <a:pt x="9983" y="14373"/>
                    <a:pt x="8970" y="14373"/>
                  </a:cubicBezTo>
                  <a:cubicBezTo>
                    <a:pt x="6831" y="14373"/>
                    <a:pt x="4619" y="13552"/>
                    <a:pt x="3136" y="12177"/>
                  </a:cubicBezTo>
                  <a:cubicBezTo>
                    <a:pt x="1173" y="10435"/>
                    <a:pt x="507" y="7648"/>
                    <a:pt x="1268" y="5146"/>
                  </a:cubicBezTo>
                  <a:cubicBezTo>
                    <a:pt x="1648" y="3784"/>
                    <a:pt x="2471" y="2549"/>
                    <a:pt x="3611" y="1726"/>
                  </a:cubicBezTo>
                  <a:cubicBezTo>
                    <a:pt x="4773" y="876"/>
                    <a:pt x="6138" y="507"/>
                    <a:pt x="7546" y="507"/>
                  </a:cubicBezTo>
                  <a:close/>
                  <a:moveTo>
                    <a:pt x="7556" y="0"/>
                  </a:moveTo>
                  <a:cubicBezTo>
                    <a:pt x="4769" y="0"/>
                    <a:pt x="2246" y="1529"/>
                    <a:pt x="1109" y="4133"/>
                  </a:cubicBezTo>
                  <a:cubicBezTo>
                    <a:pt x="1" y="6698"/>
                    <a:pt x="349" y="9770"/>
                    <a:pt x="2154" y="11923"/>
                  </a:cubicBezTo>
                  <a:cubicBezTo>
                    <a:pt x="3755" y="13791"/>
                    <a:pt x="6433" y="14860"/>
                    <a:pt x="8979" y="14860"/>
                  </a:cubicBezTo>
                  <a:cubicBezTo>
                    <a:pt x="9757" y="14860"/>
                    <a:pt x="10524" y="14760"/>
                    <a:pt x="11243" y="14552"/>
                  </a:cubicBezTo>
                  <a:cubicBezTo>
                    <a:pt x="14569" y="13538"/>
                    <a:pt x="16089" y="10150"/>
                    <a:pt x="15804" y="6856"/>
                  </a:cubicBezTo>
                  <a:cubicBezTo>
                    <a:pt x="15677" y="5178"/>
                    <a:pt x="15012" y="3594"/>
                    <a:pt x="13809" y="2423"/>
                  </a:cubicBezTo>
                  <a:cubicBezTo>
                    <a:pt x="12260" y="906"/>
                    <a:pt x="10143" y="272"/>
                    <a:pt x="8057" y="17"/>
                  </a:cubicBezTo>
                  <a:lnTo>
                    <a:pt x="8057" y="17"/>
                  </a:lnTo>
                  <a:cubicBezTo>
                    <a:pt x="8053" y="17"/>
                    <a:pt x="8049" y="16"/>
                    <a:pt x="8045" y="16"/>
                  </a:cubicBezTo>
                  <a:lnTo>
                    <a:pt x="8045" y="16"/>
                  </a:lnTo>
                  <a:cubicBezTo>
                    <a:pt x="8045" y="16"/>
                    <a:pt x="8045" y="16"/>
                    <a:pt x="8045" y="16"/>
                  </a:cubicBezTo>
                  <a:cubicBezTo>
                    <a:pt x="8037" y="15"/>
                    <a:pt x="8030" y="15"/>
                    <a:pt x="8023" y="15"/>
                  </a:cubicBezTo>
                  <a:lnTo>
                    <a:pt x="8023" y="15"/>
                  </a:lnTo>
                  <a:cubicBezTo>
                    <a:pt x="7867" y="5"/>
                    <a:pt x="7711" y="0"/>
                    <a:pt x="755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0006" y="2890342"/>
              <a:ext cx="375416" cy="346634"/>
            </a:xfrm>
            <a:custGeom>
              <a:avLst/>
              <a:gdLst/>
              <a:ahLst/>
              <a:cxnLst/>
              <a:rect l="l" t="t" r="r" b="b"/>
              <a:pathLst>
                <a:path w="11687" h="10791" extrusionOk="0">
                  <a:moveTo>
                    <a:pt x="5462" y="504"/>
                  </a:moveTo>
                  <a:cubicBezTo>
                    <a:pt x="5583" y="504"/>
                    <a:pt x="5705" y="508"/>
                    <a:pt x="5827" y="517"/>
                  </a:cubicBezTo>
                  <a:cubicBezTo>
                    <a:pt x="8171" y="771"/>
                    <a:pt x="10356" y="1911"/>
                    <a:pt x="10894" y="4349"/>
                  </a:cubicBezTo>
                  <a:cubicBezTo>
                    <a:pt x="11338" y="6439"/>
                    <a:pt x="10609" y="8941"/>
                    <a:pt x="8583" y="9860"/>
                  </a:cubicBezTo>
                  <a:cubicBezTo>
                    <a:pt x="7942" y="10160"/>
                    <a:pt x="7223" y="10297"/>
                    <a:pt x="6491" y="10297"/>
                  </a:cubicBezTo>
                  <a:cubicBezTo>
                    <a:pt x="4983" y="10297"/>
                    <a:pt x="3421" y="9711"/>
                    <a:pt x="2375" y="8751"/>
                  </a:cubicBezTo>
                  <a:cubicBezTo>
                    <a:pt x="982" y="7516"/>
                    <a:pt x="507" y="5553"/>
                    <a:pt x="1045" y="3779"/>
                  </a:cubicBezTo>
                  <a:cubicBezTo>
                    <a:pt x="1643" y="1747"/>
                    <a:pt x="3426" y="504"/>
                    <a:pt x="5462" y="504"/>
                  </a:cubicBezTo>
                  <a:close/>
                  <a:moveTo>
                    <a:pt x="5495" y="1"/>
                  </a:moveTo>
                  <a:cubicBezTo>
                    <a:pt x="3471" y="1"/>
                    <a:pt x="1633" y="1095"/>
                    <a:pt x="792" y="2988"/>
                  </a:cubicBezTo>
                  <a:cubicBezTo>
                    <a:pt x="0" y="4856"/>
                    <a:pt x="254" y="7104"/>
                    <a:pt x="1584" y="8656"/>
                  </a:cubicBezTo>
                  <a:cubicBezTo>
                    <a:pt x="2743" y="10009"/>
                    <a:pt x="4675" y="10790"/>
                    <a:pt x="6525" y="10790"/>
                  </a:cubicBezTo>
                  <a:cubicBezTo>
                    <a:pt x="7101" y="10790"/>
                    <a:pt x="7669" y="10714"/>
                    <a:pt x="8203" y="10556"/>
                  </a:cubicBezTo>
                  <a:cubicBezTo>
                    <a:pt x="10578" y="9828"/>
                    <a:pt x="11686" y="7358"/>
                    <a:pt x="11496" y="4983"/>
                  </a:cubicBezTo>
                  <a:cubicBezTo>
                    <a:pt x="11369" y="3748"/>
                    <a:pt x="10894" y="2608"/>
                    <a:pt x="10008" y="1752"/>
                  </a:cubicBezTo>
                  <a:cubicBezTo>
                    <a:pt x="8900" y="645"/>
                    <a:pt x="7349" y="170"/>
                    <a:pt x="5830" y="11"/>
                  </a:cubicBezTo>
                  <a:lnTo>
                    <a:pt x="5830" y="11"/>
                  </a:lnTo>
                  <a:cubicBezTo>
                    <a:pt x="5829" y="11"/>
                    <a:pt x="5828" y="11"/>
                    <a:pt x="5827" y="11"/>
                  </a:cubicBezTo>
                  <a:lnTo>
                    <a:pt x="5827" y="11"/>
                  </a:lnTo>
                  <a:cubicBezTo>
                    <a:pt x="5827" y="11"/>
                    <a:pt x="5827" y="11"/>
                    <a:pt x="5827" y="11"/>
                  </a:cubicBezTo>
                  <a:cubicBezTo>
                    <a:pt x="5819" y="10"/>
                    <a:pt x="5811" y="9"/>
                    <a:pt x="5803" y="9"/>
                  </a:cubicBezTo>
                  <a:lnTo>
                    <a:pt x="5803" y="9"/>
                  </a:lnTo>
                  <a:cubicBezTo>
                    <a:pt x="5700" y="4"/>
                    <a:pt x="5597" y="1"/>
                    <a:pt x="549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708494" y="3035474"/>
              <a:ext cx="517815" cy="476505"/>
            </a:xfrm>
            <a:custGeom>
              <a:avLst/>
              <a:gdLst/>
              <a:ahLst/>
              <a:cxnLst/>
              <a:rect l="l" t="t" r="r" b="b"/>
              <a:pathLst>
                <a:path w="16120" h="14834" extrusionOk="0">
                  <a:moveTo>
                    <a:pt x="7577" y="481"/>
                  </a:moveTo>
                  <a:cubicBezTo>
                    <a:pt x="7743" y="481"/>
                    <a:pt x="7909" y="486"/>
                    <a:pt x="8076" y="496"/>
                  </a:cubicBezTo>
                  <a:cubicBezTo>
                    <a:pt x="9881" y="686"/>
                    <a:pt x="11749" y="1225"/>
                    <a:pt x="13143" y="2428"/>
                  </a:cubicBezTo>
                  <a:cubicBezTo>
                    <a:pt x="14220" y="3347"/>
                    <a:pt x="14916" y="4582"/>
                    <a:pt x="15233" y="5975"/>
                  </a:cubicBezTo>
                  <a:cubicBezTo>
                    <a:pt x="15835" y="8920"/>
                    <a:pt x="14790" y="12467"/>
                    <a:pt x="11908" y="13766"/>
                  </a:cubicBezTo>
                  <a:cubicBezTo>
                    <a:pt x="11009" y="14164"/>
                    <a:pt x="10009" y="14348"/>
                    <a:pt x="8991" y="14348"/>
                  </a:cubicBezTo>
                  <a:cubicBezTo>
                    <a:pt x="6852" y="14348"/>
                    <a:pt x="4638" y="13534"/>
                    <a:pt x="3135" y="12182"/>
                  </a:cubicBezTo>
                  <a:cubicBezTo>
                    <a:pt x="1204" y="10409"/>
                    <a:pt x="539" y="7622"/>
                    <a:pt x="1267" y="5152"/>
                  </a:cubicBezTo>
                  <a:cubicBezTo>
                    <a:pt x="1679" y="3790"/>
                    <a:pt x="2502" y="2523"/>
                    <a:pt x="3642" y="1700"/>
                  </a:cubicBezTo>
                  <a:cubicBezTo>
                    <a:pt x="4804" y="850"/>
                    <a:pt x="6169" y="481"/>
                    <a:pt x="7577" y="481"/>
                  </a:cubicBezTo>
                  <a:close/>
                  <a:moveTo>
                    <a:pt x="7515" y="0"/>
                  </a:moveTo>
                  <a:cubicBezTo>
                    <a:pt x="4757" y="0"/>
                    <a:pt x="2268" y="1525"/>
                    <a:pt x="1140" y="4107"/>
                  </a:cubicBezTo>
                  <a:cubicBezTo>
                    <a:pt x="0" y="6672"/>
                    <a:pt x="348" y="9744"/>
                    <a:pt x="2185" y="11897"/>
                  </a:cubicBezTo>
                  <a:cubicBezTo>
                    <a:pt x="3786" y="13765"/>
                    <a:pt x="6464" y="14833"/>
                    <a:pt x="9010" y="14833"/>
                  </a:cubicBezTo>
                  <a:cubicBezTo>
                    <a:pt x="9788" y="14833"/>
                    <a:pt x="10555" y="14733"/>
                    <a:pt x="11274" y="14526"/>
                  </a:cubicBezTo>
                  <a:cubicBezTo>
                    <a:pt x="14600" y="13544"/>
                    <a:pt x="16120" y="10124"/>
                    <a:pt x="15835" y="6830"/>
                  </a:cubicBezTo>
                  <a:cubicBezTo>
                    <a:pt x="15708" y="5152"/>
                    <a:pt x="15043" y="3568"/>
                    <a:pt x="13840" y="2396"/>
                  </a:cubicBezTo>
                  <a:cubicBezTo>
                    <a:pt x="12302" y="891"/>
                    <a:pt x="10205" y="255"/>
                    <a:pt x="8134" y="28"/>
                  </a:cubicBezTo>
                  <a:lnTo>
                    <a:pt x="8134" y="28"/>
                  </a:lnTo>
                  <a:cubicBezTo>
                    <a:pt x="8116" y="24"/>
                    <a:pt x="8097" y="21"/>
                    <a:pt x="8076" y="21"/>
                  </a:cubicBezTo>
                  <a:cubicBezTo>
                    <a:pt x="8057" y="18"/>
                    <a:pt x="8040" y="16"/>
                    <a:pt x="8023" y="16"/>
                  </a:cubicBezTo>
                  <a:cubicBezTo>
                    <a:pt x="8018" y="16"/>
                    <a:pt x="8012" y="16"/>
                    <a:pt x="8006" y="16"/>
                  </a:cubicBezTo>
                  <a:lnTo>
                    <a:pt x="8006" y="16"/>
                  </a:lnTo>
                  <a:cubicBezTo>
                    <a:pt x="7842" y="6"/>
                    <a:pt x="7678" y="0"/>
                    <a:pt x="751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781735" y="3099913"/>
              <a:ext cx="375416" cy="346602"/>
            </a:xfrm>
            <a:custGeom>
              <a:avLst/>
              <a:gdLst/>
              <a:ahLst/>
              <a:cxnLst/>
              <a:rect l="l" t="t" r="r" b="b"/>
              <a:pathLst>
                <a:path w="11687" h="10790" extrusionOk="0">
                  <a:moveTo>
                    <a:pt x="5462" y="504"/>
                  </a:moveTo>
                  <a:cubicBezTo>
                    <a:pt x="5583" y="504"/>
                    <a:pt x="5705" y="508"/>
                    <a:pt x="5827" y="517"/>
                  </a:cubicBezTo>
                  <a:cubicBezTo>
                    <a:pt x="8139" y="771"/>
                    <a:pt x="10356" y="1911"/>
                    <a:pt x="10894" y="4349"/>
                  </a:cubicBezTo>
                  <a:cubicBezTo>
                    <a:pt x="11338" y="6439"/>
                    <a:pt x="10609" y="8941"/>
                    <a:pt x="8583" y="9859"/>
                  </a:cubicBezTo>
                  <a:cubicBezTo>
                    <a:pt x="7942" y="10159"/>
                    <a:pt x="7223" y="10297"/>
                    <a:pt x="6491" y="10297"/>
                  </a:cubicBezTo>
                  <a:cubicBezTo>
                    <a:pt x="4983" y="10297"/>
                    <a:pt x="3421" y="9711"/>
                    <a:pt x="2375" y="8751"/>
                  </a:cubicBezTo>
                  <a:cubicBezTo>
                    <a:pt x="982" y="7516"/>
                    <a:pt x="507" y="5553"/>
                    <a:pt x="1045" y="3779"/>
                  </a:cubicBezTo>
                  <a:cubicBezTo>
                    <a:pt x="1643" y="1746"/>
                    <a:pt x="3426" y="504"/>
                    <a:pt x="5462" y="504"/>
                  </a:cubicBezTo>
                  <a:close/>
                  <a:moveTo>
                    <a:pt x="5495" y="1"/>
                  </a:moveTo>
                  <a:cubicBezTo>
                    <a:pt x="3471" y="1"/>
                    <a:pt x="1633" y="1095"/>
                    <a:pt x="792" y="2987"/>
                  </a:cubicBezTo>
                  <a:cubicBezTo>
                    <a:pt x="0" y="4856"/>
                    <a:pt x="254" y="7104"/>
                    <a:pt x="1584" y="8656"/>
                  </a:cubicBezTo>
                  <a:cubicBezTo>
                    <a:pt x="2719" y="10008"/>
                    <a:pt x="4664" y="10790"/>
                    <a:pt x="6507" y="10790"/>
                  </a:cubicBezTo>
                  <a:cubicBezTo>
                    <a:pt x="7081" y="10790"/>
                    <a:pt x="7645" y="10714"/>
                    <a:pt x="8171" y="10556"/>
                  </a:cubicBezTo>
                  <a:cubicBezTo>
                    <a:pt x="10578" y="9828"/>
                    <a:pt x="11686" y="7358"/>
                    <a:pt x="11465" y="4982"/>
                  </a:cubicBezTo>
                  <a:cubicBezTo>
                    <a:pt x="11370" y="3747"/>
                    <a:pt x="10894" y="2607"/>
                    <a:pt x="10008" y="1752"/>
                  </a:cubicBezTo>
                  <a:cubicBezTo>
                    <a:pt x="8903" y="647"/>
                    <a:pt x="7358" y="203"/>
                    <a:pt x="5842" y="12"/>
                  </a:cubicBezTo>
                  <a:lnTo>
                    <a:pt x="5842" y="12"/>
                  </a:lnTo>
                  <a:cubicBezTo>
                    <a:pt x="5837" y="12"/>
                    <a:pt x="5832" y="11"/>
                    <a:pt x="5827" y="10"/>
                  </a:cubicBezTo>
                  <a:lnTo>
                    <a:pt x="5827" y="10"/>
                  </a:lnTo>
                  <a:cubicBezTo>
                    <a:pt x="5827" y="10"/>
                    <a:pt x="5827" y="10"/>
                    <a:pt x="5827" y="10"/>
                  </a:cubicBezTo>
                  <a:cubicBezTo>
                    <a:pt x="5819" y="10"/>
                    <a:pt x="5811" y="9"/>
                    <a:pt x="5803" y="9"/>
                  </a:cubicBezTo>
                  <a:lnTo>
                    <a:pt x="5803" y="9"/>
                  </a:lnTo>
                  <a:cubicBezTo>
                    <a:pt x="5700" y="3"/>
                    <a:pt x="5597" y="1"/>
                    <a:pt x="549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629311" y="3084976"/>
              <a:ext cx="143041" cy="66108"/>
            </a:xfrm>
            <a:custGeom>
              <a:avLst/>
              <a:gdLst/>
              <a:ahLst/>
              <a:cxnLst/>
              <a:rect l="l" t="t" r="r" b="b"/>
              <a:pathLst>
                <a:path w="4453" h="2058" extrusionOk="0">
                  <a:moveTo>
                    <a:pt x="1496" y="0"/>
                  </a:moveTo>
                  <a:cubicBezTo>
                    <a:pt x="1049" y="0"/>
                    <a:pt x="609" y="108"/>
                    <a:pt x="217" y="349"/>
                  </a:cubicBezTo>
                  <a:cubicBezTo>
                    <a:pt x="1" y="484"/>
                    <a:pt x="153" y="826"/>
                    <a:pt x="359" y="826"/>
                  </a:cubicBezTo>
                  <a:cubicBezTo>
                    <a:pt x="395" y="826"/>
                    <a:pt x="433" y="816"/>
                    <a:pt x="470" y="792"/>
                  </a:cubicBezTo>
                  <a:cubicBezTo>
                    <a:pt x="790" y="593"/>
                    <a:pt x="1148" y="505"/>
                    <a:pt x="1512" y="505"/>
                  </a:cubicBezTo>
                  <a:cubicBezTo>
                    <a:pt x="2479" y="505"/>
                    <a:pt x="3485" y="1127"/>
                    <a:pt x="3922" y="1932"/>
                  </a:cubicBezTo>
                  <a:cubicBezTo>
                    <a:pt x="3971" y="2021"/>
                    <a:pt x="4044" y="2057"/>
                    <a:pt x="4119" y="2057"/>
                  </a:cubicBezTo>
                  <a:cubicBezTo>
                    <a:pt x="4284" y="2057"/>
                    <a:pt x="4453" y="1876"/>
                    <a:pt x="4365" y="1679"/>
                  </a:cubicBezTo>
                  <a:cubicBezTo>
                    <a:pt x="3819" y="701"/>
                    <a:pt x="2636" y="0"/>
                    <a:pt x="149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620220" y="3133546"/>
              <a:ext cx="134529" cy="63313"/>
            </a:xfrm>
            <a:custGeom>
              <a:avLst/>
              <a:gdLst/>
              <a:ahLst/>
              <a:cxnLst/>
              <a:rect l="l" t="t" r="r" b="b"/>
              <a:pathLst>
                <a:path w="4188" h="1971" extrusionOk="0">
                  <a:moveTo>
                    <a:pt x="1444" y="1"/>
                  </a:moveTo>
                  <a:cubicBezTo>
                    <a:pt x="1014" y="1"/>
                    <a:pt x="589" y="110"/>
                    <a:pt x="215" y="357"/>
                  </a:cubicBezTo>
                  <a:cubicBezTo>
                    <a:pt x="1" y="517"/>
                    <a:pt x="125" y="836"/>
                    <a:pt x="341" y="836"/>
                  </a:cubicBezTo>
                  <a:cubicBezTo>
                    <a:pt x="381" y="836"/>
                    <a:pt x="424" y="825"/>
                    <a:pt x="468" y="800"/>
                  </a:cubicBezTo>
                  <a:cubicBezTo>
                    <a:pt x="775" y="592"/>
                    <a:pt x="1121" y="501"/>
                    <a:pt x="1472" y="501"/>
                  </a:cubicBezTo>
                  <a:cubicBezTo>
                    <a:pt x="2351" y="501"/>
                    <a:pt x="3259" y="1076"/>
                    <a:pt x="3667" y="1845"/>
                  </a:cubicBezTo>
                  <a:cubicBezTo>
                    <a:pt x="3706" y="1934"/>
                    <a:pt x="3775" y="1970"/>
                    <a:pt x="3848" y="1970"/>
                  </a:cubicBezTo>
                  <a:cubicBezTo>
                    <a:pt x="4010" y="1970"/>
                    <a:pt x="4188" y="1789"/>
                    <a:pt x="4078" y="1592"/>
                  </a:cubicBezTo>
                  <a:cubicBezTo>
                    <a:pt x="3605" y="668"/>
                    <a:pt x="2506" y="1"/>
                    <a:pt x="144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277497" y="2953688"/>
              <a:ext cx="135653" cy="67297"/>
            </a:xfrm>
            <a:custGeom>
              <a:avLst/>
              <a:gdLst/>
              <a:ahLst/>
              <a:cxnLst/>
              <a:rect l="l" t="t" r="r" b="b"/>
              <a:pathLst>
                <a:path w="4223" h="2095" extrusionOk="0">
                  <a:moveTo>
                    <a:pt x="3860" y="0"/>
                  </a:moveTo>
                  <a:cubicBezTo>
                    <a:pt x="3818" y="0"/>
                    <a:pt x="3773" y="10"/>
                    <a:pt x="3726" y="34"/>
                  </a:cubicBezTo>
                  <a:cubicBezTo>
                    <a:pt x="2555" y="572"/>
                    <a:pt x="1415" y="1111"/>
                    <a:pt x="243" y="1649"/>
                  </a:cubicBezTo>
                  <a:cubicBezTo>
                    <a:pt x="0" y="1757"/>
                    <a:pt x="125" y="2094"/>
                    <a:pt x="363" y="2094"/>
                  </a:cubicBezTo>
                  <a:cubicBezTo>
                    <a:pt x="404" y="2094"/>
                    <a:pt x="449" y="2084"/>
                    <a:pt x="496" y="2061"/>
                  </a:cubicBezTo>
                  <a:cubicBezTo>
                    <a:pt x="1668" y="1522"/>
                    <a:pt x="2808" y="984"/>
                    <a:pt x="3980" y="446"/>
                  </a:cubicBezTo>
                  <a:cubicBezTo>
                    <a:pt x="4222" y="338"/>
                    <a:pt x="4098" y="0"/>
                    <a:pt x="386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314953" y="3004539"/>
              <a:ext cx="179565" cy="88337"/>
            </a:xfrm>
            <a:custGeom>
              <a:avLst/>
              <a:gdLst/>
              <a:ahLst/>
              <a:cxnLst/>
              <a:rect l="l" t="t" r="r" b="b"/>
              <a:pathLst>
                <a:path w="5590" h="2750" extrusionOk="0">
                  <a:moveTo>
                    <a:pt x="5217" y="1"/>
                  </a:moveTo>
                  <a:cubicBezTo>
                    <a:pt x="5178" y="1"/>
                    <a:pt x="5136" y="11"/>
                    <a:pt x="5094" y="34"/>
                  </a:cubicBezTo>
                  <a:cubicBezTo>
                    <a:pt x="3479" y="763"/>
                    <a:pt x="1864" y="1554"/>
                    <a:pt x="249" y="2283"/>
                  </a:cubicBezTo>
                  <a:cubicBezTo>
                    <a:pt x="1" y="2420"/>
                    <a:pt x="160" y="2750"/>
                    <a:pt x="393" y="2750"/>
                  </a:cubicBezTo>
                  <a:cubicBezTo>
                    <a:pt x="428" y="2750"/>
                    <a:pt x="465" y="2743"/>
                    <a:pt x="502" y="2726"/>
                  </a:cubicBezTo>
                  <a:cubicBezTo>
                    <a:pt x="2117" y="1966"/>
                    <a:pt x="3732" y="1206"/>
                    <a:pt x="5347" y="446"/>
                  </a:cubicBezTo>
                  <a:cubicBezTo>
                    <a:pt x="5590" y="338"/>
                    <a:pt x="5442" y="1"/>
                    <a:pt x="521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00240" y="3094131"/>
              <a:ext cx="62093" cy="36845"/>
            </a:xfrm>
            <a:custGeom>
              <a:avLst/>
              <a:gdLst/>
              <a:ahLst/>
              <a:cxnLst/>
              <a:rect l="l" t="t" r="r" b="b"/>
              <a:pathLst>
                <a:path w="1933" h="1147" extrusionOk="0">
                  <a:moveTo>
                    <a:pt x="1646" y="0"/>
                  </a:moveTo>
                  <a:cubicBezTo>
                    <a:pt x="1605" y="0"/>
                    <a:pt x="1563" y="11"/>
                    <a:pt x="1521" y="32"/>
                  </a:cubicBezTo>
                  <a:cubicBezTo>
                    <a:pt x="1299" y="127"/>
                    <a:pt x="1077" y="254"/>
                    <a:pt x="855" y="349"/>
                  </a:cubicBezTo>
                  <a:lnTo>
                    <a:pt x="539" y="507"/>
                  </a:lnTo>
                  <a:cubicBezTo>
                    <a:pt x="475" y="539"/>
                    <a:pt x="412" y="570"/>
                    <a:pt x="349" y="570"/>
                  </a:cubicBezTo>
                  <a:lnTo>
                    <a:pt x="285" y="634"/>
                  </a:lnTo>
                  <a:lnTo>
                    <a:pt x="222" y="634"/>
                  </a:lnTo>
                  <a:cubicBezTo>
                    <a:pt x="95" y="697"/>
                    <a:pt x="0" y="824"/>
                    <a:pt x="32" y="951"/>
                  </a:cubicBezTo>
                  <a:cubicBezTo>
                    <a:pt x="60" y="1061"/>
                    <a:pt x="183" y="1147"/>
                    <a:pt x="298" y="1147"/>
                  </a:cubicBezTo>
                  <a:cubicBezTo>
                    <a:pt x="315" y="1147"/>
                    <a:pt x="332" y="1145"/>
                    <a:pt x="349" y="1141"/>
                  </a:cubicBezTo>
                  <a:cubicBezTo>
                    <a:pt x="824" y="919"/>
                    <a:pt x="1299" y="697"/>
                    <a:pt x="1774" y="475"/>
                  </a:cubicBezTo>
                  <a:cubicBezTo>
                    <a:pt x="1901" y="412"/>
                    <a:pt x="1932" y="222"/>
                    <a:pt x="1869" y="127"/>
                  </a:cubicBezTo>
                  <a:cubicBezTo>
                    <a:pt x="1806" y="43"/>
                    <a:pt x="1728" y="0"/>
                    <a:pt x="164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837790" y="3179835"/>
              <a:ext cx="174586" cy="84932"/>
            </a:xfrm>
            <a:custGeom>
              <a:avLst/>
              <a:gdLst/>
              <a:ahLst/>
              <a:cxnLst/>
              <a:rect l="l" t="t" r="r" b="b"/>
              <a:pathLst>
                <a:path w="5435" h="2644" extrusionOk="0">
                  <a:moveTo>
                    <a:pt x="5046" y="0"/>
                  </a:moveTo>
                  <a:cubicBezTo>
                    <a:pt x="5011" y="0"/>
                    <a:pt x="4975" y="8"/>
                    <a:pt x="4937" y="24"/>
                  </a:cubicBezTo>
                  <a:cubicBezTo>
                    <a:pt x="3354" y="753"/>
                    <a:pt x="1802" y="1449"/>
                    <a:pt x="250" y="2178"/>
                  </a:cubicBezTo>
                  <a:cubicBezTo>
                    <a:pt x="0" y="2289"/>
                    <a:pt x="165" y="2644"/>
                    <a:pt x="401" y="2644"/>
                  </a:cubicBezTo>
                  <a:cubicBezTo>
                    <a:pt x="434" y="2644"/>
                    <a:pt x="469" y="2637"/>
                    <a:pt x="504" y="2621"/>
                  </a:cubicBezTo>
                  <a:cubicBezTo>
                    <a:pt x="2056" y="1893"/>
                    <a:pt x="3607" y="1164"/>
                    <a:pt x="5159" y="436"/>
                  </a:cubicBezTo>
                  <a:cubicBezTo>
                    <a:pt x="5434" y="326"/>
                    <a:pt x="5279" y="0"/>
                    <a:pt x="504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935349" y="3278260"/>
              <a:ext cx="105812" cy="56985"/>
            </a:xfrm>
            <a:custGeom>
              <a:avLst/>
              <a:gdLst/>
              <a:ahLst/>
              <a:cxnLst/>
              <a:rect l="l" t="t" r="r" b="b"/>
              <a:pathLst>
                <a:path w="3294" h="1774" extrusionOk="0">
                  <a:moveTo>
                    <a:pt x="3015" y="1"/>
                  </a:moveTo>
                  <a:cubicBezTo>
                    <a:pt x="2970" y="1"/>
                    <a:pt x="2924" y="11"/>
                    <a:pt x="2882" y="32"/>
                  </a:cubicBezTo>
                  <a:cubicBezTo>
                    <a:pt x="1964" y="444"/>
                    <a:pt x="1045" y="856"/>
                    <a:pt x="159" y="1299"/>
                  </a:cubicBezTo>
                  <a:cubicBezTo>
                    <a:pt x="32" y="1362"/>
                    <a:pt x="0" y="1521"/>
                    <a:pt x="64" y="1647"/>
                  </a:cubicBezTo>
                  <a:cubicBezTo>
                    <a:pt x="106" y="1732"/>
                    <a:pt x="190" y="1774"/>
                    <a:pt x="279" y="1774"/>
                  </a:cubicBezTo>
                  <a:cubicBezTo>
                    <a:pt x="324" y="1774"/>
                    <a:pt x="370" y="1763"/>
                    <a:pt x="412" y="1742"/>
                  </a:cubicBezTo>
                  <a:cubicBezTo>
                    <a:pt x="1299" y="1299"/>
                    <a:pt x="2217" y="856"/>
                    <a:pt x="3136" y="476"/>
                  </a:cubicBezTo>
                  <a:cubicBezTo>
                    <a:pt x="3262" y="412"/>
                    <a:pt x="3294" y="222"/>
                    <a:pt x="3231" y="127"/>
                  </a:cubicBezTo>
                  <a:cubicBezTo>
                    <a:pt x="3188" y="43"/>
                    <a:pt x="3104" y="1"/>
                    <a:pt x="301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9021824" y="3337270"/>
              <a:ext cx="23417" cy="19370"/>
            </a:xfrm>
            <a:custGeom>
              <a:avLst/>
              <a:gdLst/>
              <a:ahLst/>
              <a:cxnLst/>
              <a:rect l="l" t="t" r="r" b="b"/>
              <a:pathLst>
                <a:path w="729" h="603" extrusionOk="0">
                  <a:moveTo>
                    <a:pt x="475" y="0"/>
                  </a:moveTo>
                  <a:cubicBezTo>
                    <a:pt x="444" y="0"/>
                    <a:pt x="380" y="0"/>
                    <a:pt x="349" y="32"/>
                  </a:cubicBezTo>
                  <a:cubicBezTo>
                    <a:pt x="285" y="64"/>
                    <a:pt x="190" y="95"/>
                    <a:pt x="127" y="127"/>
                  </a:cubicBezTo>
                  <a:cubicBezTo>
                    <a:pt x="95" y="159"/>
                    <a:pt x="64" y="159"/>
                    <a:pt x="32" y="190"/>
                  </a:cubicBezTo>
                  <a:cubicBezTo>
                    <a:pt x="32" y="222"/>
                    <a:pt x="0" y="254"/>
                    <a:pt x="0" y="285"/>
                  </a:cubicBezTo>
                  <a:cubicBezTo>
                    <a:pt x="0" y="317"/>
                    <a:pt x="0" y="349"/>
                    <a:pt x="0" y="380"/>
                  </a:cubicBezTo>
                  <a:cubicBezTo>
                    <a:pt x="0" y="412"/>
                    <a:pt x="0" y="444"/>
                    <a:pt x="32" y="475"/>
                  </a:cubicBezTo>
                  <a:cubicBezTo>
                    <a:pt x="32" y="475"/>
                    <a:pt x="64" y="507"/>
                    <a:pt x="64" y="539"/>
                  </a:cubicBezTo>
                  <a:cubicBezTo>
                    <a:pt x="95" y="570"/>
                    <a:pt x="127" y="570"/>
                    <a:pt x="190" y="602"/>
                  </a:cubicBezTo>
                  <a:lnTo>
                    <a:pt x="254" y="602"/>
                  </a:lnTo>
                  <a:cubicBezTo>
                    <a:pt x="285" y="602"/>
                    <a:pt x="317" y="602"/>
                    <a:pt x="380" y="570"/>
                  </a:cubicBezTo>
                  <a:cubicBezTo>
                    <a:pt x="444" y="539"/>
                    <a:pt x="539" y="475"/>
                    <a:pt x="602" y="444"/>
                  </a:cubicBezTo>
                  <a:cubicBezTo>
                    <a:pt x="634" y="444"/>
                    <a:pt x="665" y="412"/>
                    <a:pt x="697" y="380"/>
                  </a:cubicBezTo>
                  <a:cubicBezTo>
                    <a:pt x="697" y="349"/>
                    <a:pt x="729" y="349"/>
                    <a:pt x="729" y="317"/>
                  </a:cubicBezTo>
                  <a:cubicBezTo>
                    <a:pt x="729" y="285"/>
                    <a:pt x="729" y="254"/>
                    <a:pt x="729" y="222"/>
                  </a:cubicBezTo>
                  <a:cubicBezTo>
                    <a:pt x="729" y="190"/>
                    <a:pt x="729" y="127"/>
                    <a:pt x="697" y="127"/>
                  </a:cubicBezTo>
                  <a:cubicBezTo>
                    <a:pt x="697" y="95"/>
                    <a:pt x="665" y="95"/>
                    <a:pt x="665" y="64"/>
                  </a:cubicBezTo>
                  <a:cubicBezTo>
                    <a:pt x="634" y="32"/>
                    <a:pt x="602"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a:off x="8713120" y="2064360"/>
            <a:ext cx="748197" cy="800075"/>
            <a:chOff x="8713120" y="2064360"/>
            <a:chExt cx="748197" cy="800075"/>
          </a:xfrm>
        </p:grpSpPr>
        <p:sp>
          <p:nvSpPr>
            <p:cNvPr id="241" name="Google Shape;241;p2"/>
            <p:cNvSpPr/>
            <p:nvPr/>
          </p:nvSpPr>
          <p:spPr>
            <a:xfrm>
              <a:off x="8713120" y="2064360"/>
              <a:ext cx="748197" cy="800075"/>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795870" y="2143447"/>
              <a:ext cx="453859" cy="213422"/>
            </a:xfrm>
            <a:custGeom>
              <a:avLst/>
              <a:gdLst/>
              <a:ahLst/>
              <a:cxnLst/>
              <a:rect l="l" t="t" r="r" b="b"/>
              <a:pathLst>
                <a:path w="14129" h="6644" extrusionOk="0">
                  <a:moveTo>
                    <a:pt x="13026" y="551"/>
                  </a:moveTo>
                  <a:cubicBezTo>
                    <a:pt x="13147" y="1368"/>
                    <a:pt x="13423" y="2152"/>
                    <a:pt x="13579" y="2970"/>
                  </a:cubicBezTo>
                  <a:lnTo>
                    <a:pt x="13579" y="2970"/>
                  </a:lnTo>
                  <a:cubicBezTo>
                    <a:pt x="9979" y="4077"/>
                    <a:pt x="6290" y="4975"/>
                    <a:pt x="2632" y="5812"/>
                  </a:cubicBezTo>
                  <a:cubicBezTo>
                    <a:pt x="2176" y="5926"/>
                    <a:pt x="1644" y="6066"/>
                    <a:pt x="1172" y="6139"/>
                  </a:cubicBezTo>
                  <a:lnTo>
                    <a:pt x="1172" y="6139"/>
                  </a:lnTo>
                  <a:cubicBezTo>
                    <a:pt x="875" y="5421"/>
                    <a:pt x="864" y="4626"/>
                    <a:pt x="605" y="3898"/>
                  </a:cubicBezTo>
                  <a:lnTo>
                    <a:pt x="605" y="3898"/>
                  </a:lnTo>
                  <a:cubicBezTo>
                    <a:pt x="4764" y="2771"/>
                    <a:pt x="8867" y="1562"/>
                    <a:pt x="13026" y="551"/>
                  </a:cubicBezTo>
                  <a:close/>
                  <a:moveTo>
                    <a:pt x="13243" y="0"/>
                  </a:moveTo>
                  <a:cubicBezTo>
                    <a:pt x="13213" y="0"/>
                    <a:pt x="13181" y="5"/>
                    <a:pt x="13146" y="17"/>
                  </a:cubicBezTo>
                  <a:cubicBezTo>
                    <a:pt x="8808" y="1062"/>
                    <a:pt x="4501" y="2329"/>
                    <a:pt x="194" y="3469"/>
                  </a:cubicBezTo>
                  <a:cubicBezTo>
                    <a:pt x="108" y="3497"/>
                    <a:pt x="60" y="3560"/>
                    <a:pt x="42" y="3631"/>
                  </a:cubicBezTo>
                  <a:lnTo>
                    <a:pt x="42" y="3631"/>
                  </a:lnTo>
                  <a:cubicBezTo>
                    <a:pt x="9" y="3694"/>
                    <a:pt x="1" y="3770"/>
                    <a:pt x="35" y="3849"/>
                  </a:cubicBezTo>
                  <a:cubicBezTo>
                    <a:pt x="447" y="4704"/>
                    <a:pt x="415" y="5685"/>
                    <a:pt x="795" y="6509"/>
                  </a:cubicBezTo>
                  <a:cubicBezTo>
                    <a:pt x="821" y="6587"/>
                    <a:pt x="890" y="6644"/>
                    <a:pt x="967" y="6644"/>
                  </a:cubicBezTo>
                  <a:cubicBezTo>
                    <a:pt x="983" y="6644"/>
                    <a:pt x="1000" y="6641"/>
                    <a:pt x="1017" y="6636"/>
                  </a:cubicBezTo>
                  <a:cubicBezTo>
                    <a:pt x="2316" y="6509"/>
                    <a:pt x="3646" y="6097"/>
                    <a:pt x="4912" y="5780"/>
                  </a:cubicBezTo>
                  <a:cubicBezTo>
                    <a:pt x="7003" y="5274"/>
                    <a:pt x="9061" y="4735"/>
                    <a:pt x="11151" y="4165"/>
                  </a:cubicBezTo>
                  <a:cubicBezTo>
                    <a:pt x="12070" y="3912"/>
                    <a:pt x="13020" y="3659"/>
                    <a:pt x="13938" y="3374"/>
                  </a:cubicBezTo>
                  <a:cubicBezTo>
                    <a:pt x="14065" y="3310"/>
                    <a:pt x="14128" y="3215"/>
                    <a:pt x="14096" y="3057"/>
                  </a:cubicBezTo>
                  <a:cubicBezTo>
                    <a:pt x="13970" y="2107"/>
                    <a:pt x="13558" y="1188"/>
                    <a:pt x="13463" y="238"/>
                  </a:cubicBezTo>
                  <a:cubicBezTo>
                    <a:pt x="13463" y="109"/>
                    <a:pt x="13378" y="0"/>
                    <a:pt x="1324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839653" y="2303420"/>
              <a:ext cx="544348" cy="478433"/>
            </a:xfrm>
            <a:custGeom>
              <a:avLst/>
              <a:gdLst/>
              <a:ahLst/>
              <a:cxnLst/>
              <a:rect l="l" t="t" r="r" b="b"/>
              <a:pathLst>
                <a:path w="16946" h="14894" extrusionOk="0">
                  <a:moveTo>
                    <a:pt x="13039" y="537"/>
                  </a:moveTo>
                  <a:cubicBezTo>
                    <a:pt x="14242" y="4031"/>
                    <a:pt x="15193" y="7580"/>
                    <a:pt x="16368" y="11073"/>
                  </a:cubicBezTo>
                  <a:lnTo>
                    <a:pt x="16368" y="11073"/>
                  </a:lnTo>
                  <a:cubicBezTo>
                    <a:pt x="15816" y="11312"/>
                    <a:pt x="15241" y="11459"/>
                    <a:pt x="14665" y="11631"/>
                  </a:cubicBezTo>
                  <a:cubicBezTo>
                    <a:pt x="13525" y="12011"/>
                    <a:pt x="12353" y="12328"/>
                    <a:pt x="11213" y="12645"/>
                  </a:cubicBezTo>
                  <a:cubicBezTo>
                    <a:pt x="8709" y="13356"/>
                    <a:pt x="6144" y="14006"/>
                    <a:pt x="3578" y="14361"/>
                  </a:cubicBezTo>
                  <a:lnTo>
                    <a:pt x="3578" y="14361"/>
                  </a:lnTo>
                  <a:cubicBezTo>
                    <a:pt x="2498" y="10841"/>
                    <a:pt x="1697" y="7265"/>
                    <a:pt x="618" y="3744"/>
                  </a:cubicBezTo>
                  <a:lnTo>
                    <a:pt x="618" y="3744"/>
                  </a:lnTo>
                  <a:cubicBezTo>
                    <a:pt x="4769" y="2733"/>
                    <a:pt x="8919" y="1636"/>
                    <a:pt x="13039" y="537"/>
                  </a:cubicBezTo>
                  <a:close/>
                  <a:moveTo>
                    <a:pt x="13192" y="1"/>
                  </a:moveTo>
                  <a:cubicBezTo>
                    <a:pt x="13167" y="1"/>
                    <a:pt x="13141" y="3"/>
                    <a:pt x="13113" y="9"/>
                  </a:cubicBezTo>
                  <a:cubicBezTo>
                    <a:pt x="8838" y="1149"/>
                    <a:pt x="4531" y="2289"/>
                    <a:pt x="224" y="3302"/>
                  </a:cubicBezTo>
                  <a:cubicBezTo>
                    <a:pt x="22" y="3363"/>
                    <a:pt x="0" y="3579"/>
                    <a:pt x="94" y="3710"/>
                  </a:cubicBezTo>
                  <a:lnTo>
                    <a:pt x="94" y="3710"/>
                  </a:lnTo>
                  <a:cubicBezTo>
                    <a:pt x="1220" y="7355"/>
                    <a:pt x="2039" y="11060"/>
                    <a:pt x="3169" y="14703"/>
                  </a:cubicBezTo>
                  <a:cubicBezTo>
                    <a:pt x="3169" y="14798"/>
                    <a:pt x="3296" y="14893"/>
                    <a:pt x="3391" y="14893"/>
                  </a:cubicBezTo>
                  <a:cubicBezTo>
                    <a:pt x="6083" y="14545"/>
                    <a:pt x="8711" y="13848"/>
                    <a:pt x="11340" y="13151"/>
                  </a:cubicBezTo>
                  <a:cubicBezTo>
                    <a:pt x="12512" y="12803"/>
                    <a:pt x="13715" y="12486"/>
                    <a:pt x="14887" y="12106"/>
                  </a:cubicBezTo>
                  <a:cubicBezTo>
                    <a:pt x="15520" y="11885"/>
                    <a:pt x="16185" y="11726"/>
                    <a:pt x="16787" y="11441"/>
                  </a:cubicBezTo>
                  <a:cubicBezTo>
                    <a:pt x="16882" y="11378"/>
                    <a:pt x="16945" y="11251"/>
                    <a:pt x="16914" y="11156"/>
                  </a:cubicBezTo>
                  <a:cubicBezTo>
                    <a:pt x="15710" y="7514"/>
                    <a:pt x="14697" y="3777"/>
                    <a:pt x="13430" y="167"/>
                  </a:cubicBezTo>
                  <a:cubicBezTo>
                    <a:pt x="13404" y="62"/>
                    <a:pt x="13312" y="1"/>
                    <a:pt x="1319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858670" y="2380805"/>
              <a:ext cx="437219" cy="115352"/>
            </a:xfrm>
            <a:custGeom>
              <a:avLst/>
              <a:gdLst/>
              <a:ahLst/>
              <a:cxnLst/>
              <a:rect l="l" t="t" r="r" b="b"/>
              <a:pathLst>
                <a:path w="13611" h="3591" extrusionOk="0">
                  <a:moveTo>
                    <a:pt x="13243" y="1"/>
                  </a:moveTo>
                  <a:cubicBezTo>
                    <a:pt x="13225" y="1"/>
                    <a:pt x="13206" y="3"/>
                    <a:pt x="13186" y="7"/>
                  </a:cubicBezTo>
                  <a:cubicBezTo>
                    <a:pt x="8879" y="957"/>
                    <a:pt x="4636" y="2192"/>
                    <a:pt x="297" y="3110"/>
                  </a:cubicBezTo>
                  <a:cubicBezTo>
                    <a:pt x="0" y="3170"/>
                    <a:pt x="93" y="3591"/>
                    <a:pt x="367" y="3591"/>
                  </a:cubicBezTo>
                  <a:cubicBezTo>
                    <a:pt x="385" y="3591"/>
                    <a:pt x="404" y="3589"/>
                    <a:pt x="424" y="3585"/>
                  </a:cubicBezTo>
                  <a:cubicBezTo>
                    <a:pt x="4763" y="2667"/>
                    <a:pt x="9006" y="1463"/>
                    <a:pt x="13313" y="482"/>
                  </a:cubicBezTo>
                  <a:cubicBezTo>
                    <a:pt x="13610" y="422"/>
                    <a:pt x="13517" y="1"/>
                    <a:pt x="1324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914597" y="2578169"/>
              <a:ext cx="437219" cy="115352"/>
            </a:xfrm>
            <a:custGeom>
              <a:avLst/>
              <a:gdLst/>
              <a:ahLst/>
              <a:cxnLst/>
              <a:rect l="l" t="t" r="r" b="b"/>
              <a:pathLst>
                <a:path w="13611" h="3591" extrusionOk="0">
                  <a:moveTo>
                    <a:pt x="13244" y="1"/>
                  </a:moveTo>
                  <a:cubicBezTo>
                    <a:pt x="13226" y="1"/>
                    <a:pt x="13207" y="2"/>
                    <a:pt x="13187" y="6"/>
                  </a:cubicBezTo>
                  <a:cubicBezTo>
                    <a:pt x="8880" y="956"/>
                    <a:pt x="4605" y="2191"/>
                    <a:pt x="298" y="3110"/>
                  </a:cubicBezTo>
                  <a:cubicBezTo>
                    <a:pt x="1" y="3169"/>
                    <a:pt x="94" y="3591"/>
                    <a:pt x="368" y="3591"/>
                  </a:cubicBezTo>
                  <a:cubicBezTo>
                    <a:pt x="386" y="3591"/>
                    <a:pt x="405" y="3589"/>
                    <a:pt x="425" y="3585"/>
                  </a:cubicBezTo>
                  <a:cubicBezTo>
                    <a:pt x="4732" y="2667"/>
                    <a:pt x="9007" y="1431"/>
                    <a:pt x="13314" y="481"/>
                  </a:cubicBezTo>
                  <a:cubicBezTo>
                    <a:pt x="13611" y="422"/>
                    <a:pt x="13518" y="1"/>
                    <a:pt x="1324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888160" y="2479487"/>
              <a:ext cx="438247" cy="116380"/>
            </a:xfrm>
            <a:custGeom>
              <a:avLst/>
              <a:gdLst/>
              <a:ahLst/>
              <a:cxnLst/>
              <a:rect l="l" t="t" r="r" b="b"/>
              <a:pathLst>
                <a:path w="13643" h="3623" extrusionOk="0">
                  <a:moveTo>
                    <a:pt x="13270" y="1"/>
                  </a:moveTo>
                  <a:cubicBezTo>
                    <a:pt x="13254" y="1"/>
                    <a:pt x="13236" y="2"/>
                    <a:pt x="13219" y="6"/>
                  </a:cubicBezTo>
                  <a:cubicBezTo>
                    <a:pt x="8880" y="988"/>
                    <a:pt x="4636" y="2223"/>
                    <a:pt x="298" y="3110"/>
                  </a:cubicBezTo>
                  <a:cubicBezTo>
                    <a:pt x="1" y="3199"/>
                    <a:pt x="121" y="3622"/>
                    <a:pt x="373" y="3622"/>
                  </a:cubicBezTo>
                  <a:cubicBezTo>
                    <a:pt x="389" y="3622"/>
                    <a:pt x="407" y="3621"/>
                    <a:pt x="424" y="3617"/>
                  </a:cubicBezTo>
                  <a:cubicBezTo>
                    <a:pt x="4763" y="2698"/>
                    <a:pt x="9038" y="1463"/>
                    <a:pt x="13345" y="481"/>
                  </a:cubicBezTo>
                  <a:cubicBezTo>
                    <a:pt x="13642" y="422"/>
                    <a:pt x="13521" y="1"/>
                    <a:pt x="1327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917231" y="2398216"/>
              <a:ext cx="114581" cy="364076"/>
            </a:xfrm>
            <a:custGeom>
              <a:avLst/>
              <a:gdLst/>
              <a:ahLst/>
              <a:cxnLst/>
              <a:rect l="l" t="t" r="r" b="b"/>
              <a:pathLst>
                <a:path w="3567" h="11334" extrusionOk="0">
                  <a:moveTo>
                    <a:pt x="302" y="1"/>
                  </a:moveTo>
                  <a:cubicBezTo>
                    <a:pt x="152" y="1"/>
                    <a:pt x="0" y="115"/>
                    <a:pt x="58" y="288"/>
                  </a:cubicBezTo>
                  <a:cubicBezTo>
                    <a:pt x="1008" y="3296"/>
                    <a:pt x="1736" y="6368"/>
                    <a:pt x="2559" y="9409"/>
                  </a:cubicBezTo>
                  <a:cubicBezTo>
                    <a:pt x="2718" y="10010"/>
                    <a:pt x="2876" y="10580"/>
                    <a:pt x="3035" y="11150"/>
                  </a:cubicBezTo>
                  <a:cubicBezTo>
                    <a:pt x="3073" y="11278"/>
                    <a:pt x="3173" y="11334"/>
                    <a:pt x="3273" y="11334"/>
                  </a:cubicBezTo>
                  <a:cubicBezTo>
                    <a:pt x="3420" y="11334"/>
                    <a:pt x="3566" y="11213"/>
                    <a:pt x="3510" y="11024"/>
                  </a:cubicBezTo>
                  <a:cubicBezTo>
                    <a:pt x="2686" y="7983"/>
                    <a:pt x="1894" y="4943"/>
                    <a:pt x="1039" y="1903"/>
                  </a:cubicBezTo>
                  <a:cubicBezTo>
                    <a:pt x="881" y="1333"/>
                    <a:pt x="723" y="731"/>
                    <a:pt x="533" y="161"/>
                  </a:cubicBezTo>
                  <a:cubicBezTo>
                    <a:pt x="495" y="49"/>
                    <a:pt x="399" y="1"/>
                    <a:pt x="30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999659" y="2375119"/>
              <a:ext cx="115577" cy="364815"/>
            </a:xfrm>
            <a:custGeom>
              <a:avLst/>
              <a:gdLst/>
              <a:ahLst/>
              <a:cxnLst/>
              <a:rect l="l" t="t" r="r" b="b"/>
              <a:pathLst>
                <a:path w="3598" h="11357" extrusionOk="0">
                  <a:moveTo>
                    <a:pt x="293" y="0"/>
                  </a:moveTo>
                  <a:cubicBezTo>
                    <a:pt x="146" y="0"/>
                    <a:pt x="0" y="121"/>
                    <a:pt x="57" y="310"/>
                  </a:cubicBezTo>
                  <a:cubicBezTo>
                    <a:pt x="1007" y="3319"/>
                    <a:pt x="1767" y="6391"/>
                    <a:pt x="2590" y="9431"/>
                  </a:cubicBezTo>
                  <a:cubicBezTo>
                    <a:pt x="2749" y="10001"/>
                    <a:pt x="2907" y="10603"/>
                    <a:pt x="3065" y="11173"/>
                  </a:cubicBezTo>
                  <a:cubicBezTo>
                    <a:pt x="3104" y="11301"/>
                    <a:pt x="3204" y="11356"/>
                    <a:pt x="3304" y="11356"/>
                  </a:cubicBezTo>
                  <a:cubicBezTo>
                    <a:pt x="3451" y="11356"/>
                    <a:pt x="3597" y="11235"/>
                    <a:pt x="3540" y="11046"/>
                  </a:cubicBezTo>
                  <a:cubicBezTo>
                    <a:pt x="2685" y="8006"/>
                    <a:pt x="1894" y="4966"/>
                    <a:pt x="1039" y="1925"/>
                  </a:cubicBezTo>
                  <a:cubicBezTo>
                    <a:pt x="880" y="1324"/>
                    <a:pt x="722" y="754"/>
                    <a:pt x="532" y="184"/>
                  </a:cubicBezTo>
                  <a:cubicBezTo>
                    <a:pt x="494" y="56"/>
                    <a:pt x="393" y="0"/>
                    <a:pt x="29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007" y="3319"/>
                    <a:pt x="1736" y="6391"/>
                    <a:pt x="2559" y="9431"/>
                  </a:cubicBezTo>
                  <a:cubicBezTo>
                    <a:pt x="2718" y="10001"/>
                    <a:pt x="2876" y="10603"/>
                    <a:pt x="3034" y="11173"/>
                  </a:cubicBezTo>
                  <a:cubicBezTo>
                    <a:pt x="3073" y="11300"/>
                    <a:pt x="3173" y="11356"/>
                    <a:pt x="3273" y="11356"/>
                  </a:cubicBezTo>
                  <a:cubicBezTo>
                    <a:pt x="3420" y="11356"/>
                    <a:pt x="3566" y="11235"/>
                    <a:pt x="3509" y="11046"/>
                  </a:cubicBezTo>
                  <a:cubicBezTo>
                    <a:pt x="2686" y="8006"/>
                    <a:pt x="1894" y="4966"/>
                    <a:pt x="1039" y="1925"/>
                  </a:cubicBezTo>
                  <a:cubicBezTo>
                    <a:pt x="881" y="1324"/>
                    <a:pt x="722" y="754"/>
                    <a:pt x="532" y="184"/>
                  </a:cubicBezTo>
                  <a:cubicBezTo>
                    <a:pt x="494" y="56"/>
                    <a:pt x="394" y="0"/>
                    <a:pt x="29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197" y="3889"/>
                    <a:pt x="2021" y="7562"/>
                    <a:pt x="3034" y="11173"/>
                  </a:cubicBezTo>
                  <a:cubicBezTo>
                    <a:pt x="3073" y="11300"/>
                    <a:pt x="3173" y="11356"/>
                    <a:pt x="3273" y="11356"/>
                  </a:cubicBezTo>
                  <a:cubicBezTo>
                    <a:pt x="3420" y="11356"/>
                    <a:pt x="3566" y="11235"/>
                    <a:pt x="3509" y="11046"/>
                  </a:cubicBezTo>
                  <a:cubicBezTo>
                    <a:pt x="2528" y="7436"/>
                    <a:pt x="1672" y="3762"/>
                    <a:pt x="532" y="184"/>
                  </a:cubicBezTo>
                  <a:cubicBezTo>
                    <a:pt x="494" y="56"/>
                    <a:pt x="394" y="0"/>
                    <a:pt x="29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9173542" y="2335222"/>
              <a:ext cx="115673" cy="364301"/>
            </a:xfrm>
            <a:custGeom>
              <a:avLst/>
              <a:gdLst/>
              <a:ahLst/>
              <a:cxnLst/>
              <a:rect l="l" t="t" r="r" b="b"/>
              <a:pathLst>
                <a:path w="3601" h="11341" extrusionOk="0">
                  <a:moveTo>
                    <a:pt x="316" y="0"/>
                  </a:moveTo>
                  <a:cubicBezTo>
                    <a:pt x="157" y="0"/>
                    <a:pt x="1" y="123"/>
                    <a:pt x="59" y="317"/>
                  </a:cubicBezTo>
                  <a:cubicBezTo>
                    <a:pt x="1199" y="3896"/>
                    <a:pt x="2054" y="7569"/>
                    <a:pt x="3068" y="11180"/>
                  </a:cubicBezTo>
                  <a:cubicBezTo>
                    <a:pt x="3105" y="11292"/>
                    <a:pt x="3202" y="11340"/>
                    <a:pt x="3299" y="11340"/>
                  </a:cubicBezTo>
                  <a:cubicBezTo>
                    <a:pt x="3449" y="11340"/>
                    <a:pt x="3600" y="11226"/>
                    <a:pt x="3543" y="11053"/>
                  </a:cubicBezTo>
                  <a:cubicBezTo>
                    <a:pt x="2529" y="7411"/>
                    <a:pt x="1706" y="3737"/>
                    <a:pt x="566" y="159"/>
                  </a:cubicBezTo>
                  <a:cubicBezTo>
                    <a:pt x="517" y="49"/>
                    <a:pt x="416" y="0"/>
                    <a:pt x="31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
          <p:cNvGrpSpPr/>
          <p:nvPr/>
        </p:nvGrpSpPr>
        <p:grpSpPr>
          <a:xfrm>
            <a:off x="7650677" y="3731003"/>
            <a:ext cx="754654" cy="651830"/>
            <a:chOff x="7650677" y="3731003"/>
            <a:chExt cx="754654" cy="651830"/>
          </a:xfrm>
        </p:grpSpPr>
        <p:sp>
          <p:nvSpPr>
            <p:cNvPr id="253" name="Google Shape;253;p2"/>
            <p:cNvSpPr/>
            <p:nvPr/>
          </p:nvSpPr>
          <p:spPr>
            <a:xfrm>
              <a:off x="7650677" y="3731003"/>
              <a:ext cx="754654" cy="651830"/>
            </a:xfrm>
            <a:custGeom>
              <a:avLst/>
              <a:gdLst/>
              <a:ahLst/>
              <a:cxnLst/>
              <a:rect l="l" t="t" r="r" b="b"/>
              <a:pathLst>
                <a:path w="23493" h="20292" extrusionOk="0">
                  <a:moveTo>
                    <a:pt x="11187" y="486"/>
                  </a:moveTo>
                  <a:cubicBezTo>
                    <a:pt x="12868" y="486"/>
                    <a:pt x="14554" y="866"/>
                    <a:pt x="16051" y="1614"/>
                  </a:cubicBezTo>
                  <a:cubicBezTo>
                    <a:pt x="17507" y="2343"/>
                    <a:pt x="18774" y="3388"/>
                    <a:pt x="19819" y="4591"/>
                  </a:cubicBezTo>
                  <a:cubicBezTo>
                    <a:pt x="21026" y="5949"/>
                    <a:pt x="22117" y="7565"/>
                    <a:pt x="22903" y="9220"/>
                  </a:cubicBezTo>
                  <a:lnTo>
                    <a:pt x="22903" y="9220"/>
                  </a:lnTo>
                  <a:cubicBezTo>
                    <a:pt x="20489" y="10576"/>
                    <a:pt x="18016" y="11843"/>
                    <a:pt x="15544" y="13110"/>
                  </a:cubicBezTo>
                  <a:cubicBezTo>
                    <a:pt x="12409" y="14757"/>
                    <a:pt x="9242" y="16372"/>
                    <a:pt x="6106" y="17955"/>
                  </a:cubicBezTo>
                  <a:cubicBezTo>
                    <a:pt x="4970" y="18553"/>
                    <a:pt x="3806" y="19123"/>
                    <a:pt x="2666" y="19718"/>
                  </a:cubicBezTo>
                  <a:lnTo>
                    <a:pt x="2666" y="19718"/>
                  </a:lnTo>
                  <a:cubicBezTo>
                    <a:pt x="301" y="15497"/>
                    <a:pt x="0" y="9907"/>
                    <a:pt x="2369" y="5636"/>
                  </a:cubicBezTo>
                  <a:cubicBezTo>
                    <a:pt x="3510" y="3546"/>
                    <a:pt x="5315" y="1899"/>
                    <a:pt x="7563" y="1108"/>
                  </a:cubicBezTo>
                  <a:cubicBezTo>
                    <a:pt x="8717" y="692"/>
                    <a:pt x="9951" y="486"/>
                    <a:pt x="11187" y="486"/>
                  </a:cubicBezTo>
                  <a:close/>
                  <a:moveTo>
                    <a:pt x="11241" y="1"/>
                  </a:moveTo>
                  <a:cubicBezTo>
                    <a:pt x="10280" y="1"/>
                    <a:pt x="9319" y="117"/>
                    <a:pt x="8387" y="348"/>
                  </a:cubicBezTo>
                  <a:cubicBezTo>
                    <a:pt x="3256" y="1583"/>
                    <a:pt x="469" y="6586"/>
                    <a:pt x="279" y="11622"/>
                  </a:cubicBezTo>
                  <a:cubicBezTo>
                    <a:pt x="153" y="14599"/>
                    <a:pt x="849" y="17607"/>
                    <a:pt x="2369" y="20172"/>
                  </a:cubicBezTo>
                  <a:cubicBezTo>
                    <a:pt x="2412" y="20240"/>
                    <a:pt x="2475" y="20274"/>
                    <a:pt x="2541" y="20282"/>
                  </a:cubicBezTo>
                  <a:lnTo>
                    <a:pt x="2541" y="20282"/>
                  </a:lnTo>
                  <a:cubicBezTo>
                    <a:pt x="2563" y="20288"/>
                    <a:pt x="2586" y="20291"/>
                    <a:pt x="2609" y="20291"/>
                  </a:cubicBezTo>
                  <a:cubicBezTo>
                    <a:pt x="2644" y="20291"/>
                    <a:pt x="2681" y="20284"/>
                    <a:pt x="2718" y="20267"/>
                  </a:cubicBezTo>
                  <a:cubicBezTo>
                    <a:pt x="8387" y="17354"/>
                    <a:pt x="14087" y="14472"/>
                    <a:pt x="19756" y="11495"/>
                  </a:cubicBezTo>
                  <a:cubicBezTo>
                    <a:pt x="20959" y="10862"/>
                    <a:pt x="22163" y="10228"/>
                    <a:pt x="23334" y="9532"/>
                  </a:cubicBezTo>
                  <a:cubicBezTo>
                    <a:pt x="23461" y="9468"/>
                    <a:pt x="23493" y="9310"/>
                    <a:pt x="23429" y="9215"/>
                  </a:cubicBezTo>
                  <a:cubicBezTo>
                    <a:pt x="22701" y="7600"/>
                    <a:pt x="21656" y="6048"/>
                    <a:pt x="20548" y="4686"/>
                  </a:cubicBezTo>
                  <a:cubicBezTo>
                    <a:pt x="19566" y="3483"/>
                    <a:pt x="18457" y="2438"/>
                    <a:pt x="17159" y="1646"/>
                  </a:cubicBezTo>
                  <a:cubicBezTo>
                    <a:pt x="15384" y="542"/>
                    <a:pt x="13314" y="1"/>
                    <a:pt x="1124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781707" y="3836753"/>
              <a:ext cx="447627" cy="389710"/>
            </a:xfrm>
            <a:custGeom>
              <a:avLst/>
              <a:gdLst/>
              <a:ahLst/>
              <a:cxnLst/>
              <a:rect l="l" t="t" r="r" b="b"/>
              <a:pathLst>
                <a:path w="13935" h="12132" extrusionOk="0">
                  <a:moveTo>
                    <a:pt x="6659" y="494"/>
                  </a:moveTo>
                  <a:cubicBezTo>
                    <a:pt x="7609" y="494"/>
                    <a:pt x="8574" y="715"/>
                    <a:pt x="9470" y="1172"/>
                  </a:cubicBezTo>
                  <a:cubicBezTo>
                    <a:pt x="11206" y="2056"/>
                    <a:pt x="12502" y="3759"/>
                    <a:pt x="13360" y="5494"/>
                  </a:cubicBezTo>
                  <a:lnTo>
                    <a:pt x="13360" y="5494"/>
                  </a:lnTo>
                  <a:cubicBezTo>
                    <a:pt x="10158" y="7287"/>
                    <a:pt x="6838" y="8902"/>
                    <a:pt x="3579" y="10578"/>
                  </a:cubicBezTo>
                  <a:cubicBezTo>
                    <a:pt x="2926" y="10891"/>
                    <a:pt x="2272" y="11229"/>
                    <a:pt x="1641" y="11570"/>
                  </a:cubicBezTo>
                  <a:lnTo>
                    <a:pt x="1641" y="11570"/>
                  </a:lnTo>
                  <a:cubicBezTo>
                    <a:pt x="308" y="9121"/>
                    <a:pt x="130" y="5925"/>
                    <a:pt x="1521" y="3453"/>
                  </a:cubicBezTo>
                  <a:cubicBezTo>
                    <a:pt x="2585" y="1542"/>
                    <a:pt x="4587" y="494"/>
                    <a:pt x="6659" y="494"/>
                  </a:cubicBezTo>
                  <a:close/>
                  <a:moveTo>
                    <a:pt x="6664" y="1"/>
                  </a:moveTo>
                  <a:cubicBezTo>
                    <a:pt x="6118" y="1"/>
                    <a:pt x="5571" y="64"/>
                    <a:pt x="5036" y="191"/>
                  </a:cubicBezTo>
                  <a:cubicBezTo>
                    <a:pt x="1932" y="887"/>
                    <a:pt x="222" y="3864"/>
                    <a:pt x="96" y="6841"/>
                  </a:cubicBezTo>
                  <a:cubicBezTo>
                    <a:pt x="1" y="8646"/>
                    <a:pt x="412" y="10451"/>
                    <a:pt x="1331" y="12003"/>
                  </a:cubicBezTo>
                  <a:cubicBezTo>
                    <a:pt x="1375" y="12082"/>
                    <a:pt x="1440" y="12120"/>
                    <a:pt x="1509" y="12127"/>
                  </a:cubicBezTo>
                  <a:lnTo>
                    <a:pt x="1509" y="12127"/>
                  </a:lnTo>
                  <a:cubicBezTo>
                    <a:pt x="1524" y="12130"/>
                    <a:pt x="1540" y="12132"/>
                    <a:pt x="1556" y="12132"/>
                  </a:cubicBezTo>
                  <a:cubicBezTo>
                    <a:pt x="1595" y="12132"/>
                    <a:pt x="1637" y="12122"/>
                    <a:pt x="1679" y="12098"/>
                  </a:cubicBezTo>
                  <a:cubicBezTo>
                    <a:pt x="5004" y="10388"/>
                    <a:pt x="8361" y="8710"/>
                    <a:pt x="11655" y="6968"/>
                  </a:cubicBezTo>
                  <a:cubicBezTo>
                    <a:pt x="12383" y="6588"/>
                    <a:pt x="13112" y="6208"/>
                    <a:pt x="13808" y="5796"/>
                  </a:cubicBezTo>
                  <a:cubicBezTo>
                    <a:pt x="13935" y="5733"/>
                    <a:pt x="13935" y="5574"/>
                    <a:pt x="13903" y="5448"/>
                  </a:cubicBezTo>
                  <a:cubicBezTo>
                    <a:pt x="13080" y="3738"/>
                    <a:pt x="11813" y="1996"/>
                    <a:pt x="10166" y="982"/>
                  </a:cubicBezTo>
                  <a:cubicBezTo>
                    <a:pt x="9113" y="324"/>
                    <a:pt x="7893" y="1"/>
                    <a:pt x="666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780679" y="4265050"/>
              <a:ext cx="41759" cy="68228"/>
            </a:xfrm>
            <a:custGeom>
              <a:avLst/>
              <a:gdLst/>
              <a:ahLst/>
              <a:cxnLst/>
              <a:rect l="l" t="t" r="r" b="b"/>
              <a:pathLst>
                <a:path w="1300" h="2124" extrusionOk="0">
                  <a:moveTo>
                    <a:pt x="260" y="0"/>
                  </a:moveTo>
                  <a:cubicBezTo>
                    <a:pt x="216" y="0"/>
                    <a:pt x="170" y="11"/>
                    <a:pt x="128" y="32"/>
                  </a:cubicBezTo>
                  <a:cubicBezTo>
                    <a:pt x="33" y="127"/>
                    <a:pt x="1" y="254"/>
                    <a:pt x="64" y="380"/>
                  </a:cubicBezTo>
                  <a:cubicBezTo>
                    <a:pt x="349" y="919"/>
                    <a:pt x="476" y="1489"/>
                    <a:pt x="793" y="2027"/>
                  </a:cubicBezTo>
                  <a:cubicBezTo>
                    <a:pt x="834" y="2088"/>
                    <a:pt x="914" y="2123"/>
                    <a:pt x="1000" y="2123"/>
                  </a:cubicBezTo>
                  <a:cubicBezTo>
                    <a:pt x="1047" y="2123"/>
                    <a:pt x="1096" y="2113"/>
                    <a:pt x="1141" y="2090"/>
                  </a:cubicBezTo>
                  <a:cubicBezTo>
                    <a:pt x="1268" y="2027"/>
                    <a:pt x="1299" y="1869"/>
                    <a:pt x="1236" y="1774"/>
                  </a:cubicBezTo>
                  <a:cubicBezTo>
                    <a:pt x="919" y="1235"/>
                    <a:pt x="793" y="665"/>
                    <a:pt x="476" y="127"/>
                  </a:cubicBezTo>
                  <a:cubicBezTo>
                    <a:pt x="434" y="43"/>
                    <a:pt x="349" y="0"/>
                    <a:pt x="26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926165" y="4215195"/>
              <a:ext cx="36652" cy="51396"/>
            </a:xfrm>
            <a:custGeom>
              <a:avLst/>
              <a:gdLst/>
              <a:ahLst/>
              <a:cxnLst/>
              <a:rect l="l" t="t" r="r" b="b"/>
              <a:pathLst>
                <a:path w="1141" h="1600" extrusionOk="0">
                  <a:moveTo>
                    <a:pt x="276" y="1"/>
                  </a:moveTo>
                  <a:cubicBezTo>
                    <a:pt x="233" y="1"/>
                    <a:pt x="191" y="11"/>
                    <a:pt x="159" y="32"/>
                  </a:cubicBezTo>
                  <a:cubicBezTo>
                    <a:pt x="32" y="96"/>
                    <a:pt x="1" y="254"/>
                    <a:pt x="64" y="381"/>
                  </a:cubicBezTo>
                  <a:cubicBezTo>
                    <a:pt x="254" y="729"/>
                    <a:pt x="412" y="1141"/>
                    <a:pt x="634" y="1489"/>
                  </a:cubicBezTo>
                  <a:cubicBezTo>
                    <a:pt x="696" y="1551"/>
                    <a:pt x="771" y="1599"/>
                    <a:pt x="851" y="1599"/>
                  </a:cubicBezTo>
                  <a:cubicBezTo>
                    <a:pt x="894" y="1599"/>
                    <a:pt x="938" y="1585"/>
                    <a:pt x="982" y="1552"/>
                  </a:cubicBezTo>
                  <a:cubicBezTo>
                    <a:pt x="1109" y="1489"/>
                    <a:pt x="1141" y="1331"/>
                    <a:pt x="1077" y="1236"/>
                  </a:cubicBezTo>
                  <a:cubicBezTo>
                    <a:pt x="824" y="887"/>
                    <a:pt x="666" y="476"/>
                    <a:pt x="476" y="127"/>
                  </a:cubicBezTo>
                  <a:cubicBezTo>
                    <a:pt x="455" y="43"/>
                    <a:pt x="363" y="1"/>
                    <a:pt x="27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72647" y="4138067"/>
              <a:ext cx="35656" cy="53966"/>
            </a:xfrm>
            <a:custGeom>
              <a:avLst/>
              <a:gdLst/>
              <a:ahLst/>
              <a:cxnLst/>
              <a:rect l="l" t="t" r="r" b="b"/>
              <a:pathLst>
                <a:path w="1110" h="1680" extrusionOk="0">
                  <a:moveTo>
                    <a:pt x="256" y="1"/>
                  </a:moveTo>
                  <a:cubicBezTo>
                    <a:pt x="220" y="1"/>
                    <a:pt x="186" y="9"/>
                    <a:pt x="159" y="26"/>
                  </a:cubicBezTo>
                  <a:cubicBezTo>
                    <a:pt x="33" y="121"/>
                    <a:pt x="1" y="248"/>
                    <a:pt x="64" y="375"/>
                  </a:cubicBezTo>
                  <a:cubicBezTo>
                    <a:pt x="159" y="565"/>
                    <a:pt x="286" y="755"/>
                    <a:pt x="381" y="945"/>
                  </a:cubicBezTo>
                  <a:cubicBezTo>
                    <a:pt x="413" y="1008"/>
                    <a:pt x="444" y="1040"/>
                    <a:pt x="444" y="1071"/>
                  </a:cubicBezTo>
                  <a:lnTo>
                    <a:pt x="476" y="1166"/>
                  </a:lnTo>
                  <a:cubicBezTo>
                    <a:pt x="476" y="1166"/>
                    <a:pt x="507" y="1213"/>
                    <a:pt x="515" y="1219"/>
                  </a:cubicBezTo>
                  <a:lnTo>
                    <a:pt x="515" y="1219"/>
                  </a:lnTo>
                  <a:cubicBezTo>
                    <a:pt x="544" y="1307"/>
                    <a:pt x="573" y="1395"/>
                    <a:pt x="603" y="1483"/>
                  </a:cubicBezTo>
                  <a:cubicBezTo>
                    <a:pt x="630" y="1593"/>
                    <a:pt x="753" y="1679"/>
                    <a:pt x="868" y="1679"/>
                  </a:cubicBezTo>
                  <a:cubicBezTo>
                    <a:pt x="886" y="1679"/>
                    <a:pt x="903" y="1677"/>
                    <a:pt x="919" y="1673"/>
                  </a:cubicBezTo>
                  <a:cubicBezTo>
                    <a:pt x="1046" y="1610"/>
                    <a:pt x="1109" y="1483"/>
                    <a:pt x="1078" y="1356"/>
                  </a:cubicBezTo>
                  <a:cubicBezTo>
                    <a:pt x="983" y="913"/>
                    <a:pt x="698" y="533"/>
                    <a:pt x="508" y="121"/>
                  </a:cubicBezTo>
                  <a:cubicBezTo>
                    <a:pt x="462" y="53"/>
                    <a:pt x="351" y="1"/>
                    <a:pt x="25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202875" y="4070095"/>
              <a:ext cx="39703" cy="51557"/>
            </a:xfrm>
            <a:custGeom>
              <a:avLst/>
              <a:gdLst/>
              <a:ahLst/>
              <a:cxnLst/>
              <a:rect l="l" t="t" r="r" b="b"/>
              <a:pathLst>
                <a:path w="1236" h="1605" extrusionOk="0">
                  <a:moveTo>
                    <a:pt x="296" y="0"/>
                  </a:moveTo>
                  <a:cubicBezTo>
                    <a:pt x="225" y="0"/>
                    <a:pt x="146" y="33"/>
                    <a:pt x="96" y="84"/>
                  </a:cubicBezTo>
                  <a:cubicBezTo>
                    <a:pt x="1" y="179"/>
                    <a:pt x="32" y="306"/>
                    <a:pt x="96" y="432"/>
                  </a:cubicBezTo>
                  <a:cubicBezTo>
                    <a:pt x="114" y="432"/>
                    <a:pt x="133" y="454"/>
                    <a:pt x="139" y="466"/>
                  </a:cubicBezTo>
                  <a:lnTo>
                    <a:pt x="139" y="466"/>
                  </a:lnTo>
                  <a:cubicBezTo>
                    <a:pt x="135" y="465"/>
                    <a:pt x="132" y="464"/>
                    <a:pt x="127" y="464"/>
                  </a:cubicBezTo>
                  <a:cubicBezTo>
                    <a:pt x="134" y="470"/>
                    <a:pt x="137" y="473"/>
                    <a:pt x="139" y="473"/>
                  </a:cubicBezTo>
                  <a:cubicBezTo>
                    <a:pt x="141" y="473"/>
                    <a:pt x="141" y="470"/>
                    <a:pt x="139" y="466"/>
                  </a:cubicBezTo>
                  <a:lnTo>
                    <a:pt x="139" y="466"/>
                  </a:lnTo>
                  <a:cubicBezTo>
                    <a:pt x="160" y="472"/>
                    <a:pt x="163" y="500"/>
                    <a:pt x="191" y="527"/>
                  </a:cubicBezTo>
                  <a:cubicBezTo>
                    <a:pt x="222" y="559"/>
                    <a:pt x="254" y="622"/>
                    <a:pt x="286" y="654"/>
                  </a:cubicBezTo>
                  <a:cubicBezTo>
                    <a:pt x="317" y="749"/>
                    <a:pt x="381" y="844"/>
                    <a:pt x="444" y="907"/>
                  </a:cubicBezTo>
                  <a:cubicBezTo>
                    <a:pt x="539" y="1097"/>
                    <a:pt x="666" y="1287"/>
                    <a:pt x="761" y="1477"/>
                  </a:cubicBezTo>
                  <a:cubicBezTo>
                    <a:pt x="803" y="1562"/>
                    <a:pt x="887" y="1604"/>
                    <a:pt x="967" y="1604"/>
                  </a:cubicBezTo>
                  <a:cubicBezTo>
                    <a:pt x="1007" y="1604"/>
                    <a:pt x="1046" y="1593"/>
                    <a:pt x="1077" y="1572"/>
                  </a:cubicBezTo>
                  <a:cubicBezTo>
                    <a:pt x="1204" y="1509"/>
                    <a:pt x="1236" y="1351"/>
                    <a:pt x="1172" y="1224"/>
                  </a:cubicBezTo>
                  <a:cubicBezTo>
                    <a:pt x="982" y="812"/>
                    <a:pt x="729" y="432"/>
                    <a:pt x="444" y="84"/>
                  </a:cubicBezTo>
                  <a:cubicBezTo>
                    <a:pt x="415" y="25"/>
                    <a:pt x="358" y="0"/>
                    <a:pt x="29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315788" y="3964121"/>
              <a:ext cx="53966" cy="34467"/>
            </a:xfrm>
            <a:custGeom>
              <a:avLst/>
              <a:gdLst/>
              <a:ahLst/>
              <a:cxnLst/>
              <a:rect l="l" t="t" r="r" b="b"/>
              <a:pathLst>
                <a:path w="1680" h="1073" extrusionOk="0">
                  <a:moveTo>
                    <a:pt x="1378" y="1"/>
                  </a:moveTo>
                  <a:cubicBezTo>
                    <a:pt x="1341" y="1"/>
                    <a:pt x="1303" y="8"/>
                    <a:pt x="1268" y="26"/>
                  </a:cubicBezTo>
                  <a:cubicBezTo>
                    <a:pt x="919" y="248"/>
                    <a:pt x="539" y="438"/>
                    <a:pt x="159" y="628"/>
                  </a:cubicBezTo>
                  <a:cubicBezTo>
                    <a:pt x="64" y="691"/>
                    <a:pt x="1" y="849"/>
                    <a:pt x="96" y="976"/>
                  </a:cubicBezTo>
                  <a:cubicBezTo>
                    <a:pt x="137" y="1037"/>
                    <a:pt x="204" y="1072"/>
                    <a:pt x="281" y="1072"/>
                  </a:cubicBezTo>
                  <a:cubicBezTo>
                    <a:pt x="323" y="1072"/>
                    <a:pt x="368" y="1062"/>
                    <a:pt x="413" y="1039"/>
                  </a:cubicBezTo>
                  <a:cubicBezTo>
                    <a:pt x="793" y="881"/>
                    <a:pt x="1173" y="659"/>
                    <a:pt x="1521" y="469"/>
                  </a:cubicBezTo>
                  <a:cubicBezTo>
                    <a:pt x="1648" y="406"/>
                    <a:pt x="1679" y="248"/>
                    <a:pt x="1616" y="121"/>
                  </a:cubicBezTo>
                  <a:cubicBezTo>
                    <a:pt x="1570" y="53"/>
                    <a:pt x="1475" y="1"/>
                    <a:pt x="137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220157" y="3845651"/>
              <a:ext cx="53966" cy="46321"/>
            </a:xfrm>
            <a:custGeom>
              <a:avLst/>
              <a:gdLst/>
              <a:ahLst/>
              <a:cxnLst/>
              <a:rect l="l" t="t" r="r" b="b"/>
              <a:pathLst>
                <a:path w="1680" h="1442" extrusionOk="0">
                  <a:moveTo>
                    <a:pt x="1410" y="1"/>
                  </a:moveTo>
                  <a:cubicBezTo>
                    <a:pt x="1347" y="1"/>
                    <a:pt x="1284" y="25"/>
                    <a:pt x="1236" y="72"/>
                  </a:cubicBezTo>
                  <a:cubicBezTo>
                    <a:pt x="856" y="420"/>
                    <a:pt x="476" y="705"/>
                    <a:pt x="96" y="1022"/>
                  </a:cubicBezTo>
                  <a:cubicBezTo>
                    <a:pt x="1" y="1117"/>
                    <a:pt x="1" y="1276"/>
                    <a:pt x="96" y="1371"/>
                  </a:cubicBezTo>
                  <a:cubicBezTo>
                    <a:pt x="143" y="1418"/>
                    <a:pt x="207" y="1442"/>
                    <a:pt x="270" y="1442"/>
                  </a:cubicBezTo>
                  <a:cubicBezTo>
                    <a:pt x="334" y="1442"/>
                    <a:pt x="397" y="1418"/>
                    <a:pt x="444" y="1371"/>
                  </a:cubicBezTo>
                  <a:cubicBezTo>
                    <a:pt x="824" y="1054"/>
                    <a:pt x="1204" y="769"/>
                    <a:pt x="1584" y="420"/>
                  </a:cubicBezTo>
                  <a:cubicBezTo>
                    <a:pt x="1679" y="325"/>
                    <a:pt x="1679" y="167"/>
                    <a:pt x="1584" y="72"/>
                  </a:cubicBezTo>
                  <a:cubicBezTo>
                    <a:pt x="1537" y="25"/>
                    <a:pt x="1474" y="1"/>
                    <a:pt x="141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102169" y="3754357"/>
              <a:ext cx="40731" cy="48858"/>
            </a:xfrm>
            <a:custGeom>
              <a:avLst/>
              <a:gdLst/>
              <a:ahLst/>
              <a:cxnLst/>
              <a:rect l="l" t="t" r="r" b="b"/>
              <a:pathLst>
                <a:path w="1268" h="1521" extrusionOk="0">
                  <a:moveTo>
                    <a:pt x="976" y="1"/>
                  </a:moveTo>
                  <a:cubicBezTo>
                    <a:pt x="887" y="1"/>
                    <a:pt x="803" y="43"/>
                    <a:pt x="760" y="127"/>
                  </a:cubicBezTo>
                  <a:cubicBezTo>
                    <a:pt x="507" y="476"/>
                    <a:pt x="317" y="792"/>
                    <a:pt x="64" y="1141"/>
                  </a:cubicBezTo>
                  <a:cubicBezTo>
                    <a:pt x="0" y="1236"/>
                    <a:pt x="32" y="1426"/>
                    <a:pt x="159" y="1489"/>
                  </a:cubicBezTo>
                  <a:cubicBezTo>
                    <a:pt x="201" y="1510"/>
                    <a:pt x="243" y="1521"/>
                    <a:pt x="284" y="1521"/>
                  </a:cubicBezTo>
                  <a:cubicBezTo>
                    <a:pt x="366" y="1521"/>
                    <a:pt x="444" y="1478"/>
                    <a:pt x="507" y="1394"/>
                  </a:cubicBezTo>
                  <a:cubicBezTo>
                    <a:pt x="729" y="1077"/>
                    <a:pt x="950" y="729"/>
                    <a:pt x="1172" y="381"/>
                  </a:cubicBezTo>
                  <a:cubicBezTo>
                    <a:pt x="1267" y="286"/>
                    <a:pt x="1204" y="96"/>
                    <a:pt x="1109" y="32"/>
                  </a:cubicBezTo>
                  <a:cubicBezTo>
                    <a:pt x="1067" y="11"/>
                    <a:pt x="1021" y="1"/>
                    <a:pt x="97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959734" y="3737814"/>
              <a:ext cx="27497" cy="55508"/>
            </a:xfrm>
            <a:custGeom>
              <a:avLst/>
              <a:gdLst/>
              <a:ahLst/>
              <a:cxnLst/>
              <a:rect l="l" t="t" r="r" b="b"/>
              <a:pathLst>
                <a:path w="856" h="1728" extrusionOk="0">
                  <a:moveTo>
                    <a:pt x="599" y="1"/>
                  </a:moveTo>
                  <a:cubicBezTo>
                    <a:pt x="488" y="1"/>
                    <a:pt x="375" y="62"/>
                    <a:pt x="349" y="167"/>
                  </a:cubicBezTo>
                  <a:cubicBezTo>
                    <a:pt x="254" y="611"/>
                    <a:pt x="127" y="991"/>
                    <a:pt x="32" y="1434"/>
                  </a:cubicBezTo>
                  <a:cubicBezTo>
                    <a:pt x="1" y="1561"/>
                    <a:pt x="64" y="1687"/>
                    <a:pt x="222" y="1719"/>
                  </a:cubicBezTo>
                  <a:cubicBezTo>
                    <a:pt x="244" y="1724"/>
                    <a:pt x="266" y="1727"/>
                    <a:pt x="287" y="1727"/>
                  </a:cubicBezTo>
                  <a:cubicBezTo>
                    <a:pt x="390" y="1727"/>
                    <a:pt x="481" y="1666"/>
                    <a:pt x="507" y="1561"/>
                  </a:cubicBezTo>
                  <a:cubicBezTo>
                    <a:pt x="602" y="1149"/>
                    <a:pt x="761" y="737"/>
                    <a:pt x="856" y="326"/>
                  </a:cubicBezTo>
                  <a:cubicBezTo>
                    <a:pt x="856" y="199"/>
                    <a:pt x="792" y="41"/>
                    <a:pt x="666" y="9"/>
                  </a:cubicBezTo>
                  <a:cubicBezTo>
                    <a:pt x="644" y="3"/>
                    <a:pt x="621" y="1"/>
                    <a:pt x="59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7804097" y="3797852"/>
              <a:ext cx="42755" cy="42241"/>
            </a:xfrm>
            <a:custGeom>
              <a:avLst/>
              <a:gdLst/>
              <a:ahLst/>
              <a:cxnLst/>
              <a:rect l="l" t="t" r="r" b="b"/>
              <a:pathLst>
                <a:path w="1331" h="1315" extrusionOk="0">
                  <a:moveTo>
                    <a:pt x="258" y="0"/>
                  </a:moveTo>
                  <a:cubicBezTo>
                    <a:pt x="190" y="0"/>
                    <a:pt x="127" y="24"/>
                    <a:pt x="95" y="72"/>
                  </a:cubicBezTo>
                  <a:cubicBezTo>
                    <a:pt x="0" y="167"/>
                    <a:pt x="0" y="325"/>
                    <a:pt x="95" y="420"/>
                  </a:cubicBezTo>
                  <a:cubicBezTo>
                    <a:pt x="349" y="705"/>
                    <a:pt x="634" y="958"/>
                    <a:pt x="887" y="1243"/>
                  </a:cubicBezTo>
                  <a:cubicBezTo>
                    <a:pt x="935" y="1291"/>
                    <a:pt x="998" y="1315"/>
                    <a:pt x="1061" y="1315"/>
                  </a:cubicBezTo>
                  <a:cubicBezTo>
                    <a:pt x="1125" y="1315"/>
                    <a:pt x="1188" y="1291"/>
                    <a:pt x="1235" y="1243"/>
                  </a:cubicBezTo>
                  <a:cubicBezTo>
                    <a:pt x="1330" y="1117"/>
                    <a:pt x="1330" y="990"/>
                    <a:pt x="1235" y="895"/>
                  </a:cubicBezTo>
                  <a:cubicBezTo>
                    <a:pt x="982" y="578"/>
                    <a:pt x="697" y="357"/>
                    <a:pt x="444" y="72"/>
                  </a:cubicBezTo>
                  <a:cubicBezTo>
                    <a:pt x="396" y="24"/>
                    <a:pt x="325" y="0"/>
                    <a:pt x="25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702363" y="3935178"/>
              <a:ext cx="48858" cy="24959"/>
            </a:xfrm>
            <a:custGeom>
              <a:avLst/>
              <a:gdLst/>
              <a:ahLst/>
              <a:cxnLst/>
              <a:rect l="l" t="t" r="r" b="b"/>
              <a:pathLst>
                <a:path w="1521" h="777" extrusionOk="0">
                  <a:moveTo>
                    <a:pt x="250" y="1"/>
                  </a:moveTo>
                  <a:cubicBezTo>
                    <a:pt x="140" y="1"/>
                    <a:pt x="27" y="62"/>
                    <a:pt x="0" y="167"/>
                  </a:cubicBezTo>
                  <a:cubicBezTo>
                    <a:pt x="0" y="294"/>
                    <a:pt x="64" y="452"/>
                    <a:pt x="190" y="484"/>
                  </a:cubicBezTo>
                  <a:cubicBezTo>
                    <a:pt x="539" y="579"/>
                    <a:pt x="855" y="705"/>
                    <a:pt x="1204" y="769"/>
                  </a:cubicBezTo>
                  <a:cubicBezTo>
                    <a:pt x="1226" y="774"/>
                    <a:pt x="1247" y="777"/>
                    <a:pt x="1269" y="777"/>
                  </a:cubicBezTo>
                  <a:cubicBezTo>
                    <a:pt x="1371" y="777"/>
                    <a:pt x="1463" y="715"/>
                    <a:pt x="1489" y="610"/>
                  </a:cubicBezTo>
                  <a:cubicBezTo>
                    <a:pt x="1521" y="484"/>
                    <a:pt x="1457" y="325"/>
                    <a:pt x="1331" y="294"/>
                  </a:cubicBezTo>
                  <a:cubicBezTo>
                    <a:pt x="982" y="230"/>
                    <a:pt x="665" y="104"/>
                    <a:pt x="317" y="9"/>
                  </a:cubicBezTo>
                  <a:cubicBezTo>
                    <a:pt x="295" y="3"/>
                    <a:pt x="273" y="1"/>
                    <a:pt x="25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662691" y="4095922"/>
              <a:ext cx="60037" cy="19595"/>
            </a:xfrm>
            <a:custGeom>
              <a:avLst/>
              <a:gdLst/>
              <a:ahLst/>
              <a:cxnLst/>
              <a:rect l="l" t="t" r="r" b="b"/>
              <a:pathLst>
                <a:path w="1869" h="610" extrusionOk="0">
                  <a:moveTo>
                    <a:pt x="1585" y="0"/>
                  </a:moveTo>
                  <a:cubicBezTo>
                    <a:pt x="1564" y="0"/>
                    <a:pt x="1542" y="3"/>
                    <a:pt x="1520" y="8"/>
                  </a:cubicBezTo>
                  <a:lnTo>
                    <a:pt x="1394" y="8"/>
                  </a:lnTo>
                  <a:cubicBezTo>
                    <a:pt x="1330" y="8"/>
                    <a:pt x="1267" y="8"/>
                    <a:pt x="1235" y="40"/>
                  </a:cubicBezTo>
                  <a:cubicBezTo>
                    <a:pt x="1109" y="40"/>
                    <a:pt x="1014" y="40"/>
                    <a:pt x="919" y="72"/>
                  </a:cubicBezTo>
                  <a:cubicBezTo>
                    <a:pt x="697" y="72"/>
                    <a:pt x="475" y="103"/>
                    <a:pt x="254" y="103"/>
                  </a:cubicBezTo>
                  <a:cubicBezTo>
                    <a:pt x="127" y="135"/>
                    <a:pt x="0" y="230"/>
                    <a:pt x="0" y="357"/>
                  </a:cubicBezTo>
                  <a:cubicBezTo>
                    <a:pt x="0" y="483"/>
                    <a:pt x="95" y="610"/>
                    <a:pt x="254" y="610"/>
                  </a:cubicBezTo>
                  <a:cubicBezTo>
                    <a:pt x="729" y="578"/>
                    <a:pt x="1172" y="547"/>
                    <a:pt x="1647" y="483"/>
                  </a:cubicBezTo>
                  <a:cubicBezTo>
                    <a:pt x="1774" y="452"/>
                    <a:pt x="1869" y="293"/>
                    <a:pt x="1837" y="167"/>
                  </a:cubicBezTo>
                  <a:cubicBezTo>
                    <a:pt x="1785" y="62"/>
                    <a:pt x="1689" y="0"/>
                    <a:pt x="158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85081" y="4242628"/>
              <a:ext cx="51910" cy="29199"/>
            </a:xfrm>
            <a:custGeom>
              <a:avLst/>
              <a:gdLst/>
              <a:ahLst/>
              <a:cxnLst/>
              <a:rect l="l" t="t" r="r" b="b"/>
              <a:pathLst>
                <a:path w="1616" h="909" extrusionOk="0">
                  <a:moveTo>
                    <a:pt x="1335" y="0"/>
                  </a:moveTo>
                  <a:cubicBezTo>
                    <a:pt x="1293" y="0"/>
                    <a:pt x="1248" y="11"/>
                    <a:pt x="1203" y="33"/>
                  </a:cubicBezTo>
                  <a:lnTo>
                    <a:pt x="950" y="128"/>
                  </a:lnTo>
                  <a:cubicBezTo>
                    <a:pt x="887" y="160"/>
                    <a:pt x="855" y="160"/>
                    <a:pt x="823" y="192"/>
                  </a:cubicBezTo>
                  <a:cubicBezTo>
                    <a:pt x="792" y="192"/>
                    <a:pt x="792" y="223"/>
                    <a:pt x="760" y="223"/>
                  </a:cubicBezTo>
                  <a:cubicBezTo>
                    <a:pt x="781" y="213"/>
                    <a:pt x="788" y="209"/>
                    <a:pt x="787" y="209"/>
                  </a:cubicBezTo>
                  <a:lnTo>
                    <a:pt x="787" y="209"/>
                  </a:lnTo>
                  <a:cubicBezTo>
                    <a:pt x="785" y="209"/>
                    <a:pt x="750" y="223"/>
                    <a:pt x="728" y="223"/>
                  </a:cubicBezTo>
                  <a:cubicBezTo>
                    <a:pt x="570" y="287"/>
                    <a:pt x="412" y="350"/>
                    <a:pt x="222" y="413"/>
                  </a:cubicBezTo>
                  <a:cubicBezTo>
                    <a:pt x="95" y="477"/>
                    <a:pt x="0" y="603"/>
                    <a:pt x="63" y="730"/>
                  </a:cubicBezTo>
                  <a:cubicBezTo>
                    <a:pt x="88" y="829"/>
                    <a:pt x="190" y="909"/>
                    <a:pt x="294" y="909"/>
                  </a:cubicBezTo>
                  <a:cubicBezTo>
                    <a:pt x="323" y="909"/>
                    <a:pt x="352" y="902"/>
                    <a:pt x="380" y="888"/>
                  </a:cubicBezTo>
                  <a:cubicBezTo>
                    <a:pt x="728" y="762"/>
                    <a:pt x="1108" y="635"/>
                    <a:pt x="1457" y="445"/>
                  </a:cubicBezTo>
                  <a:cubicBezTo>
                    <a:pt x="1552" y="382"/>
                    <a:pt x="1615" y="223"/>
                    <a:pt x="1520" y="97"/>
                  </a:cubicBezTo>
                  <a:cubicBezTo>
                    <a:pt x="1479" y="35"/>
                    <a:pt x="1412" y="0"/>
                    <a:pt x="133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708922" y="4047962"/>
            <a:ext cx="577852" cy="551064"/>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
          <p:cNvSpPr/>
          <p:nvPr/>
        </p:nvSpPr>
        <p:spPr>
          <a:xfrm>
            <a:off x="563436" y="2759376"/>
            <a:ext cx="260674" cy="277795"/>
          </a:xfrm>
          <a:custGeom>
            <a:avLst/>
            <a:gdLst/>
            <a:ahLst/>
            <a:cxnLst/>
            <a:rect l="l" t="t" r="r" b="b"/>
            <a:pathLst>
              <a:path w="8115" h="8648" extrusionOk="0">
                <a:moveTo>
                  <a:pt x="3252" y="1584"/>
                </a:moveTo>
                <a:cubicBezTo>
                  <a:pt x="3266" y="1584"/>
                  <a:pt x="3280" y="1584"/>
                  <a:pt x="3295" y="1586"/>
                </a:cubicBezTo>
                <a:cubicBezTo>
                  <a:pt x="4055" y="1713"/>
                  <a:pt x="4688" y="2789"/>
                  <a:pt x="5100" y="3581"/>
                </a:cubicBezTo>
                <a:cubicBezTo>
                  <a:pt x="4340" y="3929"/>
                  <a:pt x="3485" y="4024"/>
                  <a:pt x="2725" y="4309"/>
                </a:cubicBezTo>
                <a:cubicBezTo>
                  <a:pt x="2630" y="4341"/>
                  <a:pt x="2535" y="4404"/>
                  <a:pt x="2471" y="4468"/>
                </a:cubicBezTo>
                <a:cubicBezTo>
                  <a:pt x="2471" y="2980"/>
                  <a:pt x="2623" y="1584"/>
                  <a:pt x="3252" y="1584"/>
                </a:cubicBezTo>
                <a:close/>
                <a:moveTo>
                  <a:pt x="3221" y="1"/>
                </a:moveTo>
                <a:cubicBezTo>
                  <a:pt x="3193" y="1"/>
                  <a:pt x="3164" y="1"/>
                  <a:pt x="3136" y="2"/>
                </a:cubicBezTo>
                <a:cubicBezTo>
                  <a:pt x="1" y="97"/>
                  <a:pt x="919" y="6019"/>
                  <a:pt x="1046" y="7888"/>
                </a:cubicBezTo>
                <a:cubicBezTo>
                  <a:pt x="1094" y="8395"/>
                  <a:pt x="1521" y="8648"/>
                  <a:pt x="1925" y="8648"/>
                </a:cubicBezTo>
                <a:cubicBezTo>
                  <a:pt x="2329" y="8648"/>
                  <a:pt x="2709" y="8395"/>
                  <a:pt x="2661" y="7888"/>
                </a:cubicBezTo>
                <a:cubicBezTo>
                  <a:pt x="2630" y="7635"/>
                  <a:pt x="2566" y="6780"/>
                  <a:pt x="2503" y="5798"/>
                </a:cubicBezTo>
                <a:lnTo>
                  <a:pt x="2503" y="5798"/>
                </a:lnTo>
                <a:cubicBezTo>
                  <a:pt x="2599" y="5874"/>
                  <a:pt x="2718" y="5916"/>
                  <a:pt x="2853" y="5916"/>
                </a:cubicBezTo>
                <a:cubicBezTo>
                  <a:pt x="2941" y="5916"/>
                  <a:pt x="3036" y="5899"/>
                  <a:pt x="3136" y="5861"/>
                </a:cubicBezTo>
                <a:cubicBezTo>
                  <a:pt x="4023" y="5544"/>
                  <a:pt x="4941" y="5386"/>
                  <a:pt x="5796" y="5038"/>
                </a:cubicBezTo>
                <a:cubicBezTo>
                  <a:pt x="6081" y="5639"/>
                  <a:pt x="6303" y="6273"/>
                  <a:pt x="6430" y="6906"/>
                </a:cubicBezTo>
                <a:cubicBezTo>
                  <a:pt x="6519" y="7314"/>
                  <a:pt x="6823" y="7491"/>
                  <a:pt x="7141" y="7491"/>
                </a:cubicBezTo>
                <a:cubicBezTo>
                  <a:pt x="7613" y="7491"/>
                  <a:pt x="8114" y="7100"/>
                  <a:pt x="7982" y="6495"/>
                </a:cubicBezTo>
                <a:cubicBezTo>
                  <a:pt x="7512" y="4395"/>
                  <a:pt x="5863" y="1"/>
                  <a:pt x="322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295628" y="4179382"/>
            <a:ext cx="206933" cy="204171"/>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
          <p:cNvGrpSpPr/>
          <p:nvPr/>
        </p:nvGrpSpPr>
        <p:grpSpPr>
          <a:xfrm>
            <a:off x="4131888" y="4413206"/>
            <a:ext cx="802692" cy="399641"/>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
          <p:cNvSpPr/>
          <p:nvPr/>
        </p:nvSpPr>
        <p:spPr>
          <a:xfrm>
            <a:off x="1166710" y="3805240"/>
            <a:ext cx="45807" cy="35624"/>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1198255" y="3753329"/>
            <a:ext cx="45807" cy="34628"/>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222669" y="3812339"/>
            <a:ext cx="45807" cy="35656"/>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82163" y="1498993"/>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13708" y="1446087"/>
            <a:ext cx="44811" cy="35656"/>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38122" y="1506125"/>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07093" y="265568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51840" y="258038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86437" y="266583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404320" y="1498993"/>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435832" y="1446087"/>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460246" y="1506125"/>
            <a:ext cx="44811" cy="35624"/>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
          <p:cNvGrpSpPr/>
          <p:nvPr/>
        </p:nvGrpSpPr>
        <p:grpSpPr>
          <a:xfrm>
            <a:off x="8327995" y="2455266"/>
            <a:ext cx="144489" cy="135334"/>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2"/>
          <p:cNvSpPr/>
          <p:nvPr/>
        </p:nvSpPr>
        <p:spPr>
          <a:xfrm>
            <a:off x="4204133" y="4841118"/>
            <a:ext cx="255342" cy="303044"/>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116399" y="4462414"/>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147944" y="4410504"/>
            <a:ext cx="45807" cy="34628"/>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173386" y="4469514"/>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8993331" y="3837781"/>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956710" y="3799104"/>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946527" y="3854067"/>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5243400" y="3074850"/>
            <a:ext cx="2763000" cy="644700"/>
          </a:xfrm>
          <a:prstGeom prst="rect">
            <a:avLst/>
          </a:prstGeom>
        </p:spPr>
        <p:txBody>
          <a:bodyPr spcFirstLastPara="1" wrap="square" lIns="91425" tIns="91425" rIns="91425" bIns="91425" anchor="ctr" anchorCtr="0">
            <a:noAutofit/>
          </a:bodyPr>
          <a:lstStyle>
            <a:lvl1pPr lvl="0">
              <a:spcBef>
                <a:spcPts val="0"/>
              </a:spcBef>
              <a:spcAft>
                <a:spcPts val="0"/>
              </a:spcAft>
              <a:buClr>
                <a:srgbClr val="F07777"/>
              </a:buClr>
              <a:buSzPts val="2900"/>
              <a:buFont typeface="Poppins"/>
              <a:buNone/>
              <a:defRPr sz="2900">
                <a:solidFill>
                  <a:srgbClr val="F07777"/>
                </a:solidFill>
                <a:latin typeface="Poppins"/>
                <a:ea typeface="Poppins"/>
                <a:cs typeface="Poppins"/>
                <a:sym typeface="Poppins"/>
              </a:defRPr>
            </a:lvl1pPr>
            <a:lvl2pPr lvl="1">
              <a:spcBef>
                <a:spcPts val="0"/>
              </a:spcBef>
              <a:spcAft>
                <a:spcPts val="0"/>
              </a:spcAft>
              <a:buClr>
                <a:srgbClr val="F07777"/>
              </a:buClr>
              <a:buSzPts val="2900"/>
              <a:buNone/>
              <a:defRPr sz="2900">
                <a:solidFill>
                  <a:srgbClr val="F07777"/>
                </a:solidFill>
              </a:defRPr>
            </a:lvl2pPr>
            <a:lvl3pPr lvl="2">
              <a:spcBef>
                <a:spcPts val="0"/>
              </a:spcBef>
              <a:spcAft>
                <a:spcPts val="0"/>
              </a:spcAft>
              <a:buClr>
                <a:srgbClr val="F07777"/>
              </a:buClr>
              <a:buSzPts val="2900"/>
              <a:buNone/>
              <a:defRPr sz="2900">
                <a:solidFill>
                  <a:srgbClr val="F07777"/>
                </a:solidFill>
              </a:defRPr>
            </a:lvl3pPr>
            <a:lvl4pPr lvl="3">
              <a:spcBef>
                <a:spcPts val="0"/>
              </a:spcBef>
              <a:spcAft>
                <a:spcPts val="0"/>
              </a:spcAft>
              <a:buClr>
                <a:srgbClr val="F07777"/>
              </a:buClr>
              <a:buSzPts val="2900"/>
              <a:buNone/>
              <a:defRPr sz="2900">
                <a:solidFill>
                  <a:srgbClr val="F07777"/>
                </a:solidFill>
              </a:defRPr>
            </a:lvl4pPr>
            <a:lvl5pPr lvl="4">
              <a:spcBef>
                <a:spcPts val="0"/>
              </a:spcBef>
              <a:spcAft>
                <a:spcPts val="0"/>
              </a:spcAft>
              <a:buClr>
                <a:srgbClr val="F07777"/>
              </a:buClr>
              <a:buSzPts val="2900"/>
              <a:buNone/>
              <a:defRPr sz="2900">
                <a:solidFill>
                  <a:srgbClr val="F07777"/>
                </a:solidFill>
              </a:defRPr>
            </a:lvl5pPr>
            <a:lvl6pPr lvl="5">
              <a:spcBef>
                <a:spcPts val="0"/>
              </a:spcBef>
              <a:spcAft>
                <a:spcPts val="0"/>
              </a:spcAft>
              <a:buClr>
                <a:srgbClr val="F07777"/>
              </a:buClr>
              <a:buSzPts val="2900"/>
              <a:buNone/>
              <a:defRPr sz="2900">
                <a:solidFill>
                  <a:srgbClr val="F07777"/>
                </a:solidFill>
              </a:defRPr>
            </a:lvl6pPr>
            <a:lvl7pPr lvl="6">
              <a:spcBef>
                <a:spcPts val="0"/>
              </a:spcBef>
              <a:spcAft>
                <a:spcPts val="0"/>
              </a:spcAft>
              <a:buClr>
                <a:srgbClr val="F07777"/>
              </a:buClr>
              <a:buSzPts val="2900"/>
              <a:buNone/>
              <a:defRPr sz="2900">
                <a:solidFill>
                  <a:srgbClr val="F07777"/>
                </a:solidFill>
              </a:defRPr>
            </a:lvl7pPr>
            <a:lvl8pPr lvl="7">
              <a:spcBef>
                <a:spcPts val="0"/>
              </a:spcBef>
              <a:spcAft>
                <a:spcPts val="0"/>
              </a:spcAft>
              <a:buClr>
                <a:srgbClr val="F07777"/>
              </a:buClr>
              <a:buSzPts val="2900"/>
              <a:buNone/>
              <a:defRPr sz="2900">
                <a:solidFill>
                  <a:srgbClr val="F07777"/>
                </a:solidFill>
              </a:defRPr>
            </a:lvl8pPr>
            <a:lvl9pPr lvl="8">
              <a:spcBef>
                <a:spcPts val="0"/>
              </a:spcBef>
              <a:spcAft>
                <a:spcPts val="0"/>
              </a:spcAft>
              <a:buClr>
                <a:srgbClr val="F07777"/>
              </a:buClr>
              <a:buSzPts val="2900"/>
              <a:buNone/>
              <a:defRPr sz="2900">
                <a:solidFill>
                  <a:srgbClr val="F07777"/>
                </a:solidFill>
              </a:defRPr>
            </a:lvl9pPr>
          </a:lstStyle>
          <a:p>
            <a:endParaRPr/>
          </a:p>
        </p:txBody>
      </p:sp>
      <p:sp>
        <p:nvSpPr>
          <p:cNvPr id="305" name="Google Shape;305;p3"/>
          <p:cNvSpPr/>
          <p:nvPr/>
        </p:nvSpPr>
        <p:spPr>
          <a:xfrm>
            <a:off x="5682265" y="-26949"/>
            <a:ext cx="3703744" cy="251830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370448" y="1172267"/>
            <a:ext cx="156641" cy="120012"/>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6478099" y="991202"/>
            <a:ext cx="156719" cy="119935"/>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563802" y="1196765"/>
            <a:ext cx="154246" cy="120012"/>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24526" y="137747"/>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24526" y="459876"/>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24526" y="782004"/>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24526" y="110413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24526" y="142626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24526" y="17474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24526" y="2069533"/>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2376408"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2054280"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400000">
            <a:off x="1732135" y="135713"/>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400000">
            <a:off x="1410007" y="13571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1087878" y="135713"/>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766751"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44623"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
          <p:cNvGrpSpPr/>
          <p:nvPr/>
        </p:nvGrpSpPr>
        <p:grpSpPr>
          <a:xfrm>
            <a:off x="-95047" y="3526476"/>
            <a:ext cx="1705006" cy="1671476"/>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
          <p:cNvSpPr txBox="1">
            <a:spLocks noGrp="1"/>
          </p:cNvSpPr>
          <p:nvPr>
            <p:ph type="title" idx="2" hasCustomPrompt="1"/>
          </p:nvPr>
        </p:nvSpPr>
        <p:spPr>
          <a:xfrm>
            <a:off x="5243400" y="2195800"/>
            <a:ext cx="2763000" cy="9426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Font typeface="Poppins"/>
              <a:buNone/>
              <a:defRPr sz="6500">
                <a:latin typeface="Poppins"/>
                <a:ea typeface="Poppins"/>
                <a:cs typeface="Poppins"/>
                <a:sym typeface="Poppins"/>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4"/>
        <p:cNvGrpSpPr/>
        <p:nvPr/>
      </p:nvGrpSpPr>
      <p:grpSpPr>
        <a:xfrm>
          <a:off x="0" y="0"/>
          <a:ext cx="0" cy="0"/>
          <a:chOff x="0" y="0"/>
          <a:chExt cx="0" cy="0"/>
        </a:xfrm>
      </p:grpSpPr>
      <p:sp>
        <p:nvSpPr>
          <p:cNvPr id="365" name="Google Shape;365;p4"/>
          <p:cNvSpPr/>
          <p:nvPr/>
        </p:nvSpPr>
        <p:spPr>
          <a:xfrm>
            <a:off x="-197600" y="0"/>
            <a:ext cx="3341864" cy="976332"/>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708150" y="1152475"/>
            <a:ext cx="7727700" cy="3416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rgbClr val="003548"/>
              </a:buClr>
              <a:buSzPts val="1300"/>
              <a:buChar char="●"/>
              <a:defRPr sz="1300">
                <a:solidFill>
                  <a:srgbClr val="003548"/>
                </a:solidFill>
              </a:defRPr>
            </a:lvl1pPr>
            <a:lvl2pPr marL="914400" lvl="1" indent="-311150" rtl="0">
              <a:spcBef>
                <a:spcPts val="1600"/>
              </a:spcBef>
              <a:spcAft>
                <a:spcPts val="0"/>
              </a:spcAft>
              <a:buClr>
                <a:srgbClr val="003548"/>
              </a:buClr>
              <a:buSzPts val="1300"/>
              <a:buChar char="○"/>
              <a:defRPr sz="1300">
                <a:solidFill>
                  <a:srgbClr val="003548"/>
                </a:solidFill>
              </a:defRPr>
            </a:lvl2pPr>
            <a:lvl3pPr marL="1371600" lvl="2" indent="-311150" rtl="0">
              <a:spcBef>
                <a:spcPts val="1600"/>
              </a:spcBef>
              <a:spcAft>
                <a:spcPts val="0"/>
              </a:spcAft>
              <a:buClr>
                <a:srgbClr val="003548"/>
              </a:buClr>
              <a:buSzPts val="1300"/>
              <a:buChar char="■"/>
              <a:defRPr sz="1300">
                <a:solidFill>
                  <a:srgbClr val="003548"/>
                </a:solidFill>
              </a:defRPr>
            </a:lvl3pPr>
            <a:lvl4pPr marL="1828800" lvl="3" indent="-311150" rtl="0">
              <a:spcBef>
                <a:spcPts val="1600"/>
              </a:spcBef>
              <a:spcAft>
                <a:spcPts val="0"/>
              </a:spcAft>
              <a:buClr>
                <a:srgbClr val="003548"/>
              </a:buClr>
              <a:buSzPts val="1300"/>
              <a:buChar char="●"/>
              <a:defRPr sz="1300">
                <a:solidFill>
                  <a:srgbClr val="003548"/>
                </a:solidFill>
              </a:defRPr>
            </a:lvl4pPr>
            <a:lvl5pPr marL="2286000" lvl="4" indent="-311150" rtl="0">
              <a:spcBef>
                <a:spcPts val="1600"/>
              </a:spcBef>
              <a:spcAft>
                <a:spcPts val="0"/>
              </a:spcAft>
              <a:buClr>
                <a:srgbClr val="003548"/>
              </a:buClr>
              <a:buSzPts val="1300"/>
              <a:buChar char="○"/>
              <a:defRPr sz="1300">
                <a:solidFill>
                  <a:srgbClr val="003548"/>
                </a:solidFill>
              </a:defRPr>
            </a:lvl5pPr>
            <a:lvl6pPr marL="2743200" lvl="5" indent="-311150" rtl="0">
              <a:spcBef>
                <a:spcPts val="1600"/>
              </a:spcBef>
              <a:spcAft>
                <a:spcPts val="0"/>
              </a:spcAft>
              <a:buClr>
                <a:srgbClr val="003548"/>
              </a:buClr>
              <a:buSzPts val="1300"/>
              <a:buChar char="■"/>
              <a:defRPr sz="1300">
                <a:solidFill>
                  <a:srgbClr val="003548"/>
                </a:solidFill>
              </a:defRPr>
            </a:lvl6pPr>
            <a:lvl7pPr marL="3200400" lvl="6" indent="-311150" rtl="0">
              <a:spcBef>
                <a:spcPts val="1600"/>
              </a:spcBef>
              <a:spcAft>
                <a:spcPts val="0"/>
              </a:spcAft>
              <a:buClr>
                <a:srgbClr val="003548"/>
              </a:buClr>
              <a:buSzPts val="1300"/>
              <a:buChar char="●"/>
              <a:defRPr sz="1300">
                <a:solidFill>
                  <a:srgbClr val="003548"/>
                </a:solidFill>
              </a:defRPr>
            </a:lvl7pPr>
            <a:lvl8pPr marL="3657600" lvl="7" indent="-311150" rtl="0">
              <a:spcBef>
                <a:spcPts val="1600"/>
              </a:spcBef>
              <a:spcAft>
                <a:spcPts val="0"/>
              </a:spcAft>
              <a:buClr>
                <a:srgbClr val="003548"/>
              </a:buClr>
              <a:buSzPts val="1300"/>
              <a:buChar char="○"/>
              <a:defRPr sz="1300">
                <a:solidFill>
                  <a:srgbClr val="003548"/>
                </a:solidFill>
              </a:defRPr>
            </a:lvl8pPr>
            <a:lvl9pPr marL="4114800" lvl="8" indent="-311150" rtl="0">
              <a:spcBef>
                <a:spcPts val="1600"/>
              </a:spcBef>
              <a:spcAft>
                <a:spcPts val="1600"/>
              </a:spcAft>
              <a:buClr>
                <a:srgbClr val="003548"/>
              </a:buClr>
              <a:buSzPts val="1300"/>
              <a:buChar char="■"/>
              <a:defRPr sz="1300">
                <a:solidFill>
                  <a:srgbClr val="003548"/>
                </a:solidFill>
              </a:defRPr>
            </a:lvl9pPr>
          </a:lstStyle>
          <a:p>
            <a:endParaRPr/>
          </a:p>
        </p:txBody>
      </p:sp>
      <p:sp>
        <p:nvSpPr>
          <p:cNvPr id="368" name="Google Shape;368;p4"/>
          <p:cNvSpPr/>
          <p:nvPr/>
        </p:nvSpPr>
        <p:spPr>
          <a:xfrm>
            <a:off x="7229570" y="3902797"/>
            <a:ext cx="1846282" cy="1255352"/>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rgbClr val="FFE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7929200" y="4248924"/>
            <a:ext cx="1182876" cy="947840"/>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152471" y="4423657"/>
            <a:ext cx="991547" cy="728919"/>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8280604" y="4421209"/>
            <a:ext cx="353286" cy="376618"/>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8600666" y="4648867"/>
            <a:ext cx="360407" cy="408692"/>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8481783" y="4838667"/>
            <a:ext cx="40434" cy="37160"/>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8385151" y="4847058"/>
            <a:ext cx="40434" cy="37223"/>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8386137" y="4672898"/>
            <a:ext cx="40434" cy="36842"/>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8470722" y="4409575"/>
            <a:ext cx="40402" cy="37160"/>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8494880" y="4330648"/>
            <a:ext cx="40434" cy="3681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8769137" y="4722231"/>
            <a:ext cx="40529" cy="37223"/>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8853245" y="4505190"/>
            <a:ext cx="40434" cy="37191"/>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8453620" y="5051067"/>
            <a:ext cx="40402" cy="37160"/>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8825050" y="5081105"/>
            <a:ext cx="40434" cy="37223"/>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586918" y="4534975"/>
            <a:ext cx="64465" cy="49366"/>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632215" y="4609451"/>
            <a:ext cx="63480" cy="49366"/>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666449" y="4524898"/>
            <a:ext cx="64465" cy="49366"/>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327901" y="2213722"/>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327901" y="2535851"/>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327901" y="2857979"/>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327901" y="318010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327901" y="3502236"/>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327901" y="382337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327901" y="4145508"/>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27901" y="4467636"/>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3896825" y="1561650"/>
            <a:ext cx="4533900" cy="4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3" name="Google Shape;433;p7"/>
          <p:cNvSpPr txBox="1">
            <a:spLocks noGrp="1"/>
          </p:cNvSpPr>
          <p:nvPr>
            <p:ph type="subTitle" idx="1"/>
          </p:nvPr>
        </p:nvSpPr>
        <p:spPr>
          <a:xfrm>
            <a:off x="4384175" y="2306700"/>
            <a:ext cx="3525600" cy="10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3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86925" y="-101212"/>
            <a:ext cx="4781577" cy="781208"/>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7"/>
          <p:cNvGrpSpPr/>
          <p:nvPr/>
        </p:nvGrpSpPr>
        <p:grpSpPr>
          <a:xfrm>
            <a:off x="7514928" y="3571972"/>
            <a:ext cx="1705287" cy="1672752"/>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713400" y="1666200"/>
            <a:ext cx="7717500" cy="21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51CBCE"/>
              </a:buClr>
              <a:buSzPts val="7200"/>
              <a:buNone/>
              <a:defRPr sz="7200">
                <a:solidFill>
                  <a:srgbClr val="51CBCE"/>
                </a:solidFill>
              </a:defRPr>
            </a:lvl1pPr>
            <a:lvl2pPr lvl="1" algn="ctr">
              <a:spcBef>
                <a:spcPts val="0"/>
              </a:spcBef>
              <a:spcAft>
                <a:spcPts val="0"/>
              </a:spcAft>
              <a:buClr>
                <a:srgbClr val="51CBCE"/>
              </a:buClr>
              <a:buSzPts val="7200"/>
              <a:buNone/>
              <a:defRPr sz="7200">
                <a:solidFill>
                  <a:srgbClr val="51CBCE"/>
                </a:solidFill>
              </a:defRPr>
            </a:lvl2pPr>
            <a:lvl3pPr lvl="2" algn="ctr">
              <a:spcBef>
                <a:spcPts val="0"/>
              </a:spcBef>
              <a:spcAft>
                <a:spcPts val="0"/>
              </a:spcAft>
              <a:buClr>
                <a:srgbClr val="51CBCE"/>
              </a:buClr>
              <a:buSzPts val="7200"/>
              <a:buNone/>
              <a:defRPr sz="7200">
                <a:solidFill>
                  <a:srgbClr val="51CBCE"/>
                </a:solidFill>
              </a:defRPr>
            </a:lvl3pPr>
            <a:lvl4pPr lvl="3" algn="ctr">
              <a:spcBef>
                <a:spcPts val="0"/>
              </a:spcBef>
              <a:spcAft>
                <a:spcPts val="0"/>
              </a:spcAft>
              <a:buClr>
                <a:srgbClr val="51CBCE"/>
              </a:buClr>
              <a:buSzPts val="7200"/>
              <a:buNone/>
              <a:defRPr sz="7200">
                <a:solidFill>
                  <a:srgbClr val="51CBCE"/>
                </a:solidFill>
              </a:defRPr>
            </a:lvl4pPr>
            <a:lvl5pPr lvl="4" algn="ctr">
              <a:spcBef>
                <a:spcPts val="0"/>
              </a:spcBef>
              <a:spcAft>
                <a:spcPts val="0"/>
              </a:spcAft>
              <a:buClr>
                <a:srgbClr val="51CBCE"/>
              </a:buClr>
              <a:buSzPts val="7200"/>
              <a:buNone/>
              <a:defRPr sz="7200">
                <a:solidFill>
                  <a:srgbClr val="51CBCE"/>
                </a:solidFill>
              </a:defRPr>
            </a:lvl5pPr>
            <a:lvl6pPr lvl="5" algn="ctr">
              <a:spcBef>
                <a:spcPts val="0"/>
              </a:spcBef>
              <a:spcAft>
                <a:spcPts val="0"/>
              </a:spcAft>
              <a:buClr>
                <a:srgbClr val="51CBCE"/>
              </a:buClr>
              <a:buSzPts val="7200"/>
              <a:buNone/>
              <a:defRPr sz="7200">
                <a:solidFill>
                  <a:srgbClr val="51CBCE"/>
                </a:solidFill>
              </a:defRPr>
            </a:lvl6pPr>
            <a:lvl7pPr lvl="6" algn="ctr">
              <a:spcBef>
                <a:spcPts val="0"/>
              </a:spcBef>
              <a:spcAft>
                <a:spcPts val="0"/>
              </a:spcAft>
              <a:buClr>
                <a:srgbClr val="51CBCE"/>
              </a:buClr>
              <a:buSzPts val="7200"/>
              <a:buNone/>
              <a:defRPr sz="7200">
                <a:solidFill>
                  <a:srgbClr val="51CBCE"/>
                </a:solidFill>
              </a:defRPr>
            </a:lvl7pPr>
            <a:lvl8pPr lvl="7" algn="ctr">
              <a:spcBef>
                <a:spcPts val="0"/>
              </a:spcBef>
              <a:spcAft>
                <a:spcPts val="0"/>
              </a:spcAft>
              <a:buClr>
                <a:srgbClr val="51CBCE"/>
              </a:buClr>
              <a:buSzPts val="7200"/>
              <a:buNone/>
              <a:defRPr sz="7200">
                <a:solidFill>
                  <a:srgbClr val="51CBCE"/>
                </a:solidFill>
              </a:defRPr>
            </a:lvl8pPr>
            <a:lvl9pPr lvl="8" algn="ctr">
              <a:spcBef>
                <a:spcPts val="0"/>
              </a:spcBef>
              <a:spcAft>
                <a:spcPts val="0"/>
              </a:spcAft>
              <a:buClr>
                <a:srgbClr val="51CBCE"/>
              </a:buClr>
              <a:buSzPts val="7200"/>
              <a:buNone/>
              <a:defRPr sz="7200">
                <a:solidFill>
                  <a:srgbClr val="51CBCE"/>
                </a:solidFill>
              </a:defRPr>
            </a:lvl9pPr>
          </a:lstStyle>
          <a:p>
            <a:endParaRPr/>
          </a:p>
        </p:txBody>
      </p:sp>
      <p:grpSp>
        <p:nvGrpSpPr>
          <p:cNvPr id="495" name="Google Shape;495;p8"/>
          <p:cNvGrpSpPr/>
          <p:nvPr/>
        </p:nvGrpSpPr>
        <p:grpSpPr>
          <a:xfrm>
            <a:off x="8522611" y="365666"/>
            <a:ext cx="780620" cy="4777838"/>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8"/>
          <p:cNvGrpSpPr/>
          <p:nvPr/>
        </p:nvGrpSpPr>
        <p:grpSpPr>
          <a:xfrm>
            <a:off x="-159214" y="365666"/>
            <a:ext cx="780620" cy="4777838"/>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4 columns">
  <p:cSld name="CUSTOM_2">
    <p:spTree>
      <p:nvGrpSpPr>
        <p:cNvPr id="1" name="Shape 705"/>
        <p:cNvGrpSpPr/>
        <p:nvPr/>
      </p:nvGrpSpPr>
      <p:grpSpPr>
        <a:xfrm>
          <a:off x="0" y="0"/>
          <a:ext cx="0" cy="0"/>
          <a:chOff x="0" y="0"/>
          <a:chExt cx="0" cy="0"/>
        </a:xfrm>
      </p:grpSpPr>
      <p:sp>
        <p:nvSpPr>
          <p:cNvPr id="706" name="Google Shape;706;p1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7" name="Google Shape;707;p16"/>
          <p:cNvSpPr/>
          <p:nvPr/>
        </p:nvSpPr>
        <p:spPr>
          <a:xfrm>
            <a:off x="7051574" y="-25674"/>
            <a:ext cx="2357783" cy="1603391"/>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6"/>
          <p:cNvGrpSpPr/>
          <p:nvPr/>
        </p:nvGrpSpPr>
        <p:grpSpPr>
          <a:xfrm>
            <a:off x="7500418" y="630039"/>
            <a:ext cx="144489" cy="135334"/>
            <a:chOff x="7500418" y="630039"/>
            <a:chExt cx="144489" cy="135334"/>
          </a:xfrm>
        </p:grpSpPr>
        <p:sp>
          <p:nvSpPr>
            <p:cNvPr id="709" name="Google Shape;709;p16"/>
            <p:cNvSpPr/>
            <p:nvPr/>
          </p:nvSpPr>
          <p:spPr>
            <a:xfrm>
              <a:off x="7500418" y="7053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6"/>
            <p:cNvSpPr/>
            <p:nvPr/>
          </p:nvSpPr>
          <p:spPr>
            <a:xfrm>
              <a:off x="7545165" y="6300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6"/>
            <p:cNvSpPr/>
            <p:nvPr/>
          </p:nvSpPr>
          <p:spPr>
            <a:xfrm>
              <a:off x="7580790" y="7154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6"/>
          <p:cNvGrpSpPr/>
          <p:nvPr/>
        </p:nvGrpSpPr>
        <p:grpSpPr>
          <a:xfrm>
            <a:off x="74615" y="4361158"/>
            <a:ext cx="965451" cy="782343"/>
            <a:chOff x="74615" y="4361158"/>
            <a:chExt cx="965451" cy="782343"/>
          </a:xfrm>
        </p:grpSpPr>
        <p:sp>
          <p:nvSpPr>
            <p:cNvPr id="713" name="Google Shape;713;p16"/>
            <p:cNvSpPr/>
            <p:nvPr/>
          </p:nvSpPr>
          <p:spPr>
            <a:xfrm>
              <a:off x="465266" y="4550074"/>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6"/>
            <p:cNvSpPr/>
            <p:nvPr/>
          </p:nvSpPr>
          <p:spPr>
            <a:xfrm>
              <a:off x="485150" y="4607028"/>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678917" y="4686919"/>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554793" y="4793021"/>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4615" y="4361158"/>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142331" y="4459905"/>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168029" y="4663822"/>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6"/>
            <p:cNvSpPr/>
            <p:nvPr/>
          </p:nvSpPr>
          <p:spPr>
            <a:xfrm>
              <a:off x="240499" y="4834460"/>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6"/>
          <p:cNvGrpSpPr/>
          <p:nvPr/>
        </p:nvGrpSpPr>
        <p:grpSpPr>
          <a:xfrm>
            <a:off x="585884" y="-306831"/>
            <a:ext cx="1907431" cy="881712"/>
            <a:chOff x="87109" y="-306831"/>
            <a:chExt cx="1907431" cy="881712"/>
          </a:xfrm>
        </p:grpSpPr>
        <p:sp>
          <p:nvSpPr>
            <p:cNvPr id="722" name="Google Shape;722;p16"/>
            <p:cNvSpPr/>
            <p:nvPr/>
          </p:nvSpPr>
          <p:spPr>
            <a:xfrm rot="360260">
              <a:off x="212902" y="-4043"/>
              <a:ext cx="202460" cy="185275"/>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rot="360260">
              <a:off x="480671" y="221827"/>
              <a:ext cx="188230" cy="184825"/>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rot="360260">
              <a:off x="1484469" y="216518"/>
              <a:ext cx="199409" cy="189965"/>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rot="360260">
              <a:off x="794435" y="378454"/>
              <a:ext cx="186207" cy="168155"/>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rot="360260">
              <a:off x="1136792" y="384583"/>
              <a:ext cx="181099" cy="181324"/>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rot="360260">
              <a:off x="115348" y="-211770"/>
              <a:ext cx="1850953" cy="63699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6"/>
          <p:cNvGrpSpPr/>
          <p:nvPr/>
        </p:nvGrpSpPr>
        <p:grpSpPr>
          <a:xfrm>
            <a:off x="-424144" y="-449551"/>
            <a:ext cx="1906374" cy="1523720"/>
            <a:chOff x="-424144" y="-449551"/>
            <a:chExt cx="1906374" cy="1523720"/>
          </a:xfrm>
        </p:grpSpPr>
        <p:sp>
          <p:nvSpPr>
            <p:cNvPr id="729" name="Google Shape;729;p16"/>
            <p:cNvSpPr/>
            <p:nvPr/>
          </p:nvSpPr>
          <p:spPr>
            <a:xfrm rot="-1927300">
              <a:off x="-155075" y="654075"/>
              <a:ext cx="202466" cy="185281"/>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rot="-1927300">
              <a:off x="196396" y="670892"/>
              <a:ext cx="188236" cy="184831"/>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rot="-1927300">
              <a:off x="983177" y="43007"/>
              <a:ext cx="199415" cy="189971"/>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rgbClr val="60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rot="-1927300">
              <a:off x="534992" y="602803"/>
              <a:ext cx="186213" cy="168160"/>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rot="-1927300">
              <a:off x="812711" y="396437"/>
              <a:ext cx="181105" cy="181330"/>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rot="-1927300">
              <a:off x="-396463" y="-6199"/>
              <a:ext cx="1851012" cy="63701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16"/>
          <p:cNvSpPr txBox="1">
            <a:spLocks noGrp="1"/>
          </p:cNvSpPr>
          <p:nvPr>
            <p:ph type="subTitle" idx="1"/>
          </p:nvPr>
        </p:nvSpPr>
        <p:spPr>
          <a:xfrm>
            <a:off x="713225" y="1368750"/>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94A9"/>
              </a:buClr>
              <a:buSzPts val="1200"/>
              <a:buNone/>
              <a:defRPr sz="1200">
                <a:solidFill>
                  <a:srgbClr val="0094A9"/>
                </a:solidFill>
              </a:defRPr>
            </a:lvl1pPr>
            <a:lvl2pPr lvl="1" rtl="0">
              <a:lnSpc>
                <a:spcPct val="100000"/>
              </a:lnSpc>
              <a:spcBef>
                <a:spcPts val="0"/>
              </a:spcBef>
              <a:spcAft>
                <a:spcPts val="0"/>
              </a:spcAft>
              <a:buClr>
                <a:srgbClr val="0094A9"/>
              </a:buClr>
              <a:buSzPts val="1200"/>
              <a:buNone/>
              <a:defRPr sz="1200">
                <a:solidFill>
                  <a:srgbClr val="0094A9"/>
                </a:solidFill>
              </a:defRPr>
            </a:lvl2pPr>
            <a:lvl3pPr lvl="2" rtl="0">
              <a:lnSpc>
                <a:spcPct val="100000"/>
              </a:lnSpc>
              <a:spcBef>
                <a:spcPts val="0"/>
              </a:spcBef>
              <a:spcAft>
                <a:spcPts val="0"/>
              </a:spcAft>
              <a:buClr>
                <a:srgbClr val="0094A9"/>
              </a:buClr>
              <a:buSzPts val="1200"/>
              <a:buNone/>
              <a:defRPr sz="1200">
                <a:solidFill>
                  <a:srgbClr val="0094A9"/>
                </a:solidFill>
              </a:defRPr>
            </a:lvl3pPr>
            <a:lvl4pPr lvl="3" rtl="0">
              <a:lnSpc>
                <a:spcPct val="100000"/>
              </a:lnSpc>
              <a:spcBef>
                <a:spcPts val="0"/>
              </a:spcBef>
              <a:spcAft>
                <a:spcPts val="0"/>
              </a:spcAft>
              <a:buClr>
                <a:srgbClr val="0094A9"/>
              </a:buClr>
              <a:buSzPts val="1200"/>
              <a:buNone/>
              <a:defRPr sz="1200">
                <a:solidFill>
                  <a:srgbClr val="0094A9"/>
                </a:solidFill>
              </a:defRPr>
            </a:lvl4pPr>
            <a:lvl5pPr lvl="4" rtl="0">
              <a:lnSpc>
                <a:spcPct val="100000"/>
              </a:lnSpc>
              <a:spcBef>
                <a:spcPts val="0"/>
              </a:spcBef>
              <a:spcAft>
                <a:spcPts val="0"/>
              </a:spcAft>
              <a:buClr>
                <a:srgbClr val="0094A9"/>
              </a:buClr>
              <a:buSzPts val="1200"/>
              <a:buNone/>
              <a:defRPr sz="1200">
                <a:solidFill>
                  <a:srgbClr val="0094A9"/>
                </a:solidFill>
              </a:defRPr>
            </a:lvl5pPr>
            <a:lvl6pPr lvl="5" rtl="0">
              <a:lnSpc>
                <a:spcPct val="100000"/>
              </a:lnSpc>
              <a:spcBef>
                <a:spcPts val="0"/>
              </a:spcBef>
              <a:spcAft>
                <a:spcPts val="0"/>
              </a:spcAft>
              <a:buClr>
                <a:srgbClr val="0094A9"/>
              </a:buClr>
              <a:buSzPts val="1200"/>
              <a:buNone/>
              <a:defRPr sz="1200">
                <a:solidFill>
                  <a:srgbClr val="0094A9"/>
                </a:solidFill>
              </a:defRPr>
            </a:lvl6pPr>
            <a:lvl7pPr lvl="6" rtl="0">
              <a:lnSpc>
                <a:spcPct val="100000"/>
              </a:lnSpc>
              <a:spcBef>
                <a:spcPts val="0"/>
              </a:spcBef>
              <a:spcAft>
                <a:spcPts val="0"/>
              </a:spcAft>
              <a:buClr>
                <a:srgbClr val="0094A9"/>
              </a:buClr>
              <a:buSzPts val="1200"/>
              <a:buNone/>
              <a:defRPr sz="1200">
                <a:solidFill>
                  <a:srgbClr val="0094A9"/>
                </a:solidFill>
              </a:defRPr>
            </a:lvl7pPr>
            <a:lvl8pPr lvl="7" rtl="0">
              <a:lnSpc>
                <a:spcPct val="100000"/>
              </a:lnSpc>
              <a:spcBef>
                <a:spcPts val="0"/>
              </a:spcBef>
              <a:spcAft>
                <a:spcPts val="0"/>
              </a:spcAft>
              <a:buClr>
                <a:srgbClr val="0094A9"/>
              </a:buClr>
              <a:buSzPts val="1200"/>
              <a:buNone/>
              <a:defRPr sz="1200">
                <a:solidFill>
                  <a:srgbClr val="0094A9"/>
                </a:solidFill>
              </a:defRPr>
            </a:lvl8pPr>
            <a:lvl9pPr lvl="8" rtl="0">
              <a:lnSpc>
                <a:spcPct val="100000"/>
              </a:lnSpc>
              <a:spcBef>
                <a:spcPts val="0"/>
              </a:spcBef>
              <a:spcAft>
                <a:spcPts val="0"/>
              </a:spcAft>
              <a:buClr>
                <a:srgbClr val="0094A9"/>
              </a:buClr>
              <a:buSzPts val="1200"/>
              <a:buNone/>
              <a:defRPr sz="1200">
                <a:solidFill>
                  <a:srgbClr val="0094A9"/>
                </a:solidFill>
              </a:defRPr>
            </a:lvl9pPr>
          </a:lstStyle>
          <a:p>
            <a:endParaRPr/>
          </a:p>
        </p:txBody>
      </p:sp>
      <p:sp>
        <p:nvSpPr>
          <p:cNvPr id="736" name="Google Shape;736;p16"/>
          <p:cNvSpPr txBox="1">
            <a:spLocks noGrp="1"/>
          </p:cNvSpPr>
          <p:nvPr>
            <p:ph type="subTitle" idx="2"/>
          </p:nvPr>
        </p:nvSpPr>
        <p:spPr>
          <a:xfrm>
            <a:off x="713225" y="3161075"/>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94A9"/>
              </a:buClr>
              <a:buSzPts val="1200"/>
              <a:buAutoNum type="arabicPeriod"/>
              <a:defRPr sz="1200">
                <a:solidFill>
                  <a:srgbClr val="0094A9"/>
                </a:solidFill>
              </a:defRPr>
            </a:lvl1pPr>
            <a:lvl2pPr lvl="1" rtl="0">
              <a:lnSpc>
                <a:spcPct val="100000"/>
              </a:lnSpc>
              <a:spcBef>
                <a:spcPts val="0"/>
              </a:spcBef>
              <a:spcAft>
                <a:spcPts val="0"/>
              </a:spcAft>
              <a:buClr>
                <a:srgbClr val="0094A9"/>
              </a:buClr>
              <a:buSzPts val="1200"/>
              <a:buAutoNum type="alphaLcPeriod"/>
              <a:defRPr sz="1200">
                <a:solidFill>
                  <a:srgbClr val="0094A9"/>
                </a:solidFill>
              </a:defRPr>
            </a:lvl2pPr>
            <a:lvl3pPr lvl="2" rtl="0">
              <a:lnSpc>
                <a:spcPct val="100000"/>
              </a:lnSpc>
              <a:spcBef>
                <a:spcPts val="0"/>
              </a:spcBef>
              <a:spcAft>
                <a:spcPts val="0"/>
              </a:spcAft>
              <a:buClr>
                <a:srgbClr val="0094A9"/>
              </a:buClr>
              <a:buSzPts val="1200"/>
              <a:buAutoNum type="romanLcPeriod"/>
              <a:defRPr sz="1200">
                <a:solidFill>
                  <a:srgbClr val="0094A9"/>
                </a:solidFill>
              </a:defRPr>
            </a:lvl3pPr>
            <a:lvl4pPr lvl="3" rtl="0">
              <a:lnSpc>
                <a:spcPct val="100000"/>
              </a:lnSpc>
              <a:spcBef>
                <a:spcPts val="0"/>
              </a:spcBef>
              <a:spcAft>
                <a:spcPts val="0"/>
              </a:spcAft>
              <a:buClr>
                <a:srgbClr val="0094A9"/>
              </a:buClr>
              <a:buSzPts val="1200"/>
              <a:buAutoNum type="arabicPeriod"/>
              <a:defRPr sz="1200">
                <a:solidFill>
                  <a:srgbClr val="0094A9"/>
                </a:solidFill>
              </a:defRPr>
            </a:lvl4pPr>
            <a:lvl5pPr lvl="4" rtl="0">
              <a:lnSpc>
                <a:spcPct val="100000"/>
              </a:lnSpc>
              <a:spcBef>
                <a:spcPts val="0"/>
              </a:spcBef>
              <a:spcAft>
                <a:spcPts val="0"/>
              </a:spcAft>
              <a:buClr>
                <a:srgbClr val="0094A9"/>
              </a:buClr>
              <a:buSzPts val="1200"/>
              <a:buAutoNum type="alphaLcPeriod"/>
              <a:defRPr sz="1200">
                <a:solidFill>
                  <a:srgbClr val="0094A9"/>
                </a:solidFill>
              </a:defRPr>
            </a:lvl5pPr>
            <a:lvl6pPr lvl="5" rtl="0">
              <a:lnSpc>
                <a:spcPct val="100000"/>
              </a:lnSpc>
              <a:spcBef>
                <a:spcPts val="0"/>
              </a:spcBef>
              <a:spcAft>
                <a:spcPts val="0"/>
              </a:spcAft>
              <a:buClr>
                <a:srgbClr val="0094A9"/>
              </a:buClr>
              <a:buSzPts val="1200"/>
              <a:buAutoNum type="romanLcPeriod"/>
              <a:defRPr sz="1200">
                <a:solidFill>
                  <a:srgbClr val="0094A9"/>
                </a:solidFill>
              </a:defRPr>
            </a:lvl6pPr>
            <a:lvl7pPr lvl="6" rtl="0">
              <a:lnSpc>
                <a:spcPct val="100000"/>
              </a:lnSpc>
              <a:spcBef>
                <a:spcPts val="0"/>
              </a:spcBef>
              <a:spcAft>
                <a:spcPts val="0"/>
              </a:spcAft>
              <a:buClr>
                <a:srgbClr val="0094A9"/>
              </a:buClr>
              <a:buSzPts val="1200"/>
              <a:buAutoNum type="arabicPeriod"/>
              <a:defRPr sz="1200">
                <a:solidFill>
                  <a:srgbClr val="0094A9"/>
                </a:solidFill>
              </a:defRPr>
            </a:lvl7pPr>
            <a:lvl8pPr lvl="7" rtl="0">
              <a:lnSpc>
                <a:spcPct val="100000"/>
              </a:lnSpc>
              <a:spcBef>
                <a:spcPts val="0"/>
              </a:spcBef>
              <a:spcAft>
                <a:spcPts val="0"/>
              </a:spcAft>
              <a:buClr>
                <a:srgbClr val="0094A9"/>
              </a:buClr>
              <a:buSzPts val="1200"/>
              <a:buAutoNum type="alphaLcPeriod"/>
              <a:defRPr sz="1200">
                <a:solidFill>
                  <a:srgbClr val="0094A9"/>
                </a:solidFill>
              </a:defRPr>
            </a:lvl8pPr>
            <a:lvl9pPr lvl="8" rtl="0">
              <a:lnSpc>
                <a:spcPct val="100000"/>
              </a:lnSpc>
              <a:spcBef>
                <a:spcPts val="0"/>
              </a:spcBef>
              <a:spcAft>
                <a:spcPts val="0"/>
              </a:spcAft>
              <a:buClr>
                <a:srgbClr val="0094A9"/>
              </a:buClr>
              <a:buSzPts val="1200"/>
              <a:buAutoNum type="romanLcPeriod"/>
              <a:defRPr sz="1200">
                <a:solidFill>
                  <a:srgbClr val="0094A9"/>
                </a:solidFill>
              </a:defRPr>
            </a:lvl9pPr>
          </a:lstStyle>
          <a:p>
            <a:endParaRPr/>
          </a:p>
        </p:txBody>
      </p:sp>
      <p:sp>
        <p:nvSpPr>
          <p:cNvPr id="737" name="Google Shape;737;p16"/>
          <p:cNvSpPr txBox="1">
            <a:spLocks noGrp="1"/>
          </p:cNvSpPr>
          <p:nvPr>
            <p:ph type="subTitle" idx="3"/>
          </p:nvPr>
        </p:nvSpPr>
        <p:spPr>
          <a:xfrm>
            <a:off x="4708075" y="3161075"/>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94A9"/>
              </a:buClr>
              <a:buSzPts val="1200"/>
              <a:buAutoNum type="arabicPeriod"/>
              <a:defRPr sz="1200">
                <a:solidFill>
                  <a:srgbClr val="0094A9"/>
                </a:solidFill>
              </a:defRPr>
            </a:lvl1pPr>
            <a:lvl2pPr lvl="1" rtl="0">
              <a:lnSpc>
                <a:spcPct val="100000"/>
              </a:lnSpc>
              <a:spcBef>
                <a:spcPts val="0"/>
              </a:spcBef>
              <a:spcAft>
                <a:spcPts val="0"/>
              </a:spcAft>
              <a:buClr>
                <a:srgbClr val="0094A9"/>
              </a:buClr>
              <a:buSzPts val="1200"/>
              <a:buAutoNum type="alphaLcPeriod"/>
              <a:defRPr sz="1200">
                <a:solidFill>
                  <a:srgbClr val="0094A9"/>
                </a:solidFill>
              </a:defRPr>
            </a:lvl2pPr>
            <a:lvl3pPr lvl="2" rtl="0">
              <a:lnSpc>
                <a:spcPct val="100000"/>
              </a:lnSpc>
              <a:spcBef>
                <a:spcPts val="0"/>
              </a:spcBef>
              <a:spcAft>
                <a:spcPts val="0"/>
              </a:spcAft>
              <a:buClr>
                <a:srgbClr val="0094A9"/>
              </a:buClr>
              <a:buSzPts val="1200"/>
              <a:buAutoNum type="romanLcPeriod"/>
              <a:defRPr sz="1200">
                <a:solidFill>
                  <a:srgbClr val="0094A9"/>
                </a:solidFill>
              </a:defRPr>
            </a:lvl3pPr>
            <a:lvl4pPr lvl="3" rtl="0">
              <a:lnSpc>
                <a:spcPct val="100000"/>
              </a:lnSpc>
              <a:spcBef>
                <a:spcPts val="0"/>
              </a:spcBef>
              <a:spcAft>
                <a:spcPts val="0"/>
              </a:spcAft>
              <a:buClr>
                <a:srgbClr val="0094A9"/>
              </a:buClr>
              <a:buSzPts val="1200"/>
              <a:buAutoNum type="arabicPeriod"/>
              <a:defRPr sz="1200">
                <a:solidFill>
                  <a:srgbClr val="0094A9"/>
                </a:solidFill>
              </a:defRPr>
            </a:lvl4pPr>
            <a:lvl5pPr lvl="4" rtl="0">
              <a:lnSpc>
                <a:spcPct val="100000"/>
              </a:lnSpc>
              <a:spcBef>
                <a:spcPts val="0"/>
              </a:spcBef>
              <a:spcAft>
                <a:spcPts val="0"/>
              </a:spcAft>
              <a:buClr>
                <a:srgbClr val="0094A9"/>
              </a:buClr>
              <a:buSzPts val="1200"/>
              <a:buAutoNum type="alphaLcPeriod"/>
              <a:defRPr sz="1200">
                <a:solidFill>
                  <a:srgbClr val="0094A9"/>
                </a:solidFill>
              </a:defRPr>
            </a:lvl5pPr>
            <a:lvl6pPr lvl="5" rtl="0">
              <a:lnSpc>
                <a:spcPct val="100000"/>
              </a:lnSpc>
              <a:spcBef>
                <a:spcPts val="0"/>
              </a:spcBef>
              <a:spcAft>
                <a:spcPts val="0"/>
              </a:spcAft>
              <a:buClr>
                <a:srgbClr val="0094A9"/>
              </a:buClr>
              <a:buSzPts val="1200"/>
              <a:buAutoNum type="romanLcPeriod"/>
              <a:defRPr sz="1200">
                <a:solidFill>
                  <a:srgbClr val="0094A9"/>
                </a:solidFill>
              </a:defRPr>
            </a:lvl6pPr>
            <a:lvl7pPr lvl="6" rtl="0">
              <a:lnSpc>
                <a:spcPct val="100000"/>
              </a:lnSpc>
              <a:spcBef>
                <a:spcPts val="0"/>
              </a:spcBef>
              <a:spcAft>
                <a:spcPts val="0"/>
              </a:spcAft>
              <a:buClr>
                <a:srgbClr val="0094A9"/>
              </a:buClr>
              <a:buSzPts val="1200"/>
              <a:buAutoNum type="arabicPeriod"/>
              <a:defRPr sz="1200">
                <a:solidFill>
                  <a:srgbClr val="0094A9"/>
                </a:solidFill>
              </a:defRPr>
            </a:lvl7pPr>
            <a:lvl8pPr lvl="7" rtl="0">
              <a:lnSpc>
                <a:spcPct val="100000"/>
              </a:lnSpc>
              <a:spcBef>
                <a:spcPts val="0"/>
              </a:spcBef>
              <a:spcAft>
                <a:spcPts val="0"/>
              </a:spcAft>
              <a:buClr>
                <a:srgbClr val="0094A9"/>
              </a:buClr>
              <a:buSzPts val="1200"/>
              <a:buAutoNum type="alphaLcPeriod"/>
              <a:defRPr sz="1200">
                <a:solidFill>
                  <a:srgbClr val="0094A9"/>
                </a:solidFill>
              </a:defRPr>
            </a:lvl8pPr>
            <a:lvl9pPr lvl="8" rtl="0">
              <a:lnSpc>
                <a:spcPct val="100000"/>
              </a:lnSpc>
              <a:spcBef>
                <a:spcPts val="0"/>
              </a:spcBef>
              <a:spcAft>
                <a:spcPts val="0"/>
              </a:spcAft>
              <a:buClr>
                <a:srgbClr val="0094A9"/>
              </a:buClr>
              <a:buSzPts val="1200"/>
              <a:buAutoNum type="romanLcPeriod"/>
              <a:defRPr sz="1200">
                <a:solidFill>
                  <a:srgbClr val="0094A9"/>
                </a:solidFill>
              </a:defRPr>
            </a:lvl9pPr>
          </a:lstStyle>
          <a:p>
            <a:endParaRPr/>
          </a:p>
        </p:txBody>
      </p:sp>
      <p:sp>
        <p:nvSpPr>
          <p:cNvPr id="738" name="Google Shape;738;p16"/>
          <p:cNvSpPr txBox="1">
            <a:spLocks noGrp="1"/>
          </p:cNvSpPr>
          <p:nvPr>
            <p:ph type="subTitle" idx="4"/>
          </p:nvPr>
        </p:nvSpPr>
        <p:spPr>
          <a:xfrm>
            <a:off x="4708075" y="1368750"/>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94A9"/>
              </a:buClr>
              <a:buSzPts val="1200"/>
              <a:buAutoNum type="arabicPeriod"/>
              <a:defRPr sz="1200">
                <a:solidFill>
                  <a:srgbClr val="0094A9"/>
                </a:solidFill>
              </a:defRPr>
            </a:lvl1pPr>
            <a:lvl2pPr lvl="1" rtl="0">
              <a:lnSpc>
                <a:spcPct val="100000"/>
              </a:lnSpc>
              <a:spcBef>
                <a:spcPts val="0"/>
              </a:spcBef>
              <a:spcAft>
                <a:spcPts val="0"/>
              </a:spcAft>
              <a:buClr>
                <a:srgbClr val="0094A9"/>
              </a:buClr>
              <a:buSzPts val="1200"/>
              <a:buAutoNum type="alphaLcPeriod"/>
              <a:defRPr sz="1200">
                <a:solidFill>
                  <a:srgbClr val="0094A9"/>
                </a:solidFill>
              </a:defRPr>
            </a:lvl2pPr>
            <a:lvl3pPr lvl="2" rtl="0">
              <a:lnSpc>
                <a:spcPct val="100000"/>
              </a:lnSpc>
              <a:spcBef>
                <a:spcPts val="0"/>
              </a:spcBef>
              <a:spcAft>
                <a:spcPts val="0"/>
              </a:spcAft>
              <a:buClr>
                <a:srgbClr val="0094A9"/>
              </a:buClr>
              <a:buSzPts val="1200"/>
              <a:buAutoNum type="romanLcPeriod"/>
              <a:defRPr sz="1200">
                <a:solidFill>
                  <a:srgbClr val="0094A9"/>
                </a:solidFill>
              </a:defRPr>
            </a:lvl3pPr>
            <a:lvl4pPr lvl="3" rtl="0">
              <a:lnSpc>
                <a:spcPct val="100000"/>
              </a:lnSpc>
              <a:spcBef>
                <a:spcPts val="0"/>
              </a:spcBef>
              <a:spcAft>
                <a:spcPts val="0"/>
              </a:spcAft>
              <a:buClr>
                <a:srgbClr val="0094A9"/>
              </a:buClr>
              <a:buSzPts val="1200"/>
              <a:buAutoNum type="arabicPeriod"/>
              <a:defRPr sz="1200">
                <a:solidFill>
                  <a:srgbClr val="0094A9"/>
                </a:solidFill>
              </a:defRPr>
            </a:lvl4pPr>
            <a:lvl5pPr lvl="4" rtl="0">
              <a:lnSpc>
                <a:spcPct val="100000"/>
              </a:lnSpc>
              <a:spcBef>
                <a:spcPts val="0"/>
              </a:spcBef>
              <a:spcAft>
                <a:spcPts val="0"/>
              </a:spcAft>
              <a:buClr>
                <a:srgbClr val="0094A9"/>
              </a:buClr>
              <a:buSzPts val="1200"/>
              <a:buAutoNum type="alphaLcPeriod"/>
              <a:defRPr sz="1200">
                <a:solidFill>
                  <a:srgbClr val="0094A9"/>
                </a:solidFill>
              </a:defRPr>
            </a:lvl5pPr>
            <a:lvl6pPr lvl="5" rtl="0">
              <a:lnSpc>
                <a:spcPct val="100000"/>
              </a:lnSpc>
              <a:spcBef>
                <a:spcPts val="0"/>
              </a:spcBef>
              <a:spcAft>
                <a:spcPts val="0"/>
              </a:spcAft>
              <a:buClr>
                <a:srgbClr val="0094A9"/>
              </a:buClr>
              <a:buSzPts val="1200"/>
              <a:buAutoNum type="romanLcPeriod"/>
              <a:defRPr sz="1200">
                <a:solidFill>
                  <a:srgbClr val="0094A9"/>
                </a:solidFill>
              </a:defRPr>
            </a:lvl6pPr>
            <a:lvl7pPr lvl="6" rtl="0">
              <a:lnSpc>
                <a:spcPct val="100000"/>
              </a:lnSpc>
              <a:spcBef>
                <a:spcPts val="0"/>
              </a:spcBef>
              <a:spcAft>
                <a:spcPts val="0"/>
              </a:spcAft>
              <a:buClr>
                <a:srgbClr val="0094A9"/>
              </a:buClr>
              <a:buSzPts val="1200"/>
              <a:buAutoNum type="arabicPeriod"/>
              <a:defRPr sz="1200">
                <a:solidFill>
                  <a:srgbClr val="0094A9"/>
                </a:solidFill>
              </a:defRPr>
            </a:lvl7pPr>
            <a:lvl8pPr lvl="7" rtl="0">
              <a:lnSpc>
                <a:spcPct val="100000"/>
              </a:lnSpc>
              <a:spcBef>
                <a:spcPts val="0"/>
              </a:spcBef>
              <a:spcAft>
                <a:spcPts val="0"/>
              </a:spcAft>
              <a:buClr>
                <a:srgbClr val="0094A9"/>
              </a:buClr>
              <a:buSzPts val="1200"/>
              <a:buAutoNum type="alphaLcPeriod"/>
              <a:defRPr sz="1200">
                <a:solidFill>
                  <a:srgbClr val="0094A9"/>
                </a:solidFill>
              </a:defRPr>
            </a:lvl8pPr>
            <a:lvl9pPr lvl="8" rtl="0">
              <a:lnSpc>
                <a:spcPct val="100000"/>
              </a:lnSpc>
              <a:spcBef>
                <a:spcPts val="0"/>
              </a:spcBef>
              <a:spcAft>
                <a:spcPts val="0"/>
              </a:spcAft>
              <a:buClr>
                <a:srgbClr val="0094A9"/>
              </a:buClr>
              <a:buSzPts val="1200"/>
              <a:buAutoNum type="romanLcPeriod"/>
              <a:defRPr sz="1200">
                <a:solidFill>
                  <a:srgbClr val="0094A9"/>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_1_1_1_1_1_1_1_1">
    <p:spTree>
      <p:nvGrpSpPr>
        <p:cNvPr id="1" name="Shape 1154"/>
        <p:cNvGrpSpPr/>
        <p:nvPr/>
      </p:nvGrpSpPr>
      <p:grpSpPr>
        <a:xfrm>
          <a:off x="0" y="0"/>
          <a:ext cx="0" cy="0"/>
          <a:chOff x="0" y="0"/>
          <a:chExt cx="0" cy="0"/>
        </a:xfrm>
      </p:grpSpPr>
      <p:sp>
        <p:nvSpPr>
          <p:cNvPr id="1155" name="Google Shape;1155;p26"/>
          <p:cNvSpPr/>
          <p:nvPr/>
        </p:nvSpPr>
        <p:spPr>
          <a:xfrm>
            <a:off x="5682265" y="-26949"/>
            <a:ext cx="3703744" cy="251830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6323988" y="1143411"/>
            <a:ext cx="183109" cy="140294"/>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6449828" y="931744"/>
            <a:ext cx="183199" cy="14020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6550013" y="1172049"/>
            <a:ext cx="180309" cy="140294"/>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flipH="1">
            <a:off x="-138277" y="-100500"/>
            <a:ext cx="1573128" cy="1261600"/>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flipH="1">
            <a:off x="-182162" y="-41687"/>
            <a:ext cx="1319776" cy="970761"/>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1" name="Google Shape;1161;p26"/>
          <p:cNvSpPr/>
          <p:nvPr/>
        </p:nvSpPr>
        <p:spPr>
          <a:xfrm flipH="1">
            <a:off x="498178" y="430463"/>
            <a:ext cx="469006" cy="501289"/>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2" name="Google Shape;1162;p26"/>
          <p:cNvSpPr/>
          <p:nvPr/>
        </p:nvSpPr>
        <p:spPr>
          <a:xfrm flipH="1">
            <a:off x="61355" y="84781"/>
            <a:ext cx="481065" cy="544572"/>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3" name="Google Shape;1163;p26"/>
          <p:cNvSpPr/>
          <p:nvPr/>
        </p:nvSpPr>
        <p:spPr>
          <a:xfrm flipH="1">
            <a:off x="645492" y="326801"/>
            <a:ext cx="53818" cy="4954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4" name="Google Shape;1164;p26"/>
          <p:cNvSpPr/>
          <p:nvPr/>
        </p:nvSpPr>
        <p:spPr>
          <a:xfrm flipH="1">
            <a:off x="774119" y="316096"/>
            <a:ext cx="53818" cy="4950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5" name="Google Shape;1165;p26"/>
          <p:cNvSpPr/>
          <p:nvPr/>
        </p:nvSpPr>
        <p:spPr>
          <a:xfrm flipH="1">
            <a:off x="774119" y="547877"/>
            <a:ext cx="53818" cy="4954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6" name="Google Shape;1166;p26"/>
          <p:cNvSpPr/>
          <p:nvPr/>
        </p:nvSpPr>
        <p:spPr>
          <a:xfrm flipH="1">
            <a:off x="660217" y="811398"/>
            <a:ext cx="53818" cy="4950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7" name="Google Shape;1167;p26"/>
          <p:cNvSpPr/>
          <p:nvPr/>
        </p:nvSpPr>
        <p:spPr>
          <a:xfrm flipH="1">
            <a:off x="263590" y="482252"/>
            <a:ext cx="53818" cy="4950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8" name="Google Shape;1168;p26"/>
          <p:cNvSpPr/>
          <p:nvPr/>
        </p:nvSpPr>
        <p:spPr>
          <a:xfrm flipH="1">
            <a:off x="151042" y="771534"/>
            <a:ext cx="53818" cy="49460"/>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169" name="Google Shape;1169;p26"/>
          <p:cNvSpPr/>
          <p:nvPr/>
        </p:nvSpPr>
        <p:spPr>
          <a:xfrm flipH="1">
            <a:off x="682980" y="44078"/>
            <a:ext cx="53861" cy="4954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grpSp>
        <p:nvGrpSpPr>
          <p:cNvPr id="1170" name="Google Shape;1170;p26"/>
          <p:cNvGrpSpPr/>
          <p:nvPr/>
        </p:nvGrpSpPr>
        <p:grpSpPr>
          <a:xfrm>
            <a:off x="-355963" y="3881407"/>
            <a:ext cx="1934675" cy="1315124"/>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rgbClr val="FFE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rgbClr val="03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26"/>
          <p:cNvGrpSpPr/>
          <p:nvPr/>
        </p:nvGrpSpPr>
        <p:grpSpPr>
          <a:xfrm>
            <a:off x="5781442" y="4284793"/>
            <a:ext cx="795561" cy="629257"/>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6" name="Google Shape;1196;p26"/>
          <p:cNvSpPr/>
          <p:nvPr/>
        </p:nvSpPr>
        <p:spPr>
          <a:xfrm>
            <a:off x="8727176" y="2552897"/>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8727176" y="2875026"/>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6"/>
          <p:cNvSpPr/>
          <p:nvPr/>
        </p:nvSpPr>
        <p:spPr>
          <a:xfrm>
            <a:off x="8727176" y="3197154"/>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6"/>
          <p:cNvSpPr/>
          <p:nvPr/>
        </p:nvSpPr>
        <p:spPr>
          <a:xfrm>
            <a:off x="8727176" y="351928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8727176" y="384141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8727176" y="41625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8727176" y="4484683"/>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8727176" y="4806811"/>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rot="-5400000">
            <a:off x="6475294" y="48088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rot="-5400000">
            <a:off x="6797423" y="48088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rot="-5400000">
            <a:off x="7119567" y="4808813"/>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rot="-5400000">
            <a:off x="7441695" y="480881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6"/>
          <p:cNvSpPr/>
          <p:nvPr/>
        </p:nvSpPr>
        <p:spPr>
          <a:xfrm rot="-5400000">
            <a:off x="7763824" y="4808813"/>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6"/>
          <p:cNvSpPr/>
          <p:nvPr/>
        </p:nvSpPr>
        <p:spPr>
          <a:xfrm rot="-5400000">
            <a:off x="8084951" y="48088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6"/>
          <p:cNvSpPr/>
          <p:nvPr/>
        </p:nvSpPr>
        <p:spPr>
          <a:xfrm rot="-5400000">
            <a:off x="8407080" y="48088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269489" y="1228435"/>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6"/>
          <p:cNvSpPr/>
          <p:nvPr/>
        </p:nvSpPr>
        <p:spPr>
          <a:xfrm>
            <a:off x="269489" y="1550563"/>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6"/>
          <p:cNvSpPr/>
          <p:nvPr/>
        </p:nvSpPr>
        <p:spPr>
          <a:xfrm>
            <a:off x="269489" y="1872692"/>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269489" y="2194820"/>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269489" y="2516949"/>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269489" y="2838092"/>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269489" y="3160220"/>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269489" y="348234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26"/>
          <p:cNvGrpSpPr/>
          <p:nvPr/>
        </p:nvGrpSpPr>
        <p:grpSpPr>
          <a:xfrm>
            <a:off x="1404969" y="219946"/>
            <a:ext cx="686689" cy="705415"/>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4" name="Google Shape;1224;p26"/>
          <p:cNvSpPr/>
          <p:nvPr/>
        </p:nvSpPr>
        <p:spPr>
          <a:xfrm>
            <a:off x="1448578" y="4615532"/>
            <a:ext cx="206933" cy="204171"/>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rgbClr val="00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2091661" y="542213"/>
            <a:ext cx="260674" cy="277795"/>
          </a:xfrm>
          <a:custGeom>
            <a:avLst/>
            <a:gdLst/>
            <a:ahLst/>
            <a:cxnLst/>
            <a:rect l="l" t="t" r="r" b="b"/>
            <a:pathLst>
              <a:path w="8115" h="8648" extrusionOk="0">
                <a:moveTo>
                  <a:pt x="3252" y="1584"/>
                </a:moveTo>
                <a:cubicBezTo>
                  <a:pt x="3266" y="1584"/>
                  <a:pt x="3280" y="1584"/>
                  <a:pt x="3295" y="1586"/>
                </a:cubicBezTo>
                <a:cubicBezTo>
                  <a:pt x="4055" y="1713"/>
                  <a:pt x="4688" y="2789"/>
                  <a:pt x="5100" y="3581"/>
                </a:cubicBezTo>
                <a:cubicBezTo>
                  <a:pt x="4340" y="3929"/>
                  <a:pt x="3485" y="4024"/>
                  <a:pt x="2725" y="4309"/>
                </a:cubicBezTo>
                <a:cubicBezTo>
                  <a:pt x="2630" y="4341"/>
                  <a:pt x="2535" y="4404"/>
                  <a:pt x="2471" y="4468"/>
                </a:cubicBezTo>
                <a:cubicBezTo>
                  <a:pt x="2471" y="2980"/>
                  <a:pt x="2623" y="1584"/>
                  <a:pt x="3252" y="1584"/>
                </a:cubicBezTo>
                <a:close/>
                <a:moveTo>
                  <a:pt x="3221" y="1"/>
                </a:moveTo>
                <a:cubicBezTo>
                  <a:pt x="3193" y="1"/>
                  <a:pt x="3164" y="1"/>
                  <a:pt x="3136" y="2"/>
                </a:cubicBezTo>
                <a:cubicBezTo>
                  <a:pt x="1" y="97"/>
                  <a:pt x="919" y="6019"/>
                  <a:pt x="1046" y="7888"/>
                </a:cubicBezTo>
                <a:cubicBezTo>
                  <a:pt x="1094" y="8395"/>
                  <a:pt x="1521" y="8648"/>
                  <a:pt x="1925" y="8648"/>
                </a:cubicBezTo>
                <a:cubicBezTo>
                  <a:pt x="2329" y="8648"/>
                  <a:pt x="2709" y="8395"/>
                  <a:pt x="2661" y="7888"/>
                </a:cubicBezTo>
                <a:cubicBezTo>
                  <a:pt x="2630" y="7635"/>
                  <a:pt x="2566" y="6780"/>
                  <a:pt x="2503" y="5798"/>
                </a:cubicBezTo>
                <a:lnTo>
                  <a:pt x="2503" y="5798"/>
                </a:lnTo>
                <a:cubicBezTo>
                  <a:pt x="2599" y="5874"/>
                  <a:pt x="2718" y="5916"/>
                  <a:pt x="2853" y="5916"/>
                </a:cubicBezTo>
                <a:cubicBezTo>
                  <a:pt x="2941" y="5916"/>
                  <a:pt x="3036" y="5899"/>
                  <a:pt x="3136" y="5861"/>
                </a:cubicBezTo>
                <a:cubicBezTo>
                  <a:pt x="4023" y="5544"/>
                  <a:pt x="4941" y="5386"/>
                  <a:pt x="5796" y="5038"/>
                </a:cubicBezTo>
                <a:cubicBezTo>
                  <a:pt x="6081" y="5639"/>
                  <a:pt x="6303" y="6273"/>
                  <a:pt x="6430" y="6906"/>
                </a:cubicBezTo>
                <a:cubicBezTo>
                  <a:pt x="6519" y="7314"/>
                  <a:pt x="6823" y="7491"/>
                  <a:pt x="7141" y="7491"/>
                </a:cubicBezTo>
                <a:cubicBezTo>
                  <a:pt x="7613" y="7491"/>
                  <a:pt x="8114" y="7100"/>
                  <a:pt x="7982" y="6495"/>
                </a:cubicBezTo>
                <a:cubicBezTo>
                  <a:pt x="7512" y="4395"/>
                  <a:pt x="5863" y="1"/>
                  <a:pt x="3221"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_1_1_1_1_1_1_1_1_1">
    <p:spTree>
      <p:nvGrpSpPr>
        <p:cNvPr id="1" name="Shape 1226"/>
        <p:cNvGrpSpPr/>
        <p:nvPr/>
      </p:nvGrpSpPr>
      <p:grpSpPr>
        <a:xfrm>
          <a:off x="0" y="0"/>
          <a:ext cx="0" cy="0"/>
          <a:chOff x="0" y="0"/>
          <a:chExt cx="0" cy="0"/>
        </a:xfrm>
      </p:grpSpPr>
      <p:grpSp>
        <p:nvGrpSpPr>
          <p:cNvPr id="1227" name="Google Shape;1227;p27"/>
          <p:cNvGrpSpPr/>
          <p:nvPr/>
        </p:nvGrpSpPr>
        <p:grpSpPr>
          <a:xfrm>
            <a:off x="-182179" y="-100498"/>
            <a:ext cx="2884801" cy="1949764"/>
            <a:chOff x="4079821" y="-100497"/>
            <a:chExt cx="2884801" cy="1949764"/>
          </a:xfrm>
        </p:grpSpPr>
        <p:sp>
          <p:nvSpPr>
            <p:cNvPr id="1228" name="Google Shape;1228;p27"/>
            <p:cNvSpPr/>
            <p:nvPr/>
          </p:nvSpPr>
          <p:spPr>
            <a:xfrm flipH="1">
              <a:off x="4182639" y="-42301"/>
              <a:ext cx="2781983" cy="1891568"/>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flipH="1">
              <a:off x="4129498" y="-100498"/>
              <a:ext cx="1780877" cy="1428208"/>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flipH="1">
              <a:off x="4079821" y="-33919"/>
              <a:ext cx="1494067" cy="1098960"/>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1" name="Google Shape;1231;p27"/>
            <p:cNvSpPr/>
            <p:nvPr/>
          </p:nvSpPr>
          <p:spPr>
            <a:xfrm flipH="1">
              <a:off x="4850008" y="500575"/>
              <a:ext cx="530944" cy="567490"/>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2" name="Google Shape;1232;p27"/>
            <p:cNvSpPr/>
            <p:nvPr/>
          </p:nvSpPr>
          <p:spPr>
            <a:xfrm flipH="1">
              <a:off x="4355504" y="109248"/>
              <a:ext cx="544595" cy="61648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3" name="Google Shape;1233;p27"/>
            <p:cNvSpPr/>
            <p:nvPr/>
          </p:nvSpPr>
          <p:spPr>
            <a:xfrm flipH="1">
              <a:off x="5016781" y="383225"/>
              <a:ext cx="60926" cy="56088"/>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4" name="Google Shape;1234;p27"/>
            <p:cNvSpPr/>
            <p:nvPr/>
          </p:nvSpPr>
          <p:spPr>
            <a:xfrm flipH="1">
              <a:off x="5162393" y="371107"/>
              <a:ext cx="60926" cy="56040"/>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5" name="Google Shape;1235;p27"/>
            <p:cNvSpPr/>
            <p:nvPr/>
          </p:nvSpPr>
          <p:spPr>
            <a:xfrm flipH="1">
              <a:off x="5162393" y="633492"/>
              <a:ext cx="60926" cy="56088"/>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6" name="Google Shape;1236;p27"/>
            <p:cNvSpPr/>
            <p:nvPr/>
          </p:nvSpPr>
          <p:spPr>
            <a:xfrm flipH="1">
              <a:off x="5033450" y="931810"/>
              <a:ext cx="60926" cy="56040"/>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7" name="Google Shape;1237;p27"/>
            <p:cNvSpPr/>
            <p:nvPr/>
          </p:nvSpPr>
          <p:spPr>
            <a:xfrm flipH="1">
              <a:off x="4584449" y="559202"/>
              <a:ext cx="60926" cy="56040"/>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8" name="Google Shape;1238;p27"/>
            <p:cNvSpPr/>
            <p:nvPr/>
          </p:nvSpPr>
          <p:spPr>
            <a:xfrm flipH="1">
              <a:off x="4457039" y="886681"/>
              <a:ext cx="60926" cy="55992"/>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39" name="Google Shape;1239;p27"/>
            <p:cNvSpPr/>
            <p:nvPr/>
          </p:nvSpPr>
          <p:spPr>
            <a:xfrm flipH="1">
              <a:off x="5059219" y="63170"/>
              <a:ext cx="60974" cy="56088"/>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40" name="Google Shape;1240;p27"/>
            <p:cNvSpPr/>
            <p:nvPr/>
          </p:nvSpPr>
          <p:spPr>
            <a:xfrm flipH="1">
              <a:off x="6329010" y="822306"/>
              <a:ext cx="97088" cy="74385"/>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41" name="Google Shape;1241;p27"/>
            <p:cNvSpPr/>
            <p:nvPr/>
          </p:nvSpPr>
          <p:spPr>
            <a:xfrm flipH="1">
              <a:off x="6262240" y="710081"/>
              <a:ext cx="97136" cy="74337"/>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1242" name="Google Shape;1242;p27"/>
            <p:cNvSpPr/>
            <p:nvPr/>
          </p:nvSpPr>
          <p:spPr>
            <a:xfrm flipH="1">
              <a:off x="6210653" y="837490"/>
              <a:ext cx="95603" cy="74385"/>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grpSp>
      <p:sp>
        <p:nvSpPr>
          <p:cNvPr id="1243" name="Google Shape;1243;p27"/>
          <p:cNvSpPr/>
          <p:nvPr/>
        </p:nvSpPr>
        <p:spPr>
          <a:xfrm>
            <a:off x="5380575" y="4032979"/>
            <a:ext cx="4019367" cy="1175385"/>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5400000">
            <a:off x="5774869" y="4378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5400000">
            <a:off x="6096998" y="4378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5400000">
            <a:off x="6419142" y="43778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5400000">
            <a:off x="6741270" y="43778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5400000">
            <a:off x="7063399" y="43778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5400000">
            <a:off x="7384526" y="4378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5400000">
            <a:off x="7706655" y="4378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5400000">
            <a:off x="8028783" y="4378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5400000">
            <a:off x="3510894" y="4378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5400000">
            <a:off x="3833023" y="4378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5400000">
            <a:off x="4155167" y="43778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5400000">
            <a:off x="4477295" y="43778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5400000">
            <a:off x="4799424" y="43778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5400000">
            <a:off x="5120551" y="4378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5400000">
            <a:off x="5442680" y="4378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6D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27"/>
          <p:cNvGrpSpPr/>
          <p:nvPr/>
        </p:nvGrpSpPr>
        <p:grpSpPr>
          <a:xfrm>
            <a:off x="8320749" y="309453"/>
            <a:ext cx="511901" cy="522143"/>
            <a:chOff x="8320749" y="309453"/>
            <a:chExt cx="511901" cy="522143"/>
          </a:xfrm>
        </p:grpSpPr>
        <p:sp>
          <p:nvSpPr>
            <p:cNvPr id="1260" name="Google Shape;1260;p27"/>
            <p:cNvSpPr/>
            <p:nvPr/>
          </p:nvSpPr>
          <p:spPr>
            <a:xfrm rot="-2700000">
              <a:off x="8448030" y="464305"/>
              <a:ext cx="418156" cy="78350"/>
            </a:xfrm>
            <a:custGeom>
              <a:avLst/>
              <a:gdLst/>
              <a:ahLst/>
              <a:cxnLst/>
              <a:rect l="l" t="t" r="r" b="b"/>
              <a:pathLst>
                <a:path w="13017" h="2439" extrusionOk="0">
                  <a:moveTo>
                    <a:pt x="1584" y="0"/>
                  </a:moveTo>
                  <a:cubicBezTo>
                    <a:pt x="0" y="0"/>
                    <a:pt x="0" y="2439"/>
                    <a:pt x="1584" y="2439"/>
                  </a:cubicBezTo>
                  <a:lnTo>
                    <a:pt x="11433" y="2439"/>
                  </a:lnTo>
                  <a:cubicBezTo>
                    <a:pt x="13016" y="2439"/>
                    <a:pt x="13016" y="0"/>
                    <a:pt x="11433"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2700000">
              <a:off x="8593397" y="626897"/>
              <a:ext cx="192293" cy="160170"/>
            </a:xfrm>
            <a:custGeom>
              <a:avLst/>
              <a:gdLst/>
              <a:ahLst/>
              <a:cxnLst/>
              <a:rect l="l" t="t" r="r" b="b"/>
              <a:pathLst>
                <a:path w="5986" h="4986" extrusionOk="0">
                  <a:moveTo>
                    <a:pt x="1787" y="0"/>
                  </a:moveTo>
                  <a:cubicBezTo>
                    <a:pt x="846" y="0"/>
                    <a:pt x="1" y="1239"/>
                    <a:pt x="884" y="2097"/>
                  </a:cubicBezTo>
                  <a:cubicBezTo>
                    <a:pt x="1707" y="2952"/>
                    <a:pt x="2530" y="3776"/>
                    <a:pt x="3385" y="4631"/>
                  </a:cubicBezTo>
                  <a:cubicBezTo>
                    <a:pt x="3635" y="4881"/>
                    <a:pt x="3918" y="4986"/>
                    <a:pt x="4192" y="4986"/>
                  </a:cubicBezTo>
                  <a:cubicBezTo>
                    <a:pt x="5134" y="4986"/>
                    <a:pt x="5986" y="3747"/>
                    <a:pt x="5127" y="2889"/>
                  </a:cubicBezTo>
                  <a:lnTo>
                    <a:pt x="2594" y="355"/>
                  </a:lnTo>
                  <a:cubicBezTo>
                    <a:pt x="2344" y="105"/>
                    <a:pt x="2061" y="0"/>
                    <a:pt x="1787"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2700000">
              <a:off x="8350212" y="355894"/>
              <a:ext cx="200228" cy="166273"/>
            </a:xfrm>
            <a:custGeom>
              <a:avLst/>
              <a:gdLst/>
              <a:ahLst/>
              <a:cxnLst/>
              <a:rect l="l" t="t" r="r" b="b"/>
              <a:pathLst>
                <a:path w="6233" h="5176" extrusionOk="0">
                  <a:moveTo>
                    <a:pt x="4458" y="0"/>
                  </a:moveTo>
                  <a:cubicBezTo>
                    <a:pt x="4179" y="0"/>
                    <a:pt x="3891" y="110"/>
                    <a:pt x="3636" y="372"/>
                  </a:cubicBezTo>
                  <a:cubicBezTo>
                    <a:pt x="2718" y="1290"/>
                    <a:pt x="1863" y="2240"/>
                    <a:pt x="913" y="3095"/>
                  </a:cubicBezTo>
                  <a:cubicBezTo>
                    <a:pt x="0" y="3934"/>
                    <a:pt x="855" y="5176"/>
                    <a:pt x="1831" y="5176"/>
                  </a:cubicBezTo>
                  <a:cubicBezTo>
                    <a:pt x="2108" y="5176"/>
                    <a:pt x="2395" y="5075"/>
                    <a:pt x="2655" y="4837"/>
                  </a:cubicBezTo>
                  <a:cubicBezTo>
                    <a:pt x="3605" y="3982"/>
                    <a:pt x="4460" y="3032"/>
                    <a:pt x="5378" y="2114"/>
                  </a:cubicBezTo>
                  <a:cubicBezTo>
                    <a:pt x="6232" y="1235"/>
                    <a:pt x="5395" y="0"/>
                    <a:pt x="4458"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27"/>
          <p:cNvSpPr/>
          <p:nvPr/>
        </p:nvSpPr>
        <p:spPr>
          <a:xfrm rot="-5400000">
            <a:off x="2944894" y="485965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rot="-5400000">
            <a:off x="3267023" y="485965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rot="-5400000">
            <a:off x="3589167" y="485963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rot="-5400000">
            <a:off x="3911295" y="485963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rot="-5400000">
            <a:off x="4233424" y="485963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rot="-5400000">
            <a:off x="4554551" y="48596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rot="-5400000">
            <a:off x="4876680" y="48596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rot="-5400000">
            <a:off x="5198808" y="48596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rot="-5400000">
            <a:off x="680919" y="485965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rot="-5400000">
            <a:off x="1003048" y="485965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rot="-5400000">
            <a:off x="1325192" y="485963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rot="-5400000">
            <a:off x="1647320" y="485963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rot="-5400000">
            <a:off x="1969449" y="485963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rot="-5400000">
            <a:off x="2290576" y="48596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rot="-5400000">
            <a:off x="2612705" y="48596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27"/>
          <p:cNvGrpSpPr/>
          <p:nvPr/>
        </p:nvGrpSpPr>
        <p:grpSpPr>
          <a:xfrm>
            <a:off x="49522" y="1886693"/>
            <a:ext cx="701941" cy="712703"/>
            <a:chOff x="49522" y="1886693"/>
            <a:chExt cx="701941" cy="712703"/>
          </a:xfrm>
        </p:grpSpPr>
        <p:sp>
          <p:nvSpPr>
            <p:cNvPr id="1279" name="Google Shape;1279;p27"/>
            <p:cNvSpPr/>
            <p:nvPr/>
          </p:nvSpPr>
          <p:spPr>
            <a:xfrm>
              <a:off x="49522" y="192315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160379" y="210606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rgbClr val="FFD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138021" y="188669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255014" y="230426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285531" y="234062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a:off x="416754" y="234451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a:off x="443192" y="237624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a:off x="424882" y="218829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a:off x="451351" y="221958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7"/>
          <p:cNvGrpSpPr/>
          <p:nvPr/>
        </p:nvGrpSpPr>
        <p:grpSpPr>
          <a:xfrm>
            <a:off x="6787257" y="4270506"/>
            <a:ext cx="795546" cy="771936"/>
            <a:chOff x="6787257" y="4270506"/>
            <a:chExt cx="795546" cy="771936"/>
          </a:xfrm>
        </p:grpSpPr>
        <p:sp>
          <p:nvSpPr>
            <p:cNvPr id="1289" name="Google Shape;1289;p27"/>
            <p:cNvSpPr/>
            <p:nvPr/>
          </p:nvSpPr>
          <p:spPr>
            <a:xfrm>
              <a:off x="6787257" y="4270506"/>
              <a:ext cx="795546" cy="771936"/>
            </a:xfrm>
            <a:custGeom>
              <a:avLst/>
              <a:gdLst/>
              <a:ahLst/>
              <a:cxnLst/>
              <a:rect l="l" t="t" r="r" b="b"/>
              <a:pathLst>
                <a:path w="24766" h="24031" extrusionOk="0">
                  <a:moveTo>
                    <a:pt x="13005" y="482"/>
                  </a:moveTo>
                  <a:cubicBezTo>
                    <a:pt x="15039" y="482"/>
                    <a:pt x="17067" y="895"/>
                    <a:pt x="18812" y="1953"/>
                  </a:cubicBezTo>
                  <a:cubicBezTo>
                    <a:pt x="20459" y="2967"/>
                    <a:pt x="21726" y="4487"/>
                    <a:pt x="22549" y="6260"/>
                  </a:cubicBezTo>
                  <a:cubicBezTo>
                    <a:pt x="24196" y="9807"/>
                    <a:pt x="24006" y="14241"/>
                    <a:pt x="22232" y="17724"/>
                  </a:cubicBezTo>
                  <a:cubicBezTo>
                    <a:pt x="21346" y="19466"/>
                    <a:pt x="20015" y="20986"/>
                    <a:pt x="18337" y="22031"/>
                  </a:cubicBezTo>
                  <a:cubicBezTo>
                    <a:pt x="16630" y="23092"/>
                    <a:pt x="14627" y="23518"/>
                    <a:pt x="12622" y="23518"/>
                  </a:cubicBezTo>
                  <a:cubicBezTo>
                    <a:pt x="12172" y="23518"/>
                    <a:pt x="11722" y="23497"/>
                    <a:pt x="11275" y="23456"/>
                  </a:cubicBezTo>
                  <a:cubicBezTo>
                    <a:pt x="8298" y="23140"/>
                    <a:pt x="5384" y="21873"/>
                    <a:pt x="3357" y="19656"/>
                  </a:cubicBezTo>
                  <a:cubicBezTo>
                    <a:pt x="1267" y="17376"/>
                    <a:pt x="697" y="14399"/>
                    <a:pt x="729" y="11390"/>
                  </a:cubicBezTo>
                  <a:cubicBezTo>
                    <a:pt x="761" y="8889"/>
                    <a:pt x="1331" y="6355"/>
                    <a:pt x="2851" y="4360"/>
                  </a:cubicBezTo>
                  <a:cubicBezTo>
                    <a:pt x="4498" y="2143"/>
                    <a:pt x="7126" y="1035"/>
                    <a:pt x="9786" y="686"/>
                  </a:cubicBezTo>
                  <a:cubicBezTo>
                    <a:pt x="10641" y="560"/>
                    <a:pt x="11496" y="528"/>
                    <a:pt x="12351" y="528"/>
                  </a:cubicBezTo>
                  <a:cubicBezTo>
                    <a:pt x="12395" y="524"/>
                    <a:pt x="12433" y="511"/>
                    <a:pt x="12465" y="492"/>
                  </a:cubicBezTo>
                  <a:lnTo>
                    <a:pt x="12465" y="492"/>
                  </a:lnTo>
                  <a:cubicBezTo>
                    <a:pt x="12645" y="486"/>
                    <a:pt x="12825" y="482"/>
                    <a:pt x="13005" y="482"/>
                  </a:cubicBezTo>
                  <a:close/>
                  <a:moveTo>
                    <a:pt x="13166" y="0"/>
                  </a:moveTo>
                  <a:cubicBezTo>
                    <a:pt x="12897" y="0"/>
                    <a:pt x="12627" y="8"/>
                    <a:pt x="12351" y="21"/>
                  </a:cubicBezTo>
                  <a:cubicBezTo>
                    <a:pt x="9343" y="21"/>
                    <a:pt x="6176" y="623"/>
                    <a:pt x="3801" y="2618"/>
                  </a:cubicBezTo>
                  <a:cubicBezTo>
                    <a:pt x="1837" y="4297"/>
                    <a:pt x="761" y="6735"/>
                    <a:pt x="412" y="9237"/>
                  </a:cubicBezTo>
                  <a:cubicBezTo>
                    <a:pt x="1" y="12087"/>
                    <a:pt x="159" y="15349"/>
                    <a:pt x="1552" y="17914"/>
                  </a:cubicBezTo>
                  <a:cubicBezTo>
                    <a:pt x="2977" y="20638"/>
                    <a:pt x="5638" y="22506"/>
                    <a:pt x="8520" y="23393"/>
                  </a:cubicBezTo>
                  <a:cubicBezTo>
                    <a:pt x="9854" y="23801"/>
                    <a:pt x="11290" y="24030"/>
                    <a:pt x="12722" y="24030"/>
                  </a:cubicBezTo>
                  <a:cubicBezTo>
                    <a:pt x="14180" y="24030"/>
                    <a:pt x="15634" y="23793"/>
                    <a:pt x="16975" y="23266"/>
                  </a:cubicBezTo>
                  <a:cubicBezTo>
                    <a:pt x="18907" y="22506"/>
                    <a:pt x="20585" y="21144"/>
                    <a:pt x="21789" y="19434"/>
                  </a:cubicBezTo>
                  <a:cubicBezTo>
                    <a:pt x="24164" y="16046"/>
                    <a:pt x="24766" y="11454"/>
                    <a:pt x="23562" y="7527"/>
                  </a:cubicBezTo>
                  <a:cubicBezTo>
                    <a:pt x="22961" y="5563"/>
                    <a:pt x="21884" y="3758"/>
                    <a:pt x="20332" y="2460"/>
                  </a:cubicBezTo>
                  <a:cubicBezTo>
                    <a:pt x="18622" y="1003"/>
                    <a:pt x="16500" y="211"/>
                    <a:pt x="14315" y="53"/>
                  </a:cubicBezTo>
                  <a:cubicBezTo>
                    <a:pt x="13925" y="16"/>
                    <a:pt x="13547" y="0"/>
                    <a:pt x="1316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a:off x="6935184" y="4338189"/>
              <a:ext cx="191900" cy="618133"/>
            </a:xfrm>
            <a:custGeom>
              <a:avLst/>
              <a:gdLst/>
              <a:ahLst/>
              <a:cxnLst/>
              <a:rect l="l" t="t" r="r" b="b"/>
              <a:pathLst>
                <a:path w="5974" h="19243" extrusionOk="0">
                  <a:moveTo>
                    <a:pt x="365" y="0"/>
                  </a:moveTo>
                  <a:cubicBezTo>
                    <a:pt x="143" y="0"/>
                    <a:pt x="1" y="314"/>
                    <a:pt x="241" y="448"/>
                  </a:cubicBezTo>
                  <a:cubicBezTo>
                    <a:pt x="1571" y="1240"/>
                    <a:pt x="3313" y="1620"/>
                    <a:pt x="4390" y="2791"/>
                  </a:cubicBezTo>
                  <a:cubicBezTo>
                    <a:pt x="5720" y="4185"/>
                    <a:pt x="3915" y="5673"/>
                    <a:pt x="2869" y="6528"/>
                  </a:cubicBezTo>
                  <a:cubicBezTo>
                    <a:pt x="2299" y="7003"/>
                    <a:pt x="1729" y="7478"/>
                    <a:pt x="1413" y="8143"/>
                  </a:cubicBezTo>
                  <a:cubicBezTo>
                    <a:pt x="1064" y="8840"/>
                    <a:pt x="1001" y="9695"/>
                    <a:pt x="1191" y="10424"/>
                  </a:cubicBezTo>
                  <a:cubicBezTo>
                    <a:pt x="1603" y="11880"/>
                    <a:pt x="3123" y="12355"/>
                    <a:pt x="3788" y="13622"/>
                  </a:cubicBezTo>
                  <a:cubicBezTo>
                    <a:pt x="4263" y="14572"/>
                    <a:pt x="3788" y="15712"/>
                    <a:pt x="3218" y="16504"/>
                  </a:cubicBezTo>
                  <a:cubicBezTo>
                    <a:pt x="2489" y="17454"/>
                    <a:pt x="1444" y="18182"/>
                    <a:pt x="399" y="18784"/>
                  </a:cubicBezTo>
                  <a:cubicBezTo>
                    <a:pt x="189" y="18915"/>
                    <a:pt x="306" y="19242"/>
                    <a:pt x="514" y="19242"/>
                  </a:cubicBezTo>
                  <a:cubicBezTo>
                    <a:pt x="557" y="19242"/>
                    <a:pt x="604" y="19228"/>
                    <a:pt x="653" y="19196"/>
                  </a:cubicBezTo>
                  <a:cubicBezTo>
                    <a:pt x="2331" y="18214"/>
                    <a:pt x="4326" y="16757"/>
                    <a:pt x="4453" y="14635"/>
                  </a:cubicBezTo>
                  <a:cubicBezTo>
                    <a:pt x="4580" y="12925"/>
                    <a:pt x="2964" y="12292"/>
                    <a:pt x="2078" y="11120"/>
                  </a:cubicBezTo>
                  <a:cubicBezTo>
                    <a:pt x="1539" y="10424"/>
                    <a:pt x="1444" y="9442"/>
                    <a:pt x="1729" y="8618"/>
                  </a:cubicBezTo>
                  <a:cubicBezTo>
                    <a:pt x="2014" y="7827"/>
                    <a:pt x="2743" y="7288"/>
                    <a:pt x="3376" y="6750"/>
                  </a:cubicBezTo>
                  <a:cubicBezTo>
                    <a:pt x="4453" y="5863"/>
                    <a:pt x="5973" y="4438"/>
                    <a:pt x="5118" y="2918"/>
                  </a:cubicBezTo>
                  <a:cubicBezTo>
                    <a:pt x="4706" y="2190"/>
                    <a:pt x="3883" y="1715"/>
                    <a:pt x="3154" y="1335"/>
                  </a:cubicBezTo>
                  <a:cubicBezTo>
                    <a:pt x="2268" y="891"/>
                    <a:pt x="1349" y="543"/>
                    <a:pt x="494" y="36"/>
                  </a:cubicBezTo>
                  <a:cubicBezTo>
                    <a:pt x="450" y="11"/>
                    <a:pt x="406" y="0"/>
                    <a:pt x="36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a:off x="7169780" y="4279308"/>
              <a:ext cx="363177" cy="532109"/>
            </a:xfrm>
            <a:custGeom>
              <a:avLst/>
              <a:gdLst/>
              <a:ahLst/>
              <a:cxnLst/>
              <a:rect l="l" t="t" r="r" b="b"/>
              <a:pathLst>
                <a:path w="11306" h="16565" extrusionOk="0">
                  <a:moveTo>
                    <a:pt x="1049" y="0"/>
                  </a:moveTo>
                  <a:cubicBezTo>
                    <a:pt x="954" y="0"/>
                    <a:pt x="860" y="49"/>
                    <a:pt x="824" y="159"/>
                  </a:cubicBezTo>
                  <a:cubicBezTo>
                    <a:pt x="317" y="1679"/>
                    <a:pt x="0" y="3548"/>
                    <a:pt x="602" y="5068"/>
                  </a:cubicBezTo>
                  <a:cubicBezTo>
                    <a:pt x="1204" y="6493"/>
                    <a:pt x="2597" y="6936"/>
                    <a:pt x="4054" y="7063"/>
                  </a:cubicBezTo>
                  <a:cubicBezTo>
                    <a:pt x="4592" y="7094"/>
                    <a:pt x="5226" y="7031"/>
                    <a:pt x="5732" y="7253"/>
                  </a:cubicBezTo>
                  <a:cubicBezTo>
                    <a:pt x="6366" y="7506"/>
                    <a:pt x="6334" y="8235"/>
                    <a:pt x="6207" y="8805"/>
                  </a:cubicBezTo>
                  <a:cubicBezTo>
                    <a:pt x="5986" y="9881"/>
                    <a:pt x="5352" y="10768"/>
                    <a:pt x="5036" y="11781"/>
                  </a:cubicBezTo>
                  <a:cubicBezTo>
                    <a:pt x="4719" y="12795"/>
                    <a:pt x="4972" y="13777"/>
                    <a:pt x="5542" y="14632"/>
                  </a:cubicBezTo>
                  <a:cubicBezTo>
                    <a:pt x="6777" y="16468"/>
                    <a:pt x="9057" y="16342"/>
                    <a:pt x="10989" y="16563"/>
                  </a:cubicBezTo>
                  <a:cubicBezTo>
                    <a:pt x="11000" y="16565"/>
                    <a:pt x="11009" y="16565"/>
                    <a:pt x="11019" y="16565"/>
                  </a:cubicBezTo>
                  <a:cubicBezTo>
                    <a:pt x="11306" y="16565"/>
                    <a:pt x="11296" y="16119"/>
                    <a:pt x="10989" y="16088"/>
                  </a:cubicBezTo>
                  <a:cubicBezTo>
                    <a:pt x="9311" y="15898"/>
                    <a:pt x="7189" y="16025"/>
                    <a:pt x="6049" y="14473"/>
                  </a:cubicBezTo>
                  <a:cubicBezTo>
                    <a:pt x="5321" y="13492"/>
                    <a:pt x="5226" y="12447"/>
                    <a:pt x="5732" y="11338"/>
                  </a:cubicBezTo>
                  <a:cubicBezTo>
                    <a:pt x="6144" y="10451"/>
                    <a:pt x="6587" y="9596"/>
                    <a:pt x="6746" y="8615"/>
                  </a:cubicBezTo>
                  <a:cubicBezTo>
                    <a:pt x="6809" y="8108"/>
                    <a:pt x="6809" y="7538"/>
                    <a:pt x="6429" y="7126"/>
                  </a:cubicBezTo>
                  <a:cubicBezTo>
                    <a:pt x="6112" y="6778"/>
                    <a:pt x="5637" y="6683"/>
                    <a:pt x="5194" y="6651"/>
                  </a:cubicBezTo>
                  <a:cubicBezTo>
                    <a:pt x="3927" y="6493"/>
                    <a:pt x="2407" y="6651"/>
                    <a:pt x="1489" y="5574"/>
                  </a:cubicBezTo>
                  <a:cubicBezTo>
                    <a:pt x="285" y="4213"/>
                    <a:pt x="792" y="1869"/>
                    <a:pt x="1299" y="317"/>
                  </a:cubicBezTo>
                  <a:cubicBezTo>
                    <a:pt x="1357" y="123"/>
                    <a:pt x="1201" y="0"/>
                    <a:pt x="104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a:off x="7100587" y="4594693"/>
              <a:ext cx="349814" cy="433172"/>
            </a:xfrm>
            <a:custGeom>
              <a:avLst/>
              <a:gdLst/>
              <a:ahLst/>
              <a:cxnLst/>
              <a:rect l="l" t="t" r="r" b="b"/>
              <a:pathLst>
                <a:path w="10890" h="13485" extrusionOk="0">
                  <a:moveTo>
                    <a:pt x="2291" y="0"/>
                  </a:moveTo>
                  <a:cubicBezTo>
                    <a:pt x="1804" y="0"/>
                    <a:pt x="1300" y="181"/>
                    <a:pt x="919" y="475"/>
                  </a:cubicBezTo>
                  <a:cubicBezTo>
                    <a:pt x="64" y="1140"/>
                    <a:pt x="1" y="2375"/>
                    <a:pt x="159" y="3389"/>
                  </a:cubicBezTo>
                  <a:cubicBezTo>
                    <a:pt x="317" y="4624"/>
                    <a:pt x="824" y="5764"/>
                    <a:pt x="1236" y="6935"/>
                  </a:cubicBezTo>
                  <a:cubicBezTo>
                    <a:pt x="1584" y="7917"/>
                    <a:pt x="1774" y="8931"/>
                    <a:pt x="1679" y="9976"/>
                  </a:cubicBezTo>
                  <a:cubicBezTo>
                    <a:pt x="1552" y="11147"/>
                    <a:pt x="982" y="12161"/>
                    <a:pt x="222" y="13048"/>
                  </a:cubicBezTo>
                  <a:cubicBezTo>
                    <a:pt x="55" y="13239"/>
                    <a:pt x="212" y="13484"/>
                    <a:pt x="395" y="13484"/>
                  </a:cubicBezTo>
                  <a:cubicBezTo>
                    <a:pt x="454" y="13484"/>
                    <a:pt x="516" y="13458"/>
                    <a:pt x="571" y="13396"/>
                  </a:cubicBezTo>
                  <a:cubicBezTo>
                    <a:pt x="1679" y="12098"/>
                    <a:pt x="2312" y="10546"/>
                    <a:pt x="2154" y="8804"/>
                  </a:cubicBezTo>
                  <a:cubicBezTo>
                    <a:pt x="2027" y="7506"/>
                    <a:pt x="1489" y="6365"/>
                    <a:pt x="1077" y="5130"/>
                  </a:cubicBezTo>
                  <a:cubicBezTo>
                    <a:pt x="729" y="4117"/>
                    <a:pt x="381" y="2914"/>
                    <a:pt x="634" y="1837"/>
                  </a:cubicBezTo>
                  <a:cubicBezTo>
                    <a:pt x="806" y="1124"/>
                    <a:pt x="1512" y="450"/>
                    <a:pt x="2249" y="450"/>
                  </a:cubicBezTo>
                  <a:cubicBezTo>
                    <a:pt x="2462" y="450"/>
                    <a:pt x="2677" y="506"/>
                    <a:pt x="2883" y="633"/>
                  </a:cubicBezTo>
                  <a:cubicBezTo>
                    <a:pt x="3643" y="1108"/>
                    <a:pt x="3769" y="2407"/>
                    <a:pt x="3864" y="3199"/>
                  </a:cubicBezTo>
                  <a:cubicBezTo>
                    <a:pt x="3991" y="4244"/>
                    <a:pt x="3991" y="5289"/>
                    <a:pt x="4118" y="6334"/>
                  </a:cubicBezTo>
                  <a:cubicBezTo>
                    <a:pt x="4149" y="6682"/>
                    <a:pt x="4276" y="7030"/>
                    <a:pt x="4339" y="7411"/>
                  </a:cubicBezTo>
                  <a:cubicBezTo>
                    <a:pt x="4466" y="8012"/>
                    <a:pt x="4403" y="8646"/>
                    <a:pt x="4529" y="9216"/>
                  </a:cubicBezTo>
                  <a:cubicBezTo>
                    <a:pt x="4636" y="9705"/>
                    <a:pt x="4957" y="10152"/>
                    <a:pt x="5319" y="10152"/>
                  </a:cubicBezTo>
                  <a:cubicBezTo>
                    <a:pt x="5496" y="10152"/>
                    <a:pt x="5683" y="10045"/>
                    <a:pt x="5859" y="9786"/>
                  </a:cubicBezTo>
                  <a:cubicBezTo>
                    <a:pt x="6144" y="9374"/>
                    <a:pt x="6303" y="8867"/>
                    <a:pt x="6493" y="8424"/>
                  </a:cubicBezTo>
                  <a:cubicBezTo>
                    <a:pt x="6651" y="8012"/>
                    <a:pt x="6841" y="7379"/>
                    <a:pt x="7316" y="7316"/>
                  </a:cubicBezTo>
                  <a:cubicBezTo>
                    <a:pt x="7400" y="7307"/>
                    <a:pt x="7481" y="7303"/>
                    <a:pt x="7560" y="7303"/>
                  </a:cubicBezTo>
                  <a:cubicBezTo>
                    <a:pt x="9238" y="7303"/>
                    <a:pt x="9810" y="9183"/>
                    <a:pt x="10325" y="10514"/>
                  </a:cubicBezTo>
                  <a:cubicBezTo>
                    <a:pt x="10374" y="10624"/>
                    <a:pt x="10475" y="10673"/>
                    <a:pt x="10575" y="10673"/>
                  </a:cubicBezTo>
                  <a:cubicBezTo>
                    <a:pt x="10733" y="10673"/>
                    <a:pt x="10890" y="10550"/>
                    <a:pt x="10831" y="10356"/>
                  </a:cubicBezTo>
                  <a:cubicBezTo>
                    <a:pt x="10325" y="9184"/>
                    <a:pt x="9850" y="7601"/>
                    <a:pt x="8615" y="7030"/>
                  </a:cubicBezTo>
                  <a:cubicBezTo>
                    <a:pt x="8314" y="6890"/>
                    <a:pt x="7899" y="6788"/>
                    <a:pt x="7515" y="6788"/>
                  </a:cubicBezTo>
                  <a:cubicBezTo>
                    <a:pt x="7292" y="6788"/>
                    <a:pt x="7079" y="6822"/>
                    <a:pt x="6904" y="6904"/>
                  </a:cubicBezTo>
                  <a:cubicBezTo>
                    <a:pt x="6556" y="7094"/>
                    <a:pt x="6366" y="7506"/>
                    <a:pt x="6208" y="7822"/>
                  </a:cubicBezTo>
                  <a:cubicBezTo>
                    <a:pt x="6018" y="8297"/>
                    <a:pt x="5859" y="8772"/>
                    <a:pt x="5638" y="9216"/>
                  </a:cubicBezTo>
                  <a:cubicBezTo>
                    <a:pt x="5574" y="9311"/>
                    <a:pt x="5479" y="9596"/>
                    <a:pt x="5353" y="9659"/>
                  </a:cubicBezTo>
                  <a:cubicBezTo>
                    <a:pt x="5340" y="9663"/>
                    <a:pt x="5329" y="9665"/>
                    <a:pt x="5318" y="9665"/>
                  </a:cubicBezTo>
                  <a:cubicBezTo>
                    <a:pt x="5249" y="9665"/>
                    <a:pt x="5218" y="9579"/>
                    <a:pt x="5163" y="9469"/>
                  </a:cubicBezTo>
                  <a:cubicBezTo>
                    <a:pt x="4814" y="8867"/>
                    <a:pt x="4941" y="8107"/>
                    <a:pt x="4846" y="7442"/>
                  </a:cubicBezTo>
                  <a:cubicBezTo>
                    <a:pt x="4814" y="7094"/>
                    <a:pt x="4688" y="6745"/>
                    <a:pt x="4624" y="6365"/>
                  </a:cubicBezTo>
                  <a:cubicBezTo>
                    <a:pt x="4498" y="5257"/>
                    <a:pt x="4498" y="4149"/>
                    <a:pt x="4371" y="3072"/>
                  </a:cubicBezTo>
                  <a:cubicBezTo>
                    <a:pt x="4244" y="2153"/>
                    <a:pt x="4086" y="1077"/>
                    <a:pt x="3389" y="412"/>
                  </a:cubicBezTo>
                  <a:cubicBezTo>
                    <a:pt x="3088" y="124"/>
                    <a:pt x="2695" y="0"/>
                    <a:pt x="2291"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6908329" y="4406226"/>
              <a:ext cx="37648" cy="36909"/>
            </a:xfrm>
            <a:custGeom>
              <a:avLst/>
              <a:gdLst/>
              <a:ahLst/>
              <a:cxnLst/>
              <a:rect l="l" t="t" r="r" b="b"/>
              <a:pathLst>
                <a:path w="1172" h="1149" extrusionOk="0">
                  <a:moveTo>
                    <a:pt x="269" y="0"/>
                  </a:moveTo>
                  <a:cubicBezTo>
                    <a:pt x="206" y="0"/>
                    <a:pt x="143" y="24"/>
                    <a:pt x="95" y="72"/>
                  </a:cubicBezTo>
                  <a:cubicBezTo>
                    <a:pt x="0" y="167"/>
                    <a:pt x="0" y="325"/>
                    <a:pt x="95" y="420"/>
                  </a:cubicBezTo>
                  <a:cubicBezTo>
                    <a:pt x="317" y="642"/>
                    <a:pt x="507" y="895"/>
                    <a:pt x="760" y="1085"/>
                  </a:cubicBezTo>
                  <a:cubicBezTo>
                    <a:pt x="792" y="1117"/>
                    <a:pt x="855" y="1148"/>
                    <a:pt x="919" y="1148"/>
                  </a:cubicBezTo>
                  <a:cubicBezTo>
                    <a:pt x="982" y="1148"/>
                    <a:pt x="1045" y="1117"/>
                    <a:pt x="1109" y="1085"/>
                  </a:cubicBezTo>
                  <a:cubicBezTo>
                    <a:pt x="1140" y="1053"/>
                    <a:pt x="1172" y="990"/>
                    <a:pt x="1172" y="927"/>
                  </a:cubicBezTo>
                  <a:cubicBezTo>
                    <a:pt x="1172" y="863"/>
                    <a:pt x="1140" y="768"/>
                    <a:pt x="1109" y="737"/>
                  </a:cubicBezTo>
                  <a:cubicBezTo>
                    <a:pt x="855" y="547"/>
                    <a:pt x="665" y="293"/>
                    <a:pt x="444" y="72"/>
                  </a:cubicBezTo>
                  <a:cubicBezTo>
                    <a:pt x="396" y="24"/>
                    <a:pt x="333" y="0"/>
                    <a:pt x="269"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a:off x="7005984" y="4481748"/>
              <a:ext cx="30548" cy="29938"/>
            </a:xfrm>
            <a:custGeom>
              <a:avLst/>
              <a:gdLst/>
              <a:ahLst/>
              <a:cxnLst/>
              <a:rect l="l" t="t" r="r" b="b"/>
              <a:pathLst>
                <a:path w="951" h="932" extrusionOk="0">
                  <a:moveTo>
                    <a:pt x="697" y="1"/>
                  </a:moveTo>
                  <a:cubicBezTo>
                    <a:pt x="634" y="1"/>
                    <a:pt x="570" y="1"/>
                    <a:pt x="539" y="64"/>
                  </a:cubicBezTo>
                  <a:lnTo>
                    <a:pt x="95" y="507"/>
                  </a:lnTo>
                  <a:cubicBezTo>
                    <a:pt x="32" y="571"/>
                    <a:pt x="0" y="634"/>
                    <a:pt x="0" y="697"/>
                  </a:cubicBezTo>
                  <a:cubicBezTo>
                    <a:pt x="0" y="761"/>
                    <a:pt x="32" y="824"/>
                    <a:pt x="95" y="856"/>
                  </a:cubicBezTo>
                  <a:cubicBezTo>
                    <a:pt x="119" y="902"/>
                    <a:pt x="159" y="932"/>
                    <a:pt x="203" y="932"/>
                  </a:cubicBezTo>
                  <a:cubicBezTo>
                    <a:pt x="220" y="932"/>
                    <a:pt x="237" y="928"/>
                    <a:pt x="254" y="919"/>
                  </a:cubicBezTo>
                  <a:cubicBezTo>
                    <a:pt x="317" y="919"/>
                    <a:pt x="380" y="919"/>
                    <a:pt x="412" y="856"/>
                  </a:cubicBezTo>
                  <a:lnTo>
                    <a:pt x="887" y="412"/>
                  </a:lnTo>
                  <a:cubicBezTo>
                    <a:pt x="919" y="381"/>
                    <a:pt x="950" y="286"/>
                    <a:pt x="950" y="222"/>
                  </a:cubicBezTo>
                  <a:cubicBezTo>
                    <a:pt x="950" y="191"/>
                    <a:pt x="919" y="96"/>
                    <a:pt x="887" y="64"/>
                  </a:cubicBezTo>
                  <a:cubicBezTo>
                    <a:pt x="824" y="32"/>
                    <a:pt x="760" y="1"/>
                    <a:pt x="697"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a:off x="6874760" y="4549913"/>
              <a:ext cx="23417" cy="23417"/>
            </a:xfrm>
            <a:custGeom>
              <a:avLst/>
              <a:gdLst/>
              <a:ahLst/>
              <a:cxnLst/>
              <a:rect l="l" t="t" r="r" b="b"/>
              <a:pathLst>
                <a:path w="729" h="729" extrusionOk="0">
                  <a:moveTo>
                    <a:pt x="253" y="1"/>
                  </a:moveTo>
                  <a:cubicBezTo>
                    <a:pt x="222" y="1"/>
                    <a:pt x="190" y="1"/>
                    <a:pt x="158" y="32"/>
                  </a:cubicBezTo>
                  <a:cubicBezTo>
                    <a:pt x="127" y="32"/>
                    <a:pt x="95" y="32"/>
                    <a:pt x="63" y="64"/>
                  </a:cubicBezTo>
                  <a:cubicBezTo>
                    <a:pt x="32" y="127"/>
                    <a:pt x="0" y="191"/>
                    <a:pt x="0" y="254"/>
                  </a:cubicBezTo>
                  <a:cubicBezTo>
                    <a:pt x="0" y="254"/>
                    <a:pt x="0" y="286"/>
                    <a:pt x="0" y="317"/>
                  </a:cubicBezTo>
                  <a:cubicBezTo>
                    <a:pt x="32" y="349"/>
                    <a:pt x="32" y="381"/>
                    <a:pt x="63" y="412"/>
                  </a:cubicBezTo>
                  <a:lnTo>
                    <a:pt x="317" y="666"/>
                  </a:lnTo>
                  <a:cubicBezTo>
                    <a:pt x="348" y="697"/>
                    <a:pt x="380" y="697"/>
                    <a:pt x="412" y="729"/>
                  </a:cubicBezTo>
                  <a:lnTo>
                    <a:pt x="602" y="729"/>
                  </a:lnTo>
                  <a:cubicBezTo>
                    <a:pt x="633" y="697"/>
                    <a:pt x="633" y="697"/>
                    <a:pt x="665" y="666"/>
                  </a:cubicBezTo>
                  <a:cubicBezTo>
                    <a:pt x="697" y="634"/>
                    <a:pt x="728" y="571"/>
                    <a:pt x="728" y="507"/>
                  </a:cubicBezTo>
                  <a:cubicBezTo>
                    <a:pt x="728" y="476"/>
                    <a:pt x="728" y="444"/>
                    <a:pt x="728" y="412"/>
                  </a:cubicBezTo>
                  <a:cubicBezTo>
                    <a:pt x="728" y="381"/>
                    <a:pt x="697" y="349"/>
                    <a:pt x="665" y="317"/>
                  </a:cubicBezTo>
                  <a:lnTo>
                    <a:pt x="412" y="64"/>
                  </a:lnTo>
                  <a:cubicBezTo>
                    <a:pt x="412" y="32"/>
                    <a:pt x="380" y="32"/>
                    <a:pt x="348" y="32"/>
                  </a:cubicBezTo>
                  <a:cubicBezTo>
                    <a:pt x="317" y="1"/>
                    <a:pt x="285" y="1"/>
                    <a:pt x="25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6899174" y="4686500"/>
              <a:ext cx="29521" cy="29007"/>
            </a:xfrm>
            <a:custGeom>
              <a:avLst/>
              <a:gdLst/>
              <a:ahLst/>
              <a:cxnLst/>
              <a:rect l="l" t="t" r="r" b="b"/>
              <a:pathLst>
                <a:path w="919" h="903" extrusionOk="0">
                  <a:moveTo>
                    <a:pt x="159" y="404"/>
                  </a:moveTo>
                  <a:cubicBezTo>
                    <a:pt x="159" y="432"/>
                    <a:pt x="133" y="435"/>
                    <a:pt x="128" y="459"/>
                  </a:cubicBezTo>
                  <a:lnTo>
                    <a:pt x="128" y="459"/>
                  </a:lnTo>
                  <a:cubicBezTo>
                    <a:pt x="138" y="453"/>
                    <a:pt x="148" y="446"/>
                    <a:pt x="159" y="436"/>
                  </a:cubicBezTo>
                  <a:cubicBezTo>
                    <a:pt x="159" y="436"/>
                    <a:pt x="159" y="436"/>
                    <a:pt x="159" y="404"/>
                  </a:cubicBezTo>
                  <a:close/>
                  <a:moveTo>
                    <a:pt x="697" y="0"/>
                  </a:moveTo>
                  <a:cubicBezTo>
                    <a:pt x="665" y="0"/>
                    <a:pt x="634" y="8"/>
                    <a:pt x="602" y="24"/>
                  </a:cubicBezTo>
                  <a:lnTo>
                    <a:pt x="539" y="24"/>
                  </a:lnTo>
                  <a:cubicBezTo>
                    <a:pt x="507" y="56"/>
                    <a:pt x="475" y="87"/>
                    <a:pt x="475" y="119"/>
                  </a:cubicBezTo>
                  <a:cubicBezTo>
                    <a:pt x="444" y="119"/>
                    <a:pt x="444" y="150"/>
                    <a:pt x="444" y="151"/>
                  </a:cubicBezTo>
                  <a:lnTo>
                    <a:pt x="444" y="151"/>
                  </a:lnTo>
                  <a:cubicBezTo>
                    <a:pt x="444" y="119"/>
                    <a:pt x="475" y="119"/>
                    <a:pt x="475" y="87"/>
                  </a:cubicBezTo>
                  <a:lnTo>
                    <a:pt x="475" y="87"/>
                  </a:lnTo>
                  <a:cubicBezTo>
                    <a:pt x="380" y="246"/>
                    <a:pt x="254" y="341"/>
                    <a:pt x="127" y="467"/>
                  </a:cubicBezTo>
                  <a:cubicBezTo>
                    <a:pt x="127" y="464"/>
                    <a:pt x="127" y="461"/>
                    <a:pt x="128" y="459"/>
                  </a:cubicBezTo>
                  <a:lnTo>
                    <a:pt x="128" y="459"/>
                  </a:lnTo>
                  <a:cubicBezTo>
                    <a:pt x="106" y="471"/>
                    <a:pt x="85" y="477"/>
                    <a:pt x="63" y="499"/>
                  </a:cubicBezTo>
                  <a:cubicBezTo>
                    <a:pt x="63" y="531"/>
                    <a:pt x="32" y="562"/>
                    <a:pt x="32" y="594"/>
                  </a:cubicBezTo>
                  <a:cubicBezTo>
                    <a:pt x="0" y="657"/>
                    <a:pt x="32" y="721"/>
                    <a:pt x="63" y="784"/>
                  </a:cubicBezTo>
                  <a:cubicBezTo>
                    <a:pt x="95" y="816"/>
                    <a:pt x="127" y="879"/>
                    <a:pt x="190" y="879"/>
                  </a:cubicBezTo>
                  <a:cubicBezTo>
                    <a:pt x="222" y="895"/>
                    <a:pt x="261" y="903"/>
                    <a:pt x="297" y="903"/>
                  </a:cubicBezTo>
                  <a:cubicBezTo>
                    <a:pt x="333" y="903"/>
                    <a:pt x="364" y="895"/>
                    <a:pt x="380" y="879"/>
                  </a:cubicBezTo>
                  <a:cubicBezTo>
                    <a:pt x="475" y="784"/>
                    <a:pt x="570" y="721"/>
                    <a:pt x="665" y="626"/>
                  </a:cubicBezTo>
                  <a:cubicBezTo>
                    <a:pt x="729" y="562"/>
                    <a:pt x="824" y="467"/>
                    <a:pt x="887" y="372"/>
                  </a:cubicBezTo>
                  <a:cubicBezTo>
                    <a:pt x="919" y="341"/>
                    <a:pt x="919" y="309"/>
                    <a:pt x="919" y="277"/>
                  </a:cubicBezTo>
                  <a:cubicBezTo>
                    <a:pt x="919" y="246"/>
                    <a:pt x="919" y="214"/>
                    <a:pt x="919" y="182"/>
                  </a:cubicBezTo>
                  <a:cubicBezTo>
                    <a:pt x="887" y="119"/>
                    <a:pt x="855" y="56"/>
                    <a:pt x="792" y="24"/>
                  </a:cubicBezTo>
                  <a:cubicBezTo>
                    <a:pt x="760" y="8"/>
                    <a:pt x="729" y="0"/>
                    <a:pt x="697"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6925611" y="4832725"/>
              <a:ext cx="55990" cy="15290"/>
            </a:xfrm>
            <a:custGeom>
              <a:avLst/>
              <a:gdLst/>
              <a:ahLst/>
              <a:cxnLst/>
              <a:rect l="l" t="t" r="r" b="b"/>
              <a:pathLst>
                <a:path w="1743" h="476" extrusionOk="0">
                  <a:moveTo>
                    <a:pt x="254" y="1"/>
                  </a:moveTo>
                  <a:cubicBezTo>
                    <a:pt x="127" y="1"/>
                    <a:pt x="1" y="96"/>
                    <a:pt x="32" y="254"/>
                  </a:cubicBezTo>
                  <a:cubicBezTo>
                    <a:pt x="32" y="381"/>
                    <a:pt x="127" y="476"/>
                    <a:pt x="254" y="476"/>
                  </a:cubicBezTo>
                  <a:lnTo>
                    <a:pt x="1489" y="476"/>
                  </a:lnTo>
                  <a:cubicBezTo>
                    <a:pt x="1616" y="476"/>
                    <a:pt x="1742" y="381"/>
                    <a:pt x="1742" y="254"/>
                  </a:cubicBezTo>
                  <a:cubicBezTo>
                    <a:pt x="1742" y="96"/>
                    <a:pt x="1647" y="1"/>
                    <a:pt x="148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7154522" y="4673619"/>
              <a:ext cx="34596" cy="34275"/>
            </a:xfrm>
            <a:custGeom>
              <a:avLst/>
              <a:gdLst/>
              <a:ahLst/>
              <a:cxnLst/>
              <a:rect l="l" t="t" r="r" b="b"/>
              <a:pathLst>
                <a:path w="1077" h="1067" extrusionOk="0">
                  <a:moveTo>
                    <a:pt x="874" y="1"/>
                  </a:moveTo>
                  <a:cubicBezTo>
                    <a:pt x="857" y="1"/>
                    <a:pt x="840" y="5"/>
                    <a:pt x="823" y="13"/>
                  </a:cubicBezTo>
                  <a:lnTo>
                    <a:pt x="760" y="13"/>
                  </a:lnTo>
                  <a:cubicBezTo>
                    <a:pt x="728" y="13"/>
                    <a:pt x="697" y="45"/>
                    <a:pt x="665" y="77"/>
                  </a:cubicBezTo>
                  <a:cubicBezTo>
                    <a:pt x="443" y="235"/>
                    <a:pt x="253" y="457"/>
                    <a:pt x="63" y="647"/>
                  </a:cubicBezTo>
                  <a:cubicBezTo>
                    <a:pt x="32" y="678"/>
                    <a:pt x="0" y="742"/>
                    <a:pt x="0" y="805"/>
                  </a:cubicBezTo>
                  <a:cubicBezTo>
                    <a:pt x="0" y="868"/>
                    <a:pt x="32" y="963"/>
                    <a:pt x="63" y="995"/>
                  </a:cubicBezTo>
                  <a:cubicBezTo>
                    <a:pt x="127" y="1042"/>
                    <a:pt x="198" y="1066"/>
                    <a:pt x="265" y="1066"/>
                  </a:cubicBezTo>
                  <a:cubicBezTo>
                    <a:pt x="333" y="1066"/>
                    <a:pt x="396" y="1042"/>
                    <a:pt x="443" y="995"/>
                  </a:cubicBezTo>
                  <a:cubicBezTo>
                    <a:pt x="633" y="805"/>
                    <a:pt x="792" y="583"/>
                    <a:pt x="1014" y="425"/>
                  </a:cubicBezTo>
                  <a:cubicBezTo>
                    <a:pt x="1045" y="393"/>
                    <a:pt x="1077" y="298"/>
                    <a:pt x="1077" y="235"/>
                  </a:cubicBezTo>
                  <a:cubicBezTo>
                    <a:pt x="1077" y="172"/>
                    <a:pt x="1045" y="108"/>
                    <a:pt x="1014" y="77"/>
                  </a:cubicBezTo>
                  <a:cubicBezTo>
                    <a:pt x="967" y="30"/>
                    <a:pt x="921" y="1"/>
                    <a:pt x="87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7167724" y="4789230"/>
              <a:ext cx="40731" cy="25409"/>
            </a:xfrm>
            <a:custGeom>
              <a:avLst/>
              <a:gdLst/>
              <a:ahLst/>
              <a:cxnLst/>
              <a:rect l="l" t="t" r="r" b="b"/>
              <a:pathLst>
                <a:path w="1268" h="791" extrusionOk="0">
                  <a:moveTo>
                    <a:pt x="286" y="1"/>
                  </a:moveTo>
                  <a:cubicBezTo>
                    <a:pt x="254" y="1"/>
                    <a:pt x="222" y="9"/>
                    <a:pt x="191" y="24"/>
                  </a:cubicBezTo>
                  <a:cubicBezTo>
                    <a:pt x="127" y="24"/>
                    <a:pt x="64" y="56"/>
                    <a:pt x="32" y="119"/>
                  </a:cubicBezTo>
                  <a:cubicBezTo>
                    <a:pt x="1" y="246"/>
                    <a:pt x="1" y="404"/>
                    <a:pt x="127" y="468"/>
                  </a:cubicBezTo>
                  <a:cubicBezTo>
                    <a:pt x="381" y="594"/>
                    <a:pt x="666" y="689"/>
                    <a:pt x="919" y="784"/>
                  </a:cubicBezTo>
                  <a:cubicBezTo>
                    <a:pt x="936" y="789"/>
                    <a:pt x="953" y="791"/>
                    <a:pt x="970" y="791"/>
                  </a:cubicBezTo>
                  <a:cubicBezTo>
                    <a:pt x="1085" y="791"/>
                    <a:pt x="1208" y="704"/>
                    <a:pt x="1236" y="594"/>
                  </a:cubicBezTo>
                  <a:cubicBezTo>
                    <a:pt x="1268" y="468"/>
                    <a:pt x="1204" y="341"/>
                    <a:pt x="1046" y="309"/>
                  </a:cubicBezTo>
                  <a:cubicBezTo>
                    <a:pt x="888" y="246"/>
                    <a:pt x="698" y="183"/>
                    <a:pt x="508" y="88"/>
                  </a:cubicBezTo>
                  <a:lnTo>
                    <a:pt x="508" y="88"/>
                  </a:lnTo>
                  <a:cubicBezTo>
                    <a:pt x="465" y="67"/>
                    <a:pt x="423" y="46"/>
                    <a:pt x="381" y="24"/>
                  </a:cubicBezTo>
                  <a:cubicBezTo>
                    <a:pt x="349" y="9"/>
                    <a:pt x="317" y="1"/>
                    <a:pt x="286"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7191142" y="4945637"/>
              <a:ext cx="24445" cy="33022"/>
            </a:xfrm>
            <a:custGeom>
              <a:avLst/>
              <a:gdLst/>
              <a:ahLst/>
              <a:cxnLst/>
              <a:rect l="l" t="t" r="r" b="b"/>
              <a:pathLst>
                <a:path w="761" h="1028" extrusionOk="0">
                  <a:moveTo>
                    <a:pt x="444" y="1"/>
                  </a:moveTo>
                  <a:cubicBezTo>
                    <a:pt x="380" y="32"/>
                    <a:pt x="317" y="64"/>
                    <a:pt x="285" y="127"/>
                  </a:cubicBezTo>
                  <a:cubicBezTo>
                    <a:pt x="222" y="286"/>
                    <a:pt x="127" y="476"/>
                    <a:pt x="64" y="666"/>
                  </a:cubicBezTo>
                  <a:cubicBezTo>
                    <a:pt x="32" y="697"/>
                    <a:pt x="0" y="792"/>
                    <a:pt x="32" y="856"/>
                  </a:cubicBezTo>
                  <a:cubicBezTo>
                    <a:pt x="32" y="888"/>
                    <a:pt x="95" y="951"/>
                    <a:pt x="159" y="983"/>
                  </a:cubicBezTo>
                  <a:cubicBezTo>
                    <a:pt x="181" y="1005"/>
                    <a:pt x="235" y="1027"/>
                    <a:pt x="287" y="1027"/>
                  </a:cubicBezTo>
                  <a:cubicBezTo>
                    <a:pt x="309" y="1027"/>
                    <a:pt x="330" y="1023"/>
                    <a:pt x="349" y="1014"/>
                  </a:cubicBezTo>
                  <a:cubicBezTo>
                    <a:pt x="380" y="983"/>
                    <a:pt x="444" y="951"/>
                    <a:pt x="475" y="888"/>
                  </a:cubicBezTo>
                  <a:cubicBezTo>
                    <a:pt x="570" y="729"/>
                    <a:pt x="634" y="539"/>
                    <a:pt x="729" y="381"/>
                  </a:cubicBezTo>
                  <a:cubicBezTo>
                    <a:pt x="760" y="317"/>
                    <a:pt x="760" y="254"/>
                    <a:pt x="760" y="191"/>
                  </a:cubicBezTo>
                  <a:cubicBezTo>
                    <a:pt x="729" y="127"/>
                    <a:pt x="697" y="64"/>
                    <a:pt x="634" y="32"/>
                  </a:cubicBezTo>
                  <a:cubicBezTo>
                    <a:pt x="570" y="1"/>
                    <a:pt x="507" y="1"/>
                    <a:pt x="444"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7325417" y="4931214"/>
              <a:ext cx="37680" cy="22614"/>
            </a:xfrm>
            <a:custGeom>
              <a:avLst/>
              <a:gdLst/>
              <a:ahLst/>
              <a:cxnLst/>
              <a:rect l="l" t="t" r="r" b="b"/>
              <a:pathLst>
                <a:path w="1173" h="704" extrusionOk="0">
                  <a:moveTo>
                    <a:pt x="266" y="0"/>
                  </a:moveTo>
                  <a:cubicBezTo>
                    <a:pt x="152" y="0"/>
                    <a:pt x="32" y="86"/>
                    <a:pt x="32" y="196"/>
                  </a:cubicBezTo>
                  <a:cubicBezTo>
                    <a:pt x="0" y="323"/>
                    <a:pt x="64" y="450"/>
                    <a:pt x="191" y="481"/>
                  </a:cubicBezTo>
                  <a:cubicBezTo>
                    <a:pt x="412" y="545"/>
                    <a:pt x="634" y="608"/>
                    <a:pt x="856" y="703"/>
                  </a:cubicBezTo>
                  <a:cubicBezTo>
                    <a:pt x="919" y="703"/>
                    <a:pt x="982" y="703"/>
                    <a:pt x="1046" y="671"/>
                  </a:cubicBezTo>
                  <a:cubicBezTo>
                    <a:pt x="1077" y="640"/>
                    <a:pt x="1141" y="576"/>
                    <a:pt x="1141" y="513"/>
                  </a:cubicBezTo>
                  <a:cubicBezTo>
                    <a:pt x="1172" y="450"/>
                    <a:pt x="1172" y="386"/>
                    <a:pt x="1141" y="323"/>
                  </a:cubicBezTo>
                  <a:cubicBezTo>
                    <a:pt x="1109" y="323"/>
                    <a:pt x="1109" y="291"/>
                    <a:pt x="1077" y="291"/>
                  </a:cubicBezTo>
                  <a:cubicBezTo>
                    <a:pt x="1046" y="260"/>
                    <a:pt x="1014" y="228"/>
                    <a:pt x="982" y="228"/>
                  </a:cubicBezTo>
                  <a:cubicBezTo>
                    <a:pt x="761" y="133"/>
                    <a:pt x="539" y="70"/>
                    <a:pt x="317" y="6"/>
                  </a:cubicBezTo>
                  <a:cubicBezTo>
                    <a:pt x="301" y="2"/>
                    <a:pt x="283" y="0"/>
                    <a:pt x="26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7460720" y="4693086"/>
              <a:ext cx="35624" cy="47349"/>
            </a:xfrm>
            <a:custGeom>
              <a:avLst/>
              <a:gdLst/>
              <a:ahLst/>
              <a:cxnLst/>
              <a:rect l="l" t="t" r="r" b="b"/>
              <a:pathLst>
                <a:path w="1109" h="1474" extrusionOk="0">
                  <a:moveTo>
                    <a:pt x="840" y="1"/>
                  </a:moveTo>
                  <a:cubicBezTo>
                    <a:pt x="776" y="1"/>
                    <a:pt x="713" y="25"/>
                    <a:pt x="666" y="72"/>
                  </a:cubicBezTo>
                  <a:cubicBezTo>
                    <a:pt x="381" y="389"/>
                    <a:pt x="159" y="769"/>
                    <a:pt x="32" y="1181"/>
                  </a:cubicBezTo>
                  <a:cubicBezTo>
                    <a:pt x="0" y="1276"/>
                    <a:pt x="64" y="1434"/>
                    <a:pt x="190" y="1466"/>
                  </a:cubicBezTo>
                  <a:cubicBezTo>
                    <a:pt x="218" y="1471"/>
                    <a:pt x="244" y="1474"/>
                    <a:pt x="269" y="1474"/>
                  </a:cubicBezTo>
                  <a:cubicBezTo>
                    <a:pt x="390" y="1474"/>
                    <a:pt x="481" y="1412"/>
                    <a:pt x="507" y="1307"/>
                  </a:cubicBezTo>
                  <a:cubicBezTo>
                    <a:pt x="539" y="1244"/>
                    <a:pt x="539" y="1212"/>
                    <a:pt x="571" y="1181"/>
                  </a:cubicBezTo>
                  <a:cubicBezTo>
                    <a:pt x="571" y="1149"/>
                    <a:pt x="571" y="1149"/>
                    <a:pt x="571" y="1149"/>
                  </a:cubicBezTo>
                  <a:cubicBezTo>
                    <a:pt x="571" y="1117"/>
                    <a:pt x="571" y="1117"/>
                    <a:pt x="602" y="1086"/>
                  </a:cubicBezTo>
                  <a:cubicBezTo>
                    <a:pt x="634" y="991"/>
                    <a:pt x="666" y="896"/>
                    <a:pt x="729" y="832"/>
                  </a:cubicBezTo>
                  <a:cubicBezTo>
                    <a:pt x="761" y="769"/>
                    <a:pt x="824" y="674"/>
                    <a:pt x="856" y="611"/>
                  </a:cubicBezTo>
                  <a:cubicBezTo>
                    <a:pt x="887" y="579"/>
                    <a:pt x="887" y="579"/>
                    <a:pt x="919" y="547"/>
                  </a:cubicBezTo>
                  <a:cubicBezTo>
                    <a:pt x="887" y="547"/>
                    <a:pt x="919" y="547"/>
                    <a:pt x="919" y="516"/>
                  </a:cubicBezTo>
                  <a:cubicBezTo>
                    <a:pt x="951" y="484"/>
                    <a:pt x="982" y="452"/>
                    <a:pt x="1014" y="421"/>
                  </a:cubicBezTo>
                  <a:cubicBezTo>
                    <a:pt x="1109" y="326"/>
                    <a:pt x="1109" y="167"/>
                    <a:pt x="1014" y="72"/>
                  </a:cubicBezTo>
                  <a:cubicBezTo>
                    <a:pt x="966" y="25"/>
                    <a:pt x="903" y="1"/>
                    <a:pt x="840"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7413917" y="4598322"/>
              <a:ext cx="34628" cy="21233"/>
            </a:xfrm>
            <a:custGeom>
              <a:avLst/>
              <a:gdLst/>
              <a:ahLst/>
              <a:cxnLst/>
              <a:rect l="l" t="t" r="r" b="b"/>
              <a:pathLst>
                <a:path w="1078" h="661" extrusionOk="0">
                  <a:moveTo>
                    <a:pt x="262" y="1"/>
                  </a:moveTo>
                  <a:cubicBezTo>
                    <a:pt x="217" y="1"/>
                    <a:pt x="172" y="23"/>
                    <a:pt x="127" y="45"/>
                  </a:cubicBezTo>
                  <a:cubicBezTo>
                    <a:pt x="64" y="77"/>
                    <a:pt x="32" y="140"/>
                    <a:pt x="1" y="172"/>
                  </a:cubicBezTo>
                  <a:cubicBezTo>
                    <a:pt x="1" y="235"/>
                    <a:pt x="1" y="330"/>
                    <a:pt x="32" y="362"/>
                  </a:cubicBezTo>
                  <a:cubicBezTo>
                    <a:pt x="64" y="394"/>
                    <a:pt x="64" y="394"/>
                    <a:pt x="64" y="425"/>
                  </a:cubicBezTo>
                  <a:cubicBezTo>
                    <a:pt x="96" y="457"/>
                    <a:pt x="127" y="489"/>
                    <a:pt x="191" y="489"/>
                  </a:cubicBezTo>
                  <a:cubicBezTo>
                    <a:pt x="381" y="552"/>
                    <a:pt x="571" y="615"/>
                    <a:pt x="761" y="647"/>
                  </a:cubicBezTo>
                  <a:cubicBezTo>
                    <a:pt x="779" y="656"/>
                    <a:pt x="798" y="660"/>
                    <a:pt x="816" y="660"/>
                  </a:cubicBezTo>
                  <a:cubicBezTo>
                    <a:pt x="861" y="660"/>
                    <a:pt x="906" y="638"/>
                    <a:pt x="951" y="615"/>
                  </a:cubicBezTo>
                  <a:cubicBezTo>
                    <a:pt x="1014" y="584"/>
                    <a:pt x="1046" y="552"/>
                    <a:pt x="1077" y="489"/>
                  </a:cubicBezTo>
                  <a:cubicBezTo>
                    <a:pt x="1077" y="425"/>
                    <a:pt x="1077" y="362"/>
                    <a:pt x="1046" y="299"/>
                  </a:cubicBezTo>
                  <a:cubicBezTo>
                    <a:pt x="1014" y="235"/>
                    <a:pt x="951" y="204"/>
                    <a:pt x="887" y="172"/>
                  </a:cubicBezTo>
                  <a:cubicBezTo>
                    <a:pt x="697" y="140"/>
                    <a:pt x="507" y="77"/>
                    <a:pt x="317" y="14"/>
                  </a:cubicBezTo>
                  <a:cubicBezTo>
                    <a:pt x="299" y="4"/>
                    <a:pt x="280" y="1"/>
                    <a:pt x="26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7422076" y="4433756"/>
              <a:ext cx="22389" cy="41342"/>
            </a:xfrm>
            <a:custGeom>
              <a:avLst/>
              <a:gdLst/>
              <a:ahLst/>
              <a:cxnLst/>
              <a:rect l="l" t="t" r="r" b="b"/>
              <a:pathLst>
                <a:path w="697" h="1287" extrusionOk="0">
                  <a:moveTo>
                    <a:pt x="425" y="0"/>
                  </a:moveTo>
                  <a:cubicBezTo>
                    <a:pt x="316" y="0"/>
                    <a:pt x="213" y="86"/>
                    <a:pt x="158" y="196"/>
                  </a:cubicBezTo>
                  <a:cubicBezTo>
                    <a:pt x="95" y="450"/>
                    <a:pt x="63" y="703"/>
                    <a:pt x="0" y="956"/>
                  </a:cubicBezTo>
                  <a:cubicBezTo>
                    <a:pt x="0" y="1051"/>
                    <a:pt x="0" y="1115"/>
                    <a:pt x="32" y="1146"/>
                  </a:cubicBezTo>
                  <a:cubicBezTo>
                    <a:pt x="63" y="1210"/>
                    <a:pt x="127" y="1273"/>
                    <a:pt x="190" y="1273"/>
                  </a:cubicBezTo>
                  <a:cubicBezTo>
                    <a:pt x="209" y="1282"/>
                    <a:pt x="227" y="1286"/>
                    <a:pt x="246" y="1286"/>
                  </a:cubicBezTo>
                  <a:cubicBezTo>
                    <a:pt x="291" y="1286"/>
                    <a:pt x="335" y="1264"/>
                    <a:pt x="380" y="1241"/>
                  </a:cubicBezTo>
                  <a:cubicBezTo>
                    <a:pt x="412" y="1210"/>
                    <a:pt x="475" y="1178"/>
                    <a:pt x="475" y="1115"/>
                  </a:cubicBezTo>
                  <a:cubicBezTo>
                    <a:pt x="538" y="830"/>
                    <a:pt x="570" y="576"/>
                    <a:pt x="633" y="323"/>
                  </a:cubicBezTo>
                  <a:cubicBezTo>
                    <a:pt x="697" y="196"/>
                    <a:pt x="602" y="38"/>
                    <a:pt x="475" y="6"/>
                  </a:cubicBezTo>
                  <a:cubicBezTo>
                    <a:pt x="458" y="2"/>
                    <a:pt x="442" y="0"/>
                    <a:pt x="425"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7274566" y="4379018"/>
              <a:ext cx="41727" cy="28942"/>
            </a:xfrm>
            <a:custGeom>
              <a:avLst/>
              <a:gdLst/>
              <a:ahLst/>
              <a:cxnLst/>
              <a:rect l="l" t="t" r="r" b="b"/>
              <a:pathLst>
                <a:path w="1299" h="901" extrusionOk="0">
                  <a:moveTo>
                    <a:pt x="293" y="0"/>
                  </a:moveTo>
                  <a:cubicBezTo>
                    <a:pt x="204" y="0"/>
                    <a:pt x="106" y="42"/>
                    <a:pt x="63" y="127"/>
                  </a:cubicBezTo>
                  <a:cubicBezTo>
                    <a:pt x="0" y="254"/>
                    <a:pt x="63" y="380"/>
                    <a:pt x="158" y="444"/>
                  </a:cubicBezTo>
                  <a:cubicBezTo>
                    <a:pt x="412" y="602"/>
                    <a:pt x="665" y="729"/>
                    <a:pt x="887" y="855"/>
                  </a:cubicBezTo>
                  <a:cubicBezTo>
                    <a:pt x="932" y="878"/>
                    <a:pt x="976" y="900"/>
                    <a:pt x="1021" y="900"/>
                  </a:cubicBezTo>
                  <a:cubicBezTo>
                    <a:pt x="1040" y="900"/>
                    <a:pt x="1058" y="896"/>
                    <a:pt x="1077" y="887"/>
                  </a:cubicBezTo>
                  <a:cubicBezTo>
                    <a:pt x="1140" y="887"/>
                    <a:pt x="1203" y="824"/>
                    <a:pt x="1235" y="792"/>
                  </a:cubicBezTo>
                  <a:cubicBezTo>
                    <a:pt x="1298" y="665"/>
                    <a:pt x="1267" y="507"/>
                    <a:pt x="1140" y="444"/>
                  </a:cubicBezTo>
                  <a:cubicBezTo>
                    <a:pt x="887" y="317"/>
                    <a:pt x="633" y="190"/>
                    <a:pt x="412" y="32"/>
                  </a:cubicBezTo>
                  <a:cubicBezTo>
                    <a:pt x="380" y="11"/>
                    <a:pt x="338" y="0"/>
                    <a:pt x="29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7"/>
          <p:cNvGrpSpPr/>
          <p:nvPr/>
        </p:nvGrpSpPr>
        <p:grpSpPr>
          <a:xfrm>
            <a:off x="7973752" y="3812952"/>
            <a:ext cx="827103" cy="656105"/>
            <a:chOff x="7973752" y="3812952"/>
            <a:chExt cx="827103" cy="656105"/>
          </a:xfrm>
        </p:grpSpPr>
        <p:sp>
          <p:nvSpPr>
            <p:cNvPr id="1307" name="Google Shape;1307;p27"/>
            <p:cNvSpPr/>
            <p:nvPr/>
          </p:nvSpPr>
          <p:spPr>
            <a:xfrm>
              <a:off x="8556660" y="3812952"/>
              <a:ext cx="244195" cy="196943"/>
            </a:xfrm>
            <a:custGeom>
              <a:avLst/>
              <a:gdLst/>
              <a:ahLst/>
              <a:cxnLst/>
              <a:rect l="l" t="t" r="r" b="b"/>
              <a:pathLst>
                <a:path w="7602" h="6131" extrusionOk="0">
                  <a:moveTo>
                    <a:pt x="7601" y="0"/>
                  </a:moveTo>
                  <a:cubicBezTo>
                    <a:pt x="6931" y="865"/>
                    <a:pt x="5996" y="1065"/>
                    <a:pt x="5016" y="1065"/>
                  </a:cubicBezTo>
                  <a:cubicBezTo>
                    <a:pt x="4560" y="1065"/>
                    <a:pt x="4095" y="1022"/>
                    <a:pt x="3643" y="982"/>
                  </a:cubicBezTo>
                  <a:cubicBezTo>
                    <a:pt x="3517" y="969"/>
                    <a:pt x="3393" y="962"/>
                    <a:pt x="3270" y="962"/>
                  </a:cubicBezTo>
                  <a:cubicBezTo>
                    <a:pt x="1624" y="962"/>
                    <a:pt x="237" y="2121"/>
                    <a:pt x="1" y="3800"/>
                  </a:cubicBezTo>
                  <a:lnTo>
                    <a:pt x="1426" y="6081"/>
                  </a:lnTo>
                  <a:cubicBezTo>
                    <a:pt x="1596" y="6115"/>
                    <a:pt x="1766" y="6131"/>
                    <a:pt x="1934" y="6131"/>
                  </a:cubicBezTo>
                  <a:cubicBezTo>
                    <a:pt x="3172" y="6131"/>
                    <a:pt x="4330" y="5266"/>
                    <a:pt x="5195" y="4402"/>
                  </a:cubicBezTo>
                  <a:cubicBezTo>
                    <a:pt x="6461" y="3167"/>
                    <a:pt x="7221" y="1742"/>
                    <a:pt x="7601"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8569059" y="3826219"/>
              <a:ext cx="231539" cy="142463"/>
            </a:xfrm>
            <a:custGeom>
              <a:avLst/>
              <a:gdLst/>
              <a:ahLst/>
              <a:cxnLst/>
              <a:rect l="l" t="t" r="r" b="b"/>
              <a:pathLst>
                <a:path w="7208" h="4435" extrusionOk="0">
                  <a:moveTo>
                    <a:pt x="6860" y="0"/>
                  </a:moveTo>
                  <a:cubicBezTo>
                    <a:pt x="6786" y="0"/>
                    <a:pt x="6716" y="37"/>
                    <a:pt x="6677" y="125"/>
                  </a:cubicBezTo>
                  <a:cubicBezTo>
                    <a:pt x="6392" y="759"/>
                    <a:pt x="5695" y="1107"/>
                    <a:pt x="5062" y="1329"/>
                  </a:cubicBezTo>
                  <a:cubicBezTo>
                    <a:pt x="4460" y="1551"/>
                    <a:pt x="3795" y="1677"/>
                    <a:pt x="3162" y="1836"/>
                  </a:cubicBezTo>
                  <a:cubicBezTo>
                    <a:pt x="1832" y="2184"/>
                    <a:pt x="502" y="2691"/>
                    <a:pt x="58" y="4147"/>
                  </a:cubicBezTo>
                  <a:cubicBezTo>
                    <a:pt x="1" y="4320"/>
                    <a:pt x="152" y="4435"/>
                    <a:pt x="302" y="4435"/>
                  </a:cubicBezTo>
                  <a:cubicBezTo>
                    <a:pt x="399" y="4435"/>
                    <a:pt x="496" y="4386"/>
                    <a:pt x="533" y="4274"/>
                  </a:cubicBezTo>
                  <a:cubicBezTo>
                    <a:pt x="1008" y="2786"/>
                    <a:pt x="2560" y="2501"/>
                    <a:pt x="3890" y="2152"/>
                  </a:cubicBezTo>
                  <a:cubicBezTo>
                    <a:pt x="4999" y="1899"/>
                    <a:pt x="6582" y="1551"/>
                    <a:pt x="7120" y="379"/>
                  </a:cubicBezTo>
                  <a:cubicBezTo>
                    <a:pt x="7208" y="182"/>
                    <a:pt x="7024" y="0"/>
                    <a:pt x="686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a:off x="8591481" y="3826379"/>
              <a:ext cx="208154" cy="173558"/>
            </a:xfrm>
            <a:custGeom>
              <a:avLst/>
              <a:gdLst/>
              <a:ahLst/>
              <a:cxnLst/>
              <a:rect l="l" t="t" r="r" b="b"/>
              <a:pathLst>
                <a:path w="6480" h="5403" extrusionOk="0">
                  <a:moveTo>
                    <a:pt x="6186" y="0"/>
                  </a:moveTo>
                  <a:cubicBezTo>
                    <a:pt x="6086" y="0"/>
                    <a:pt x="5986" y="56"/>
                    <a:pt x="5947" y="184"/>
                  </a:cubicBezTo>
                  <a:cubicBezTo>
                    <a:pt x="5821" y="817"/>
                    <a:pt x="5219" y="1324"/>
                    <a:pt x="4776" y="1736"/>
                  </a:cubicBezTo>
                  <a:cubicBezTo>
                    <a:pt x="4301" y="2147"/>
                    <a:pt x="3794" y="2559"/>
                    <a:pt x="3224" y="2876"/>
                  </a:cubicBezTo>
                  <a:cubicBezTo>
                    <a:pt x="2084" y="3477"/>
                    <a:pt x="595" y="3762"/>
                    <a:pt x="57" y="5092"/>
                  </a:cubicBezTo>
                  <a:cubicBezTo>
                    <a:pt x="0" y="5281"/>
                    <a:pt x="146" y="5403"/>
                    <a:pt x="300" y="5403"/>
                  </a:cubicBezTo>
                  <a:cubicBezTo>
                    <a:pt x="405" y="5403"/>
                    <a:pt x="513" y="5347"/>
                    <a:pt x="564" y="5219"/>
                  </a:cubicBezTo>
                  <a:cubicBezTo>
                    <a:pt x="817" y="4586"/>
                    <a:pt x="1450" y="4206"/>
                    <a:pt x="2052" y="3921"/>
                  </a:cubicBezTo>
                  <a:cubicBezTo>
                    <a:pt x="2654" y="3667"/>
                    <a:pt x="3256" y="3446"/>
                    <a:pt x="3826" y="3097"/>
                  </a:cubicBezTo>
                  <a:cubicBezTo>
                    <a:pt x="4364" y="2749"/>
                    <a:pt x="4902" y="2306"/>
                    <a:pt x="5346" y="1862"/>
                  </a:cubicBezTo>
                  <a:cubicBezTo>
                    <a:pt x="5789" y="1451"/>
                    <a:pt x="6296" y="912"/>
                    <a:pt x="6422" y="310"/>
                  </a:cubicBezTo>
                  <a:cubicBezTo>
                    <a:pt x="6479" y="122"/>
                    <a:pt x="6333" y="0"/>
                    <a:pt x="6186"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a:off x="7973752" y="3968460"/>
              <a:ext cx="588548" cy="500597"/>
            </a:xfrm>
            <a:custGeom>
              <a:avLst/>
              <a:gdLst/>
              <a:ahLst/>
              <a:cxnLst/>
              <a:rect l="l" t="t" r="r" b="b"/>
              <a:pathLst>
                <a:path w="18322" h="15584" extrusionOk="0">
                  <a:moveTo>
                    <a:pt x="16902" y="1"/>
                  </a:moveTo>
                  <a:cubicBezTo>
                    <a:pt x="16864" y="1"/>
                    <a:pt x="16825" y="11"/>
                    <a:pt x="16785" y="36"/>
                  </a:cubicBezTo>
                  <a:cubicBezTo>
                    <a:pt x="13745" y="2031"/>
                    <a:pt x="10705" y="4058"/>
                    <a:pt x="7823" y="6307"/>
                  </a:cubicBezTo>
                  <a:cubicBezTo>
                    <a:pt x="6366" y="7415"/>
                    <a:pt x="4973" y="8587"/>
                    <a:pt x="3674" y="9822"/>
                  </a:cubicBezTo>
                  <a:cubicBezTo>
                    <a:pt x="2787" y="10677"/>
                    <a:pt x="1869" y="11437"/>
                    <a:pt x="1141" y="12419"/>
                  </a:cubicBezTo>
                  <a:cubicBezTo>
                    <a:pt x="602" y="13179"/>
                    <a:pt x="0" y="14255"/>
                    <a:pt x="666" y="15110"/>
                  </a:cubicBezTo>
                  <a:cubicBezTo>
                    <a:pt x="944" y="15463"/>
                    <a:pt x="1339" y="15584"/>
                    <a:pt x="1755" y="15584"/>
                  </a:cubicBezTo>
                  <a:cubicBezTo>
                    <a:pt x="2236" y="15584"/>
                    <a:pt x="2745" y="15422"/>
                    <a:pt x="3136" y="15269"/>
                  </a:cubicBezTo>
                  <a:cubicBezTo>
                    <a:pt x="4244" y="14825"/>
                    <a:pt x="5226" y="14160"/>
                    <a:pt x="6176" y="13495"/>
                  </a:cubicBezTo>
                  <a:cubicBezTo>
                    <a:pt x="7538" y="12514"/>
                    <a:pt x="8868" y="11437"/>
                    <a:pt x="10103" y="10328"/>
                  </a:cubicBezTo>
                  <a:cubicBezTo>
                    <a:pt x="13016" y="7700"/>
                    <a:pt x="15645" y="4818"/>
                    <a:pt x="18179" y="1841"/>
                  </a:cubicBezTo>
                  <a:cubicBezTo>
                    <a:pt x="18322" y="1650"/>
                    <a:pt x="18159" y="1405"/>
                    <a:pt x="17988" y="1405"/>
                  </a:cubicBezTo>
                  <a:cubicBezTo>
                    <a:pt x="17933" y="1405"/>
                    <a:pt x="17877" y="1431"/>
                    <a:pt x="17830" y="1493"/>
                  </a:cubicBezTo>
                  <a:cubicBezTo>
                    <a:pt x="15772" y="3900"/>
                    <a:pt x="13650" y="6275"/>
                    <a:pt x="11370" y="8460"/>
                  </a:cubicBezTo>
                  <a:cubicBezTo>
                    <a:pt x="9185" y="10582"/>
                    <a:pt x="6873" y="12577"/>
                    <a:pt x="4307" y="14129"/>
                  </a:cubicBezTo>
                  <a:cubicBezTo>
                    <a:pt x="3604" y="14568"/>
                    <a:pt x="2684" y="15089"/>
                    <a:pt x="1848" y="15089"/>
                  </a:cubicBezTo>
                  <a:cubicBezTo>
                    <a:pt x="1780" y="15089"/>
                    <a:pt x="1713" y="15086"/>
                    <a:pt x="1647" y="15079"/>
                  </a:cubicBezTo>
                  <a:cubicBezTo>
                    <a:pt x="285" y="14952"/>
                    <a:pt x="1077" y="13337"/>
                    <a:pt x="1552" y="12735"/>
                  </a:cubicBezTo>
                  <a:cubicBezTo>
                    <a:pt x="2186" y="11849"/>
                    <a:pt x="3041" y="11120"/>
                    <a:pt x="3832" y="10360"/>
                  </a:cubicBezTo>
                  <a:cubicBezTo>
                    <a:pt x="5036" y="9220"/>
                    <a:pt x="6303" y="8112"/>
                    <a:pt x="7601" y="7098"/>
                  </a:cubicBezTo>
                  <a:cubicBezTo>
                    <a:pt x="10610" y="4691"/>
                    <a:pt x="13840" y="2570"/>
                    <a:pt x="17038" y="479"/>
                  </a:cubicBezTo>
                  <a:cubicBezTo>
                    <a:pt x="17252" y="319"/>
                    <a:pt x="17105" y="1"/>
                    <a:pt x="16902"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a:off x="8510884" y="3936658"/>
              <a:ext cx="98712" cy="102824"/>
            </a:xfrm>
            <a:custGeom>
              <a:avLst/>
              <a:gdLst/>
              <a:ahLst/>
              <a:cxnLst/>
              <a:rect l="l" t="t" r="r" b="b"/>
              <a:pathLst>
                <a:path w="3073" h="3201" extrusionOk="0">
                  <a:moveTo>
                    <a:pt x="1299" y="488"/>
                  </a:moveTo>
                  <a:cubicBezTo>
                    <a:pt x="1320" y="498"/>
                    <a:pt x="1324" y="502"/>
                    <a:pt x="1319" y="502"/>
                  </a:cubicBezTo>
                  <a:cubicBezTo>
                    <a:pt x="1314" y="502"/>
                    <a:pt x="1299" y="498"/>
                    <a:pt x="1287" y="494"/>
                  </a:cubicBezTo>
                  <a:lnTo>
                    <a:pt x="1287" y="494"/>
                  </a:lnTo>
                  <a:cubicBezTo>
                    <a:pt x="1291" y="492"/>
                    <a:pt x="1295" y="490"/>
                    <a:pt x="1299" y="488"/>
                  </a:cubicBezTo>
                  <a:close/>
                  <a:moveTo>
                    <a:pt x="1265" y="506"/>
                  </a:moveTo>
                  <a:cubicBezTo>
                    <a:pt x="1311" y="540"/>
                    <a:pt x="1342" y="588"/>
                    <a:pt x="1394" y="614"/>
                  </a:cubicBezTo>
                  <a:cubicBezTo>
                    <a:pt x="1806" y="963"/>
                    <a:pt x="2154" y="1406"/>
                    <a:pt x="2408" y="1881"/>
                  </a:cubicBezTo>
                  <a:cubicBezTo>
                    <a:pt x="2439" y="1913"/>
                    <a:pt x="2471" y="1976"/>
                    <a:pt x="2503" y="2039"/>
                  </a:cubicBezTo>
                  <a:cubicBezTo>
                    <a:pt x="2503" y="2039"/>
                    <a:pt x="2526" y="2063"/>
                    <a:pt x="2533" y="2090"/>
                  </a:cubicBezTo>
                  <a:lnTo>
                    <a:pt x="2533" y="2090"/>
                  </a:lnTo>
                  <a:lnTo>
                    <a:pt x="2503" y="2134"/>
                  </a:lnTo>
                  <a:cubicBezTo>
                    <a:pt x="2344" y="2293"/>
                    <a:pt x="2154" y="2420"/>
                    <a:pt x="1996" y="2546"/>
                  </a:cubicBezTo>
                  <a:cubicBezTo>
                    <a:pt x="1933" y="2578"/>
                    <a:pt x="1901" y="2610"/>
                    <a:pt x="1838" y="2641"/>
                  </a:cubicBezTo>
                  <a:cubicBezTo>
                    <a:pt x="1838" y="2641"/>
                    <a:pt x="1806" y="2673"/>
                    <a:pt x="1774" y="2673"/>
                  </a:cubicBezTo>
                  <a:cubicBezTo>
                    <a:pt x="1774" y="2673"/>
                    <a:pt x="1679" y="2705"/>
                    <a:pt x="1743" y="2705"/>
                  </a:cubicBezTo>
                  <a:lnTo>
                    <a:pt x="1679" y="2705"/>
                  </a:lnTo>
                  <a:cubicBezTo>
                    <a:pt x="1679" y="2682"/>
                    <a:pt x="1648" y="2660"/>
                    <a:pt x="1640" y="2660"/>
                  </a:cubicBezTo>
                  <a:lnTo>
                    <a:pt x="1640" y="2660"/>
                  </a:lnTo>
                  <a:cubicBezTo>
                    <a:pt x="1637" y="2660"/>
                    <a:pt x="1638" y="2664"/>
                    <a:pt x="1648" y="2673"/>
                  </a:cubicBezTo>
                  <a:cubicBezTo>
                    <a:pt x="1648" y="2673"/>
                    <a:pt x="1648" y="2673"/>
                    <a:pt x="1616" y="2641"/>
                  </a:cubicBezTo>
                  <a:cubicBezTo>
                    <a:pt x="1584" y="2610"/>
                    <a:pt x="1553" y="2578"/>
                    <a:pt x="1521" y="2546"/>
                  </a:cubicBezTo>
                  <a:cubicBezTo>
                    <a:pt x="1458" y="2483"/>
                    <a:pt x="1394" y="2420"/>
                    <a:pt x="1331" y="2325"/>
                  </a:cubicBezTo>
                  <a:cubicBezTo>
                    <a:pt x="1173" y="2103"/>
                    <a:pt x="1046" y="1913"/>
                    <a:pt x="919" y="1691"/>
                  </a:cubicBezTo>
                  <a:cubicBezTo>
                    <a:pt x="824" y="1533"/>
                    <a:pt x="729" y="1343"/>
                    <a:pt x="602" y="1216"/>
                  </a:cubicBezTo>
                  <a:cubicBezTo>
                    <a:pt x="576" y="1190"/>
                    <a:pt x="548" y="1172"/>
                    <a:pt x="520" y="1160"/>
                  </a:cubicBezTo>
                  <a:lnTo>
                    <a:pt x="520" y="1160"/>
                  </a:lnTo>
                  <a:cubicBezTo>
                    <a:pt x="711" y="937"/>
                    <a:pt x="889" y="723"/>
                    <a:pt x="1141" y="583"/>
                  </a:cubicBezTo>
                  <a:cubicBezTo>
                    <a:pt x="1192" y="557"/>
                    <a:pt x="1222" y="532"/>
                    <a:pt x="1265" y="506"/>
                  </a:cubicBezTo>
                  <a:close/>
                  <a:moveTo>
                    <a:pt x="1310" y="0"/>
                  </a:moveTo>
                  <a:cubicBezTo>
                    <a:pt x="1214" y="0"/>
                    <a:pt x="1139" y="30"/>
                    <a:pt x="1046" y="76"/>
                  </a:cubicBezTo>
                  <a:cubicBezTo>
                    <a:pt x="634" y="266"/>
                    <a:pt x="381" y="583"/>
                    <a:pt x="96" y="899"/>
                  </a:cubicBezTo>
                  <a:cubicBezTo>
                    <a:pt x="32" y="1026"/>
                    <a:pt x="1" y="1153"/>
                    <a:pt x="96" y="1248"/>
                  </a:cubicBezTo>
                  <a:cubicBezTo>
                    <a:pt x="125" y="1277"/>
                    <a:pt x="164" y="1300"/>
                    <a:pt x="205" y="1315"/>
                  </a:cubicBezTo>
                  <a:lnTo>
                    <a:pt x="205" y="1315"/>
                  </a:lnTo>
                  <a:cubicBezTo>
                    <a:pt x="168" y="1400"/>
                    <a:pt x="174" y="1504"/>
                    <a:pt x="254" y="1596"/>
                  </a:cubicBezTo>
                  <a:lnTo>
                    <a:pt x="270" y="1596"/>
                  </a:lnTo>
                  <a:cubicBezTo>
                    <a:pt x="277" y="1605"/>
                    <a:pt x="286" y="1616"/>
                    <a:pt x="286" y="1628"/>
                  </a:cubicBezTo>
                  <a:cubicBezTo>
                    <a:pt x="317" y="1659"/>
                    <a:pt x="317" y="1691"/>
                    <a:pt x="349" y="1723"/>
                  </a:cubicBezTo>
                  <a:cubicBezTo>
                    <a:pt x="412" y="1818"/>
                    <a:pt x="476" y="1913"/>
                    <a:pt x="539" y="2008"/>
                  </a:cubicBezTo>
                  <a:cubicBezTo>
                    <a:pt x="666" y="2230"/>
                    <a:pt x="824" y="2451"/>
                    <a:pt x="982" y="2641"/>
                  </a:cubicBezTo>
                  <a:cubicBezTo>
                    <a:pt x="1109" y="2831"/>
                    <a:pt x="1268" y="3053"/>
                    <a:pt x="1489" y="3148"/>
                  </a:cubicBezTo>
                  <a:cubicBezTo>
                    <a:pt x="1563" y="3185"/>
                    <a:pt x="1635" y="3200"/>
                    <a:pt x="1704" y="3200"/>
                  </a:cubicBezTo>
                  <a:cubicBezTo>
                    <a:pt x="1872" y="3200"/>
                    <a:pt x="2029" y="3111"/>
                    <a:pt x="2186" y="3021"/>
                  </a:cubicBezTo>
                  <a:cubicBezTo>
                    <a:pt x="2408" y="2863"/>
                    <a:pt x="2629" y="2673"/>
                    <a:pt x="2851" y="2483"/>
                  </a:cubicBezTo>
                  <a:cubicBezTo>
                    <a:pt x="2946" y="2388"/>
                    <a:pt x="3041" y="2293"/>
                    <a:pt x="3041" y="2166"/>
                  </a:cubicBezTo>
                  <a:cubicBezTo>
                    <a:pt x="3073" y="2039"/>
                    <a:pt x="3009" y="1944"/>
                    <a:pt x="2946" y="1818"/>
                  </a:cubicBezTo>
                  <a:cubicBezTo>
                    <a:pt x="2661" y="1248"/>
                    <a:pt x="2249" y="741"/>
                    <a:pt x="1774" y="298"/>
                  </a:cubicBezTo>
                  <a:cubicBezTo>
                    <a:pt x="1679" y="203"/>
                    <a:pt x="1553" y="76"/>
                    <a:pt x="1426" y="13"/>
                  </a:cubicBezTo>
                  <a:cubicBezTo>
                    <a:pt x="1383" y="4"/>
                    <a:pt x="1346" y="0"/>
                    <a:pt x="1310"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27"/>
          <p:cNvGrpSpPr/>
          <p:nvPr/>
        </p:nvGrpSpPr>
        <p:grpSpPr>
          <a:xfrm>
            <a:off x="6127695" y="4167391"/>
            <a:ext cx="144489" cy="135334"/>
            <a:chOff x="6127695" y="4167391"/>
            <a:chExt cx="144489" cy="135334"/>
          </a:xfrm>
        </p:grpSpPr>
        <p:sp>
          <p:nvSpPr>
            <p:cNvPr id="1313" name="Google Shape;1313;p27"/>
            <p:cNvSpPr/>
            <p:nvPr/>
          </p:nvSpPr>
          <p:spPr>
            <a:xfrm>
              <a:off x="6127695" y="4242656"/>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a:off x="6172475" y="4167391"/>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a:off x="6208067" y="4252839"/>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3548"/>
              </a:buClr>
              <a:buSzPts val="2800"/>
              <a:buFont typeface="Poppins Medium"/>
              <a:buNone/>
              <a:defRPr sz="2800">
                <a:solidFill>
                  <a:srgbClr val="003548"/>
                </a:solidFill>
                <a:latin typeface="Poppins Medium"/>
                <a:ea typeface="Poppins Medium"/>
                <a:cs typeface="Poppins Medium"/>
                <a:sym typeface="Poppins Medium"/>
              </a:defRPr>
            </a:lvl1pPr>
            <a:lvl2pPr lvl="1">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2pPr>
            <a:lvl3pPr lvl="2">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3pPr>
            <a:lvl4pPr lvl="3">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4pPr>
            <a:lvl5pPr lvl="4">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5pPr>
            <a:lvl6pPr lvl="5">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6pPr>
            <a:lvl7pPr lvl="6">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7pPr>
            <a:lvl8pPr lvl="7">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8pPr>
            <a:lvl9pPr lvl="8">
              <a:spcBef>
                <a:spcPts val="0"/>
              </a:spcBef>
              <a:spcAft>
                <a:spcPts val="0"/>
              </a:spcAft>
              <a:buClr>
                <a:srgbClr val="003548"/>
              </a:buClr>
              <a:buSzPts val="2800"/>
              <a:buFont typeface="Poppins"/>
              <a:buNone/>
              <a:defRPr sz="2800">
                <a:solidFill>
                  <a:srgbClr val="003548"/>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094A9"/>
              </a:buClr>
              <a:buSzPts val="1800"/>
              <a:buFont typeface="Raleway"/>
              <a:buChar char="●"/>
              <a:defRPr sz="1800">
                <a:solidFill>
                  <a:srgbClr val="0094A9"/>
                </a:solidFill>
                <a:latin typeface="Raleway"/>
                <a:ea typeface="Raleway"/>
                <a:cs typeface="Raleway"/>
                <a:sym typeface="Raleway"/>
              </a:defRPr>
            </a:lvl1pPr>
            <a:lvl2pPr marL="914400" lvl="1"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2pPr>
            <a:lvl3pPr marL="1371600" lvl="2"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3pPr>
            <a:lvl4pPr marL="1828800" lvl="3"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4pPr>
            <a:lvl5pPr marL="2286000" lvl="4"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5pPr>
            <a:lvl6pPr marL="2743200" lvl="5"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6pPr>
            <a:lvl7pPr marL="3200400" lvl="6"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7pPr>
            <a:lvl8pPr marL="3657600" lvl="7" indent="-317500">
              <a:lnSpc>
                <a:spcPct val="115000"/>
              </a:lnSpc>
              <a:spcBef>
                <a:spcPts val="1600"/>
              </a:spcBef>
              <a:spcAft>
                <a:spcPts val="0"/>
              </a:spcAft>
              <a:buClr>
                <a:srgbClr val="0094A9"/>
              </a:buClr>
              <a:buSzPts val="1400"/>
              <a:buFont typeface="Raleway"/>
              <a:buChar char="○"/>
              <a:defRPr>
                <a:solidFill>
                  <a:srgbClr val="0094A9"/>
                </a:solidFill>
                <a:latin typeface="Raleway"/>
                <a:ea typeface="Raleway"/>
                <a:cs typeface="Raleway"/>
                <a:sym typeface="Raleway"/>
              </a:defRPr>
            </a:lvl8pPr>
            <a:lvl9pPr marL="4114800" lvl="8" indent="-317500">
              <a:lnSpc>
                <a:spcPct val="115000"/>
              </a:lnSpc>
              <a:spcBef>
                <a:spcPts val="1600"/>
              </a:spcBef>
              <a:spcAft>
                <a:spcPts val="1600"/>
              </a:spcAft>
              <a:buClr>
                <a:srgbClr val="0094A9"/>
              </a:buClr>
              <a:buSzPts val="1400"/>
              <a:buFont typeface="Raleway"/>
              <a:buChar char="■"/>
              <a:defRPr>
                <a:solidFill>
                  <a:srgbClr val="0094A9"/>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62"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grpSp>
        <p:nvGrpSpPr>
          <p:cNvPr id="1324" name="Google Shape;1324;p30"/>
          <p:cNvGrpSpPr/>
          <p:nvPr/>
        </p:nvGrpSpPr>
        <p:grpSpPr>
          <a:xfrm>
            <a:off x="948293" y="1646214"/>
            <a:ext cx="426239" cy="521323"/>
            <a:chOff x="2863016" y="1396316"/>
            <a:chExt cx="426239" cy="521323"/>
          </a:xfrm>
        </p:grpSpPr>
        <p:sp>
          <p:nvSpPr>
            <p:cNvPr id="1325" name="Google Shape;1325;p30"/>
            <p:cNvSpPr/>
            <p:nvPr/>
          </p:nvSpPr>
          <p:spPr>
            <a:xfrm>
              <a:off x="2863016" y="1603060"/>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3096905" y="1396316"/>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3072460" y="1751405"/>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0"/>
          <p:cNvGrpSpPr/>
          <p:nvPr/>
        </p:nvGrpSpPr>
        <p:grpSpPr>
          <a:xfrm>
            <a:off x="7769536" y="1725782"/>
            <a:ext cx="426169" cy="521837"/>
            <a:chOff x="5877723" y="1395802"/>
            <a:chExt cx="426169" cy="521837"/>
          </a:xfrm>
        </p:grpSpPr>
        <p:sp>
          <p:nvSpPr>
            <p:cNvPr id="1329" name="Google Shape;1329;p30"/>
            <p:cNvSpPr/>
            <p:nvPr/>
          </p:nvSpPr>
          <p:spPr>
            <a:xfrm>
              <a:off x="5885754" y="1631554"/>
              <a:ext cx="418139" cy="78347"/>
            </a:xfrm>
            <a:custGeom>
              <a:avLst/>
              <a:gdLst/>
              <a:ahLst/>
              <a:cxnLst/>
              <a:rect l="l" t="t" r="r" b="b"/>
              <a:pathLst>
                <a:path w="13017" h="2439" extrusionOk="0">
                  <a:moveTo>
                    <a:pt x="1584" y="0"/>
                  </a:moveTo>
                  <a:cubicBezTo>
                    <a:pt x="0" y="0"/>
                    <a:pt x="0" y="2439"/>
                    <a:pt x="1584" y="2439"/>
                  </a:cubicBezTo>
                  <a:lnTo>
                    <a:pt x="11433" y="2439"/>
                  </a:lnTo>
                  <a:cubicBezTo>
                    <a:pt x="13016" y="2439"/>
                    <a:pt x="13016" y="0"/>
                    <a:pt x="11433"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5877723" y="1757476"/>
              <a:ext cx="192285" cy="160163"/>
            </a:xfrm>
            <a:custGeom>
              <a:avLst/>
              <a:gdLst/>
              <a:ahLst/>
              <a:cxnLst/>
              <a:rect l="l" t="t" r="r" b="b"/>
              <a:pathLst>
                <a:path w="5986" h="4986" extrusionOk="0">
                  <a:moveTo>
                    <a:pt x="1787" y="0"/>
                  </a:moveTo>
                  <a:cubicBezTo>
                    <a:pt x="846" y="0"/>
                    <a:pt x="1" y="1239"/>
                    <a:pt x="884" y="2097"/>
                  </a:cubicBezTo>
                  <a:cubicBezTo>
                    <a:pt x="1707" y="2952"/>
                    <a:pt x="2530" y="3776"/>
                    <a:pt x="3385" y="4631"/>
                  </a:cubicBezTo>
                  <a:cubicBezTo>
                    <a:pt x="3635" y="4881"/>
                    <a:pt x="3918" y="4986"/>
                    <a:pt x="4192" y="4986"/>
                  </a:cubicBezTo>
                  <a:cubicBezTo>
                    <a:pt x="5134" y="4986"/>
                    <a:pt x="5986" y="3747"/>
                    <a:pt x="5127" y="2889"/>
                  </a:cubicBezTo>
                  <a:lnTo>
                    <a:pt x="2594" y="355"/>
                  </a:lnTo>
                  <a:cubicBezTo>
                    <a:pt x="2344" y="105"/>
                    <a:pt x="2061" y="0"/>
                    <a:pt x="1787"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5894074" y="1395802"/>
              <a:ext cx="200220" cy="166266"/>
            </a:xfrm>
            <a:custGeom>
              <a:avLst/>
              <a:gdLst/>
              <a:ahLst/>
              <a:cxnLst/>
              <a:rect l="l" t="t" r="r" b="b"/>
              <a:pathLst>
                <a:path w="6233" h="5176" extrusionOk="0">
                  <a:moveTo>
                    <a:pt x="4458" y="0"/>
                  </a:moveTo>
                  <a:cubicBezTo>
                    <a:pt x="4179" y="0"/>
                    <a:pt x="3891" y="110"/>
                    <a:pt x="3636" y="372"/>
                  </a:cubicBezTo>
                  <a:cubicBezTo>
                    <a:pt x="2718" y="1290"/>
                    <a:pt x="1863" y="2240"/>
                    <a:pt x="913" y="3095"/>
                  </a:cubicBezTo>
                  <a:cubicBezTo>
                    <a:pt x="0" y="3934"/>
                    <a:pt x="855" y="5176"/>
                    <a:pt x="1831" y="5176"/>
                  </a:cubicBezTo>
                  <a:cubicBezTo>
                    <a:pt x="2108" y="5176"/>
                    <a:pt x="2395" y="5075"/>
                    <a:pt x="2655" y="4837"/>
                  </a:cubicBezTo>
                  <a:cubicBezTo>
                    <a:pt x="3605" y="3982"/>
                    <a:pt x="4460" y="3032"/>
                    <a:pt x="5378" y="2114"/>
                  </a:cubicBezTo>
                  <a:cubicBezTo>
                    <a:pt x="6232" y="1235"/>
                    <a:pt x="5395" y="0"/>
                    <a:pt x="4458"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0"/>
          <p:cNvGrpSpPr/>
          <p:nvPr/>
        </p:nvGrpSpPr>
        <p:grpSpPr>
          <a:xfrm>
            <a:off x="3365950" y="3768933"/>
            <a:ext cx="2412098" cy="103788"/>
            <a:chOff x="3365951" y="3290467"/>
            <a:chExt cx="2412098" cy="103788"/>
          </a:xfrm>
        </p:grpSpPr>
        <p:sp>
          <p:nvSpPr>
            <p:cNvPr id="1333" name="Google Shape;1333;p30"/>
            <p:cNvSpPr/>
            <p:nvPr/>
          </p:nvSpPr>
          <p:spPr>
            <a:xfrm>
              <a:off x="3365951"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3690492"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4016029"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4341566"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4667102"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4992639"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5318176"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5642717"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rgbClr val="FFC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30"/>
          <p:cNvSpPr txBox="1">
            <a:spLocks noGrp="1"/>
          </p:cNvSpPr>
          <p:nvPr>
            <p:ph type="ctrTitle"/>
          </p:nvPr>
        </p:nvSpPr>
        <p:spPr>
          <a:xfrm>
            <a:off x="1161378" y="1562068"/>
            <a:ext cx="6821243" cy="140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b="1" dirty="0">
                <a:latin typeface="Poppins"/>
                <a:ea typeface="Poppins"/>
                <a:cs typeface="Poppins"/>
                <a:sym typeface="Poppins"/>
              </a:rPr>
              <a:t>ÁMBITOS DE AUTONOMÍA CURRICULAR</a:t>
            </a:r>
            <a:endParaRPr b="1" dirty="0">
              <a:latin typeface="Poppins"/>
              <a:ea typeface="Poppins"/>
              <a:cs typeface="Poppins"/>
              <a:sym typeface="Poppins"/>
            </a:endParaRPr>
          </a:p>
        </p:txBody>
      </p:sp>
      <p:sp>
        <p:nvSpPr>
          <p:cNvPr id="1342" name="Google Shape;1342;p30"/>
          <p:cNvSpPr txBox="1">
            <a:spLocks noGrp="1"/>
          </p:cNvSpPr>
          <p:nvPr>
            <p:ph type="subTitle" idx="1"/>
          </p:nvPr>
        </p:nvSpPr>
        <p:spPr>
          <a:xfrm>
            <a:off x="2367149" y="2975550"/>
            <a:ext cx="4409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Atención a la diversidad y a las necesidades e intereses individuales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6" name="Rectangle 2">
            <a:extLst>
              <a:ext uri="{FF2B5EF4-FFF2-40B4-BE49-F238E27FC236}">
                <a16:creationId xmlns:a16="http://schemas.microsoft.com/office/drawing/2014/main" id="{6C9E0547-8A63-424F-A525-A0C3DDC5212C}"/>
              </a:ext>
            </a:extLst>
          </p:cNvPr>
          <p:cNvSpPr>
            <a:spLocks noChangeArrowheads="1"/>
          </p:cNvSpPr>
          <p:nvPr/>
        </p:nvSpPr>
        <p:spPr bwMode="auto">
          <a:xfrm>
            <a:off x="2503315" y="61555"/>
            <a:ext cx="43925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ESCUELA NORMAL DE EDUCACIÓN PREESCOLAR</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LICENCIATURA EN EDUCACIÓN PREESCOLAR</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CICLO ESCOLAR 2020-2021</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p:txBody>
      </p:sp>
      <p:sp>
        <p:nvSpPr>
          <p:cNvPr id="8" name="Rectangle 3">
            <a:extLst>
              <a:ext uri="{FF2B5EF4-FFF2-40B4-BE49-F238E27FC236}">
                <a16:creationId xmlns:a16="http://schemas.microsoft.com/office/drawing/2014/main" id="{BD62AB14-D32A-4B32-A033-8242E1FFC1F3}"/>
              </a:ext>
            </a:extLst>
          </p:cNvPr>
          <p:cNvSpPr>
            <a:spLocks noChangeArrowheads="1"/>
          </p:cNvSpPr>
          <p:nvPr/>
        </p:nvSpPr>
        <p:spPr bwMode="auto">
          <a:xfrm>
            <a:off x="1237440" y="809358"/>
            <a:ext cx="6924297"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GRUPO C</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NOMBRE DEL TRABAJO: </a:t>
            </a:r>
            <a:r>
              <a:rPr kumimoji="0" lang="es-MX" altLang="es-MX"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CUADRO COMPARATIVO DEL PROGRAMA DE APRENDIZAJES CLAVES</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dirty="0">
              <a:solidFill>
                <a:schemeClr val="accent5">
                  <a:lumMod val="75000"/>
                </a:schemeClr>
              </a:solidFill>
              <a:latin typeface="Raleway" panose="020B0604020202020204" charset="0"/>
              <a:ea typeface="Inter" panose="020B060402020202020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b="1" dirty="0">
                <a:solidFill>
                  <a:schemeClr val="accent5">
                    <a:lumMod val="75000"/>
                  </a:schemeClr>
                </a:solidFill>
                <a:latin typeface="Raleway" panose="020B0604020202020204" charset="0"/>
                <a:ea typeface="Inter" panose="020B0604020202020204" charset="0"/>
                <a:cs typeface="Arial" panose="020B0604020202020204" pitchFamily="34" charset="0"/>
              </a:rPr>
              <a:t>INTEGRANTES:</a:t>
            </a: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SALDIVAR MARTINEZ DHANYA GUADALUPE N.#15</a:t>
            </a: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SANCHEZ CALDERON CARLA SAMANTHA N.#16</a:t>
            </a:r>
            <a:endParaRPr lang="es-MX" sz="1100" dirty="0">
              <a:solidFill>
                <a:schemeClr val="accent5">
                  <a:lumMod val="75000"/>
                </a:schemeClr>
              </a:solidFill>
              <a:latin typeface="Raleway"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SOSA DOMINGUEZ VERENA CONCEPCION N.#17</a:t>
            </a: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SUAREZ GARCIA DEBANHI YOLANDA N.#18</a:t>
            </a:r>
            <a:endParaRPr lang="es-MX" sz="1100" dirty="0">
              <a:solidFill>
                <a:schemeClr val="accent5">
                  <a:lumMod val="75000"/>
                </a:schemeClr>
              </a:solidFill>
              <a:latin typeface="Raleway"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VALDES JIMENEZ MARIANA GUADALUPE N.#19</a:t>
            </a: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VARELA JARAMILLO MELANIE YAZMIN N.#20</a:t>
            </a:r>
            <a:endParaRPr lang="es-MX" sz="1100" dirty="0">
              <a:solidFill>
                <a:schemeClr val="accent5">
                  <a:lumMod val="75000"/>
                </a:schemeClr>
              </a:solidFill>
              <a:latin typeface="Raleway"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1100" b="0" i="0" dirty="0">
                <a:solidFill>
                  <a:schemeClr val="accent5">
                    <a:lumMod val="75000"/>
                  </a:schemeClr>
                </a:solidFill>
                <a:effectLst/>
                <a:latin typeface="Raleway" panose="020B0604020202020204" charset="0"/>
              </a:rPr>
              <a:t>VELAZQUEZ MEDELLIN ARYADNA N.#21</a:t>
            </a:r>
            <a:endParaRPr kumimoji="0" lang="es-MX" altLang="es-MX" sz="1100" b="1"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COMPETENCIA DE UNIDAD: </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 Utiliza los recursos metodológicos y técnicos de la investigación para explicar, comprender situaciones educativas y mejorar su docencia. </a:t>
            </a:r>
            <a:endParaRPr kumimoji="0" lang="es-MX" altLang="es-MX" sz="1000"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 Emplea los medios tecnológicos y las fuentes de información científica disponibles para mantenerse actualizado respecto a los diversos campos de conocimiento que intervienen en su trabajo docente</a:t>
            </a:r>
            <a:endParaRPr kumimoji="0" lang="es-MX" altLang="es-MX" sz="1000"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MATERIA: </a:t>
            </a:r>
            <a:r>
              <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PLANEACIÓN Y EVALUACIÓN DE LA ENSEÑANZA Y EL APRENDIZAJE </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NOMBRE DEL DOCENTE: </a:t>
            </a:r>
            <a:r>
              <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EVA FABIOLA RUÍZ PRADIS </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accent5">
                    <a:lumMod val="75000"/>
                  </a:schemeClr>
                </a:solidFill>
                <a:effectLst/>
                <a:latin typeface="Raleway" panose="020B0604020202020204" charset="0"/>
                <a:ea typeface="Inter" panose="020B0604020202020204" charset="0"/>
                <a:cs typeface="Arial" panose="020B0604020202020204" pitchFamily="34" charset="0"/>
              </a:rPr>
              <a:t>03 de mayo de 2021   SALTILLO, COAHUILA.</a:t>
            </a:r>
            <a:endParaRPr kumimoji="0" lang="es-MX" altLang="es-MX" b="0" i="0" u="none" strike="noStrike" cap="none" normalizeH="0" baseline="0" dirty="0">
              <a:ln>
                <a:noFill/>
              </a:ln>
              <a:solidFill>
                <a:schemeClr val="accent5">
                  <a:lumMod val="75000"/>
                </a:schemeClr>
              </a:solidFill>
              <a:effectLst/>
              <a:latin typeface="Raleway" panose="020B0604020202020204" charset="0"/>
              <a:ea typeface="Inter" panose="020B0604020202020204" charset="0"/>
            </a:endParaRPr>
          </a:p>
        </p:txBody>
      </p:sp>
      <p:pic>
        <p:nvPicPr>
          <p:cNvPr id="9" name="Imagen 8" descr="Una señal con letras y números&#10;&#10;Descripción generada automáticamente con confianza baja">
            <a:extLst>
              <a:ext uri="{FF2B5EF4-FFF2-40B4-BE49-F238E27FC236}">
                <a16:creationId xmlns:a16="http://schemas.microsoft.com/office/drawing/2014/main" id="{9F38010A-31BA-4EE9-BA8B-CDB86DC7CF18}"/>
              </a:ext>
            </a:extLst>
          </p:cNvPr>
          <p:cNvPicPr>
            <a:picLocks noChangeAspect="1"/>
          </p:cNvPicPr>
          <p:nvPr/>
        </p:nvPicPr>
        <p:blipFill>
          <a:blip r:embed="rId3"/>
          <a:stretch>
            <a:fillRect/>
          </a:stretch>
        </p:blipFill>
        <p:spPr>
          <a:xfrm>
            <a:off x="142875" y="71437"/>
            <a:ext cx="1507721" cy="1121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3" name="CuadroTexto 2">
            <a:extLst>
              <a:ext uri="{FF2B5EF4-FFF2-40B4-BE49-F238E27FC236}">
                <a16:creationId xmlns:a16="http://schemas.microsoft.com/office/drawing/2014/main" id="{83D372AD-FFDA-46B6-84B6-87F67731A923}"/>
              </a:ext>
            </a:extLst>
          </p:cNvPr>
          <p:cNvSpPr txBox="1"/>
          <p:nvPr/>
        </p:nvSpPr>
        <p:spPr>
          <a:xfrm>
            <a:off x="2190307" y="1090254"/>
            <a:ext cx="4763386" cy="2962991"/>
          </a:xfrm>
          <a:prstGeom prst="rect">
            <a:avLst/>
          </a:prstGeom>
          <a:noFill/>
        </p:spPr>
        <p:txBody>
          <a:bodyPr wrap="square">
            <a:spAutoFit/>
          </a:bodyPr>
          <a:lstStyle/>
          <a:p>
            <a:pPr algn="ctr">
              <a:lnSpc>
                <a:spcPct val="150000"/>
              </a:lnSpc>
            </a:pPr>
            <a:r>
              <a:rPr lang="es-ES" dirty="0">
                <a:solidFill>
                  <a:schemeClr val="accent5">
                    <a:lumMod val="75000"/>
                  </a:schemeClr>
                </a:solidFill>
                <a:latin typeface="Raleway" panose="020B0604020202020204" charset="0"/>
              </a:rPr>
              <a:t>La Autonomía curricular ofrece a la escuela la facultad de decidir, con base en su contexto, y de acuerdo con los intereses, las habilidades y las necesidades particulares de los estudiantes, los ámbitos que resultan más pertinentes y adecuados incorporar a su oferta y con ello complementar el currículo obligatorio, pautado por los otros dos componentes curriculares: Campos de Formación Académica y Áreas de Desarrollo Personal y Social. </a:t>
            </a:r>
            <a:endParaRPr lang="es-MX" dirty="0">
              <a:solidFill>
                <a:schemeClr val="accent5">
                  <a:lumMod val="75000"/>
                </a:schemeClr>
              </a:solidFill>
              <a:latin typeface="Raleway"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67CEA77E-7D50-4131-A7D8-9043372C987B}"/>
              </a:ext>
            </a:extLst>
          </p:cNvPr>
          <p:cNvGraphicFramePr>
            <a:graphicFrameLocks noGrp="1"/>
          </p:cNvGraphicFramePr>
          <p:nvPr>
            <p:extLst>
              <p:ext uri="{D42A27DB-BD31-4B8C-83A1-F6EECF244321}">
                <p14:modId xmlns:p14="http://schemas.microsoft.com/office/powerpoint/2010/main" val="2182665783"/>
              </p:ext>
            </p:extLst>
          </p:nvPr>
        </p:nvGraphicFramePr>
        <p:xfrm>
          <a:off x="190056" y="152578"/>
          <a:ext cx="8763888" cy="4838343"/>
        </p:xfrm>
        <a:graphic>
          <a:graphicData uri="http://schemas.openxmlformats.org/drawingml/2006/table">
            <a:tbl>
              <a:tblPr firstRow="1" bandRow="1">
                <a:tableStyleId>{00A15C55-8517-42AA-B614-E9B94910E393}</a:tableStyleId>
              </a:tblPr>
              <a:tblGrid>
                <a:gridCol w="1233130">
                  <a:extLst>
                    <a:ext uri="{9D8B030D-6E8A-4147-A177-3AD203B41FA5}">
                      <a16:colId xmlns:a16="http://schemas.microsoft.com/office/drawing/2014/main" val="2008305085"/>
                    </a:ext>
                  </a:extLst>
                </a:gridCol>
                <a:gridCol w="1757277">
                  <a:extLst>
                    <a:ext uri="{9D8B030D-6E8A-4147-A177-3AD203B41FA5}">
                      <a16:colId xmlns:a16="http://schemas.microsoft.com/office/drawing/2014/main" val="1622585416"/>
                    </a:ext>
                  </a:extLst>
                </a:gridCol>
                <a:gridCol w="1605516">
                  <a:extLst>
                    <a:ext uri="{9D8B030D-6E8A-4147-A177-3AD203B41FA5}">
                      <a16:colId xmlns:a16="http://schemas.microsoft.com/office/drawing/2014/main" val="3828664119"/>
                    </a:ext>
                  </a:extLst>
                </a:gridCol>
                <a:gridCol w="1924493">
                  <a:extLst>
                    <a:ext uri="{9D8B030D-6E8A-4147-A177-3AD203B41FA5}">
                      <a16:colId xmlns:a16="http://schemas.microsoft.com/office/drawing/2014/main" val="307400190"/>
                    </a:ext>
                  </a:extLst>
                </a:gridCol>
                <a:gridCol w="2243472">
                  <a:extLst>
                    <a:ext uri="{9D8B030D-6E8A-4147-A177-3AD203B41FA5}">
                      <a16:colId xmlns:a16="http://schemas.microsoft.com/office/drawing/2014/main" val="1773969127"/>
                    </a:ext>
                  </a:extLst>
                </a:gridCol>
              </a:tblGrid>
              <a:tr h="581321">
                <a:tc>
                  <a:txBody>
                    <a:bodyPr/>
                    <a:lstStyle/>
                    <a:p>
                      <a:pPr algn="ctr"/>
                      <a:r>
                        <a:rPr lang="es-MX" sz="1400" dirty="0">
                          <a:solidFill>
                            <a:schemeClr val="accent1">
                              <a:lumMod val="50000"/>
                            </a:schemeClr>
                          </a:solidFill>
                        </a:rPr>
                        <a:t>Campos de formación académica</a:t>
                      </a:r>
                      <a:endParaRPr lang="es-MX" sz="1400" dirty="0">
                        <a:solidFill>
                          <a:schemeClr val="accent1">
                            <a:lumMod val="50000"/>
                          </a:schemeClr>
                        </a:solidFill>
                        <a:latin typeface="Raleway" panose="020B0604020202020204" charset="0"/>
                      </a:endParaRPr>
                    </a:p>
                  </a:txBody>
                  <a:tcPr>
                    <a:solidFill>
                      <a:schemeClr val="accent4">
                        <a:lumMod val="60000"/>
                        <a:lumOff val="40000"/>
                      </a:schemeClr>
                    </a:solidFill>
                  </a:tcPr>
                </a:tc>
                <a:tc>
                  <a:txBody>
                    <a:bodyPr/>
                    <a:lstStyle/>
                    <a:p>
                      <a:pPr algn="ctr"/>
                      <a:r>
                        <a:rPr lang="es-MX" sz="1400" dirty="0">
                          <a:solidFill>
                            <a:schemeClr val="accent1">
                              <a:lumMod val="50000"/>
                            </a:schemeClr>
                          </a:solidFill>
                        </a:rPr>
                        <a:t>Enfoque pedagógico</a:t>
                      </a:r>
                      <a:endParaRPr lang="es-MX" sz="1400" dirty="0">
                        <a:solidFill>
                          <a:schemeClr val="accent1">
                            <a:lumMod val="50000"/>
                          </a:schemeClr>
                        </a:solidFill>
                        <a:latin typeface="Raleway" panose="020B0604020202020204" charset="0"/>
                      </a:endParaRPr>
                    </a:p>
                  </a:txBody>
                  <a:tcPr>
                    <a:solidFill>
                      <a:schemeClr val="accent4">
                        <a:lumMod val="60000"/>
                        <a:lumOff val="40000"/>
                      </a:schemeClr>
                    </a:solidFill>
                  </a:tcPr>
                </a:tc>
                <a:tc>
                  <a:txBody>
                    <a:bodyPr/>
                    <a:lstStyle/>
                    <a:p>
                      <a:pPr algn="ctr"/>
                      <a:r>
                        <a:rPr lang="es-MX" sz="1400" dirty="0">
                          <a:solidFill>
                            <a:schemeClr val="accent1">
                              <a:lumMod val="50000"/>
                            </a:schemeClr>
                          </a:solidFill>
                        </a:rPr>
                        <a:t>Propósitos del campo </a:t>
                      </a:r>
                      <a:endParaRPr lang="es-MX" sz="1400" dirty="0">
                        <a:solidFill>
                          <a:schemeClr val="accent1">
                            <a:lumMod val="50000"/>
                          </a:schemeClr>
                        </a:solidFill>
                        <a:latin typeface="Raleway" panose="020B0604020202020204" charset="0"/>
                      </a:endParaRPr>
                    </a:p>
                  </a:txBody>
                  <a:tcPr>
                    <a:solidFill>
                      <a:schemeClr val="accent4">
                        <a:lumMod val="60000"/>
                        <a:lumOff val="40000"/>
                      </a:schemeClr>
                    </a:solidFill>
                  </a:tcPr>
                </a:tc>
                <a:tc>
                  <a:txBody>
                    <a:bodyPr/>
                    <a:lstStyle/>
                    <a:p>
                      <a:pPr algn="ctr"/>
                      <a:r>
                        <a:rPr lang="es-MX" sz="1400" dirty="0">
                          <a:solidFill>
                            <a:schemeClr val="accent1">
                              <a:lumMod val="50000"/>
                            </a:schemeClr>
                          </a:solidFill>
                        </a:rPr>
                        <a:t>Contenidos del campo</a:t>
                      </a:r>
                      <a:endParaRPr lang="es-MX" sz="1400" dirty="0">
                        <a:solidFill>
                          <a:schemeClr val="accent1">
                            <a:lumMod val="50000"/>
                          </a:schemeClr>
                        </a:solidFill>
                        <a:latin typeface="Raleway" panose="020B0604020202020204" charset="0"/>
                      </a:endParaRPr>
                    </a:p>
                  </a:txBody>
                  <a:tcPr>
                    <a:solidFill>
                      <a:schemeClr val="accent4">
                        <a:lumMod val="60000"/>
                        <a:lumOff val="40000"/>
                      </a:schemeClr>
                    </a:solidFill>
                  </a:tcPr>
                </a:tc>
                <a:tc>
                  <a:txBody>
                    <a:bodyPr/>
                    <a:lstStyle/>
                    <a:p>
                      <a:pPr algn="ctr"/>
                      <a:r>
                        <a:rPr lang="es-MX" sz="1400" dirty="0">
                          <a:solidFill>
                            <a:schemeClr val="accent1">
                              <a:lumMod val="50000"/>
                            </a:schemeClr>
                          </a:solidFill>
                        </a:rPr>
                        <a:t>Estrategias o metodologías </a:t>
                      </a:r>
                      <a:endParaRPr lang="es-MX" sz="1400" dirty="0">
                        <a:solidFill>
                          <a:schemeClr val="accent1">
                            <a:lumMod val="50000"/>
                          </a:schemeClr>
                        </a:solidFill>
                        <a:latin typeface="Raleway" panose="020B0604020202020204" charset="0"/>
                      </a:endParaRPr>
                    </a:p>
                  </a:txBody>
                  <a:tcPr>
                    <a:solidFill>
                      <a:schemeClr val="accent4">
                        <a:lumMod val="60000"/>
                        <a:lumOff val="40000"/>
                      </a:schemeClr>
                    </a:solidFill>
                  </a:tcPr>
                </a:tc>
                <a:extLst>
                  <a:ext uri="{0D108BD9-81ED-4DB2-BD59-A6C34878D82A}">
                    <a16:rowId xmlns:a16="http://schemas.microsoft.com/office/drawing/2014/main" val="246969804"/>
                  </a:ext>
                </a:extLst>
              </a:tr>
              <a:tr h="4106823">
                <a:tc>
                  <a:txBody>
                    <a:bodyPr/>
                    <a:lstStyle/>
                    <a:p>
                      <a:pPr algn="ctr"/>
                      <a:r>
                        <a:rPr lang="es-MX" sz="1000" dirty="0">
                          <a:solidFill>
                            <a:schemeClr val="accent1">
                              <a:lumMod val="50000"/>
                            </a:schemeClr>
                          </a:solidFill>
                        </a:rPr>
                        <a:t>Ampliar la formación académica</a:t>
                      </a:r>
                    </a:p>
                    <a:p>
                      <a:pPr algn="ctr"/>
                      <a:endParaRPr lang="es-MX" sz="1000" dirty="0">
                        <a:solidFill>
                          <a:schemeClr val="accent1">
                            <a:lumMod val="50000"/>
                          </a:schemeClr>
                        </a:solidFill>
                      </a:endParaRPr>
                    </a:p>
                    <a:p>
                      <a:pPr algn="ctr"/>
                      <a:endParaRPr lang="es-MX" sz="1000" dirty="0">
                        <a:solidFill>
                          <a:schemeClr val="accent1">
                            <a:lumMod val="50000"/>
                          </a:schemeClr>
                        </a:solidFill>
                      </a:endParaRPr>
                    </a:p>
                    <a:p>
                      <a:pPr algn="ctr"/>
                      <a:endParaRPr lang="es-MX" sz="1000" dirty="0">
                        <a:solidFill>
                          <a:schemeClr val="accent1">
                            <a:lumMod val="50000"/>
                          </a:schemeClr>
                        </a:solidFill>
                        <a:latin typeface="Raleway" panose="020B0604020202020204" charset="0"/>
                      </a:endParaRPr>
                    </a:p>
                  </a:txBody>
                  <a:tcPr>
                    <a:solidFill>
                      <a:schemeClr val="accent1">
                        <a:lumMod val="20000"/>
                        <a:lumOff val="80000"/>
                      </a:schemeClr>
                    </a:solidFill>
                  </a:tcPr>
                </a:tc>
                <a:tc>
                  <a:txBody>
                    <a:bodyPr/>
                    <a:lstStyle/>
                    <a:p>
                      <a:r>
                        <a:rPr lang="es-ES" sz="1000" dirty="0">
                          <a:solidFill>
                            <a:schemeClr val="accent1">
                              <a:lumMod val="50000"/>
                            </a:schemeClr>
                          </a:solidFill>
                        </a:rPr>
                        <a:t>Este ámbito ofrece a los estudiantes oportunidades para profundizar en los aprendizajes de los Campos de Formación Académica, por lo que la escuela podrá ofrecer planteamientos curriculares relacionados con las asignaturas de los campos de Lenguaje y Comunicación, Pensamiento Matemático y Exploración y Comprensión del Mundo Natural y Social. También ofrece, con base en los resultados de desempeño de los educandos, sus intereses y los recursos de la escuela, la posibilidad de integrar a la oferta, planteamientos interdisciplinarios.</a:t>
                      </a:r>
                      <a:endParaRPr lang="es-MX" sz="1000" dirty="0">
                        <a:solidFill>
                          <a:schemeClr val="accent1">
                            <a:lumMod val="50000"/>
                          </a:schemeClr>
                        </a:solidFill>
                        <a:latin typeface="Raleway" panose="020B0604020202020204" charset="0"/>
                      </a:endParaRPr>
                    </a:p>
                  </a:txBody>
                  <a:tcPr>
                    <a:solidFill>
                      <a:schemeClr val="accent1">
                        <a:lumMod val="20000"/>
                        <a:lumOff val="80000"/>
                      </a:schemeClr>
                    </a:solidFill>
                  </a:tcPr>
                </a:tc>
                <a:tc>
                  <a:txBody>
                    <a:bodyPr/>
                    <a:lstStyle/>
                    <a:p>
                      <a:r>
                        <a:rPr lang="es-ES" sz="1000" dirty="0">
                          <a:solidFill>
                            <a:schemeClr val="accent1">
                              <a:lumMod val="50000"/>
                            </a:schemeClr>
                          </a:solidFill>
                        </a:rPr>
                        <a:t>Apoyar a los estudiantes cuyo desempeño, en alguna de las asignaturas de los Campos de Formación Académica, sea deficiente y requiera reforzamiento específico. En este caso, las evaluaciones de los docentes del Sistema de Alerta Temprana brindarán la información necesaria al CTE para definir qué contenidos requieren aprender y para definir la composición de los grupos de estudio.</a:t>
                      </a:r>
                      <a:endParaRPr lang="es-MX" sz="1000" dirty="0">
                        <a:solidFill>
                          <a:schemeClr val="accent1">
                            <a:lumMod val="50000"/>
                          </a:schemeClr>
                        </a:solidFill>
                        <a:latin typeface="Raleway" panose="020B0604020202020204" charset="0"/>
                      </a:endParaRPr>
                    </a:p>
                  </a:txBody>
                  <a:tcPr>
                    <a:solidFill>
                      <a:schemeClr val="accent1">
                        <a:lumMod val="20000"/>
                        <a:lumOff val="80000"/>
                      </a:schemeClr>
                    </a:solidFill>
                  </a:tcPr>
                </a:tc>
                <a:tc>
                  <a:txBody>
                    <a:bodyPr/>
                    <a:lstStyle/>
                    <a:p>
                      <a:r>
                        <a:rPr lang="es-MX" sz="1000" dirty="0">
                          <a:solidFill>
                            <a:schemeClr val="accent1">
                              <a:lumMod val="50000"/>
                            </a:schemeClr>
                          </a:solidFill>
                        </a:rPr>
                        <a:t>-Estrategias de aprendizaje y técnicas de estudio.</a:t>
                      </a:r>
                    </a:p>
                    <a:p>
                      <a:r>
                        <a:rPr lang="es-MX" sz="1000" dirty="0">
                          <a:solidFill>
                            <a:schemeClr val="accent1">
                              <a:lumMod val="50000"/>
                            </a:schemeClr>
                          </a:solidFill>
                        </a:rPr>
                        <a:t>-Elaboración de proyectos.</a:t>
                      </a:r>
                    </a:p>
                    <a:p>
                      <a:r>
                        <a:rPr lang="es-MX" sz="1000" dirty="0">
                          <a:solidFill>
                            <a:schemeClr val="accent1">
                              <a:lumMod val="50000"/>
                            </a:schemeClr>
                          </a:solidFill>
                        </a:rPr>
                        <a:t>-Nivelación académica.</a:t>
                      </a:r>
                    </a:p>
                    <a:p>
                      <a:r>
                        <a:rPr lang="es-MX" sz="1000" dirty="0">
                          <a:solidFill>
                            <a:schemeClr val="accent1">
                              <a:lumMod val="50000"/>
                            </a:schemeClr>
                          </a:solidFill>
                        </a:rPr>
                        <a:t>-Técnicas y herramientas para la exposición oral y escrita.</a:t>
                      </a:r>
                    </a:p>
                    <a:p>
                      <a:r>
                        <a:rPr lang="es-MX" sz="1000" dirty="0">
                          <a:solidFill>
                            <a:schemeClr val="accent1">
                              <a:lumMod val="50000"/>
                            </a:schemeClr>
                          </a:solidFill>
                        </a:rPr>
                        <a:t>-Oratoria, expresión y argumentación oral.</a:t>
                      </a:r>
                    </a:p>
                    <a:p>
                      <a:r>
                        <a:rPr lang="es-MX" sz="1000" dirty="0">
                          <a:solidFill>
                            <a:schemeClr val="accent1">
                              <a:lumMod val="50000"/>
                            </a:schemeClr>
                          </a:solidFill>
                        </a:rPr>
                        <a:t>-Sociedad de debates y argumentación.</a:t>
                      </a:r>
                    </a:p>
                    <a:p>
                      <a:r>
                        <a:rPr lang="es-MX" sz="1000" dirty="0">
                          <a:solidFill>
                            <a:schemeClr val="accent1">
                              <a:lumMod val="50000"/>
                            </a:schemeClr>
                          </a:solidFill>
                        </a:rPr>
                        <a:t>-Sociedad de debates sobre dilemas éticos.</a:t>
                      </a:r>
                    </a:p>
                    <a:p>
                      <a:r>
                        <a:rPr lang="es-MX" sz="1000" dirty="0">
                          <a:solidFill>
                            <a:schemeClr val="accent1">
                              <a:lumMod val="50000"/>
                            </a:schemeClr>
                          </a:solidFill>
                        </a:rPr>
                        <a:t>-Solución de problemas y retos cognitivos.</a:t>
                      </a:r>
                    </a:p>
                    <a:p>
                      <a:r>
                        <a:rPr lang="es-MX" sz="1000" dirty="0">
                          <a:solidFill>
                            <a:schemeClr val="accent1">
                              <a:lumMod val="50000"/>
                            </a:schemeClr>
                          </a:solidFill>
                        </a:rPr>
                        <a:t>-Taller de matemáticas lúdicas.</a:t>
                      </a:r>
                    </a:p>
                    <a:p>
                      <a:r>
                        <a:rPr lang="es-MX" sz="1000" dirty="0">
                          <a:solidFill>
                            <a:schemeClr val="accent1">
                              <a:lumMod val="50000"/>
                            </a:schemeClr>
                          </a:solidFill>
                        </a:rPr>
                        <a:t>-Taller de cálculo mental y otras destrezas matemáticas.</a:t>
                      </a:r>
                    </a:p>
                    <a:p>
                      <a:r>
                        <a:rPr lang="es-MX" sz="1000" dirty="0">
                          <a:solidFill>
                            <a:schemeClr val="accent1">
                              <a:lumMod val="50000"/>
                            </a:schemeClr>
                          </a:solidFill>
                        </a:rPr>
                        <a:t>-Ajedrez.</a:t>
                      </a:r>
                    </a:p>
                    <a:p>
                      <a:r>
                        <a:rPr lang="es-MX" sz="1000" dirty="0">
                          <a:solidFill>
                            <a:schemeClr val="accent1">
                              <a:lumMod val="50000"/>
                            </a:schemeClr>
                          </a:solidFill>
                        </a:rPr>
                        <a:t>-Talleres de lectura y biblioteca.</a:t>
                      </a:r>
                    </a:p>
                    <a:p>
                      <a:r>
                        <a:rPr lang="es-MX" sz="1000" dirty="0">
                          <a:solidFill>
                            <a:schemeClr val="accent1">
                              <a:lumMod val="50000"/>
                            </a:schemeClr>
                          </a:solidFill>
                        </a:rPr>
                        <a:t>-Lengua de señas mexicana.</a:t>
                      </a:r>
                      <a:endParaRPr lang="es-MX" sz="1000" dirty="0">
                        <a:solidFill>
                          <a:schemeClr val="accent1">
                            <a:lumMod val="50000"/>
                          </a:schemeClr>
                        </a:solidFill>
                        <a:latin typeface="Raleway" panose="020B0604020202020204" charset="0"/>
                      </a:endParaRPr>
                    </a:p>
                  </a:txBody>
                  <a:tcPr>
                    <a:solidFill>
                      <a:schemeClr val="accent1">
                        <a:lumMod val="20000"/>
                        <a:lumOff val="80000"/>
                      </a:schemeClr>
                    </a:solidFill>
                  </a:tcPr>
                </a:tc>
                <a:tc>
                  <a:txBody>
                    <a:bodyPr/>
                    <a:lstStyle/>
                    <a:p>
                      <a:r>
                        <a:rPr lang="es-ES" sz="1000" dirty="0">
                          <a:solidFill>
                            <a:schemeClr val="accent1">
                              <a:lumMod val="50000"/>
                            </a:schemeClr>
                          </a:solidFill>
                        </a:rPr>
                        <a:t>Implicar nuevos retos para la comunidad escolar, como por ejemplo: </a:t>
                      </a:r>
                    </a:p>
                    <a:p>
                      <a:pPr marL="0" indent="0">
                        <a:buNone/>
                      </a:pPr>
                      <a:r>
                        <a:rPr lang="es-ES" sz="1000" dirty="0">
                          <a:solidFill>
                            <a:schemeClr val="accent1">
                              <a:lumMod val="50000"/>
                            </a:schemeClr>
                          </a:solidFill>
                        </a:rPr>
                        <a:t>a)mayor autonomía para que la escuela decida qué ámbitos y temas generales y específicos son los más pertinentes para sus alumnos de acuerdo a sus intereses y necesidades.</a:t>
                      </a:r>
                    </a:p>
                    <a:p>
                      <a:pPr marL="0" indent="0">
                        <a:buNone/>
                      </a:pPr>
                      <a:r>
                        <a:rPr lang="es-ES" sz="1000" dirty="0">
                          <a:solidFill>
                            <a:schemeClr val="accent1">
                              <a:lumMod val="50000"/>
                            </a:schemeClr>
                          </a:solidFill>
                        </a:rPr>
                        <a:t> b) una nueva reorganización de los docentes en la escuela c) una renovación de la práctica docente que conlleva a tener otra visión del trabajo en el aula.</a:t>
                      </a:r>
                    </a:p>
                    <a:p>
                      <a:pPr marL="0" indent="0">
                        <a:buNone/>
                      </a:pPr>
                      <a:r>
                        <a:rPr lang="es-ES" sz="1000" dirty="0">
                          <a:solidFill>
                            <a:schemeClr val="accent1">
                              <a:lumMod val="50000"/>
                            </a:schemeClr>
                          </a:solidFill>
                        </a:rPr>
                        <a:t>-Lograr ambientes de aprendizaje que integren a todos los alumnos.</a:t>
                      </a:r>
                    </a:p>
                    <a:p>
                      <a:pPr marL="0" indent="0">
                        <a:buNone/>
                      </a:pPr>
                      <a:r>
                        <a:rPr lang="es-ES" sz="1000" dirty="0">
                          <a:solidFill>
                            <a:schemeClr val="accent1">
                              <a:lumMod val="50000"/>
                            </a:schemeClr>
                          </a:solidFill>
                        </a:rPr>
                        <a:t> –Evitar la memorización de conocimientos transmitidos, logrando que los alumnos integren sus conocimientos para acceder a nuevos aprendizajes significativos.</a:t>
                      </a:r>
                    </a:p>
                    <a:p>
                      <a:pPr marL="0" indent="0">
                        <a:buNone/>
                      </a:pPr>
                      <a:r>
                        <a:rPr lang="es-ES" sz="1000" dirty="0">
                          <a:solidFill>
                            <a:schemeClr val="accent1">
                              <a:lumMod val="50000"/>
                            </a:schemeClr>
                          </a:solidFill>
                        </a:rPr>
                        <a:t> -Desarrollar la actividad en el aula de manera que el alumno tome un papel dinámico y el docente sea un facilitador del proceso. </a:t>
                      </a:r>
                    </a:p>
                    <a:p>
                      <a:pPr marL="0" indent="0">
                        <a:buNone/>
                      </a:pPr>
                      <a:endParaRPr lang="es-MX" sz="1000" dirty="0">
                        <a:solidFill>
                          <a:schemeClr val="accent1">
                            <a:lumMod val="50000"/>
                          </a:schemeClr>
                        </a:solidFill>
                        <a:latin typeface="Raleway" panose="020B0604020202020204" charset="0"/>
                      </a:endParaRPr>
                    </a:p>
                  </a:txBody>
                  <a:tcPr>
                    <a:solidFill>
                      <a:schemeClr val="accent1">
                        <a:lumMod val="20000"/>
                        <a:lumOff val="80000"/>
                      </a:schemeClr>
                    </a:solidFill>
                  </a:tcPr>
                </a:tc>
                <a:extLst>
                  <a:ext uri="{0D108BD9-81ED-4DB2-BD59-A6C34878D82A}">
                    <a16:rowId xmlns:a16="http://schemas.microsoft.com/office/drawing/2014/main" val="2154838355"/>
                  </a:ext>
                </a:extLst>
              </a:tr>
            </a:tbl>
          </a:graphicData>
        </a:graphic>
      </p:graphicFrame>
      <p:pic>
        <p:nvPicPr>
          <p:cNvPr id="10" name="Imagen 9" descr="Imagen que contiene interior, tabla, pequeño, libro&#10;&#10;Descripción generada automáticamente">
            <a:extLst>
              <a:ext uri="{FF2B5EF4-FFF2-40B4-BE49-F238E27FC236}">
                <a16:creationId xmlns:a16="http://schemas.microsoft.com/office/drawing/2014/main" id="{F1E2DEC3-A776-4DC3-9511-6991DE404A74}"/>
              </a:ext>
            </a:extLst>
          </p:cNvPr>
          <p:cNvPicPr>
            <a:picLocks noChangeAspect="1"/>
          </p:cNvPicPr>
          <p:nvPr/>
        </p:nvPicPr>
        <p:blipFill>
          <a:blip r:embed="rId3"/>
          <a:stretch>
            <a:fillRect/>
          </a:stretch>
        </p:blipFill>
        <p:spPr>
          <a:xfrm>
            <a:off x="190056" y="2146010"/>
            <a:ext cx="1266603" cy="8514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1FD1ACC1-D6EE-427D-BCF8-A354302B4912}"/>
              </a:ext>
            </a:extLst>
          </p:cNvPr>
          <p:cNvGraphicFramePr>
            <a:graphicFrameLocks noGrp="1"/>
          </p:cNvGraphicFramePr>
          <p:nvPr>
            <p:extLst>
              <p:ext uri="{D42A27DB-BD31-4B8C-83A1-F6EECF244321}">
                <p14:modId xmlns:p14="http://schemas.microsoft.com/office/powerpoint/2010/main" val="1926646000"/>
              </p:ext>
            </p:extLst>
          </p:nvPr>
        </p:nvGraphicFramePr>
        <p:xfrm>
          <a:off x="754910" y="241150"/>
          <a:ext cx="7634180" cy="4661200"/>
        </p:xfrm>
        <a:graphic>
          <a:graphicData uri="http://schemas.openxmlformats.org/drawingml/2006/table">
            <a:tbl>
              <a:tblPr firstRow="1" bandRow="1">
                <a:tableStyleId>{00A15C55-8517-42AA-B614-E9B94910E393}</a:tableStyleId>
              </a:tblPr>
              <a:tblGrid>
                <a:gridCol w="1526836">
                  <a:extLst>
                    <a:ext uri="{9D8B030D-6E8A-4147-A177-3AD203B41FA5}">
                      <a16:colId xmlns:a16="http://schemas.microsoft.com/office/drawing/2014/main" val="2008305085"/>
                    </a:ext>
                  </a:extLst>
                </a:gridCol>
                <a:gridCol w="1526836">
                  <a:extLst>
                    <a:ext uri="{9D8B030D-6E8A-4147-A177-3AD203B41FA5}">
                      <a16:colId xmlns:a16="http://schemas.microsoft.com/office/drawing/2014/main" val="1622585416"/>
                    </a:ext>
                  </a:extLst>
                </a:gridCol>
                <a:gridCol w="1614021">
                  <a:extLst>
                    <a:ext uri="{9D8B030D-6E8A-4147-A177-3AD203B41FA5}">
                      <a16:colId xmlns:a16="http://schemas.microsoft.com/office/drawing/2014/main" val="3828664119"/>
                    </a:ext>
                  </a:extLst>
                </a:gridCol>
                <a:gridCol w="1439651">
                  <a:extLst>
                    <a:ext uri="{9D8B030D-6E8A-4147-A177-3AD203B41FA5}">
                      <a16:colId xmlns:a16="http://schemas.microsoft.com/office/drawing/2014/main" val="307400190"/>
                    </a:ext>
                  </a:extLst>
                </a:gridCol>
                <a:gridCol w="1526836">
                  <a:extLst>
                    <a:ext uri="{9D8B030D-6E8A-4147-A177-3AD203B41FA5}">
                      <a16:colId xmlns:a16="http://schemas.microsoft.com/office/drawing/2014/main" val="1773969127"/>
                    </a:ext>
                  </a:extLst>
                </a:gridCol>
              </a:tblGrid>
              <a:tr h="912160">
                <a:tc>
                  <a:txBody>
                    <a:bodyPr/>
                    <a:lstStyle/>
                    <a:p>
                      <a:pPr algn="ctr"/>
                      <a:r>
                        <a:rPr lang="es-MX" sz="1400" dirty="0">
                          <a:solidFill>
                            <a:schemeClr val="accent1">
                              <a:lumMod val="50000"/>
                            </a:schemeClr>
                          </a:solidFill>
                        </a:rPr>
                        <a:t>Campos de formación académica</a:t>
                      </a:r>
                    </a:p>
                  </a:txBody>
                  <a:tcPr>
                    <a:solidFill>
                      <a:schemeClr val="accent4">
                        <a:lumMod val="60000"/>
                        <a:lumOff val="40000"/>
                      </a:schemeClr>
                    </a:solidFill>
                  </a:tcPr>
                </a:tc>
                <a:tc>
                  <a:txBody>
                    <a:bodyPr/>
                    <a:lstStyle/>
                    <a:p>
                      <a:pPr algn="ctr"/>
                      <a:r>
                        <a:rPr lang="es-MX" sz="1400" dirty="0">
                          <a:solidFill>
                            <a:schemeClr val="accent1">
                              <a:lumMod val="50000"/>
                            </a:schemeClr>
                          </a:solidFill>
                        </a:rPr>
                        <a:t>Enfoque pedagógico</a:t>
                      </a:r>
                    </a:p>
                  </a:txBody>
                  <a:tcPr>
                    <a:solidFill>
                      <a:schemeClr val="accent4">
                        <a:lumMod val="60000"/>
                        <a:lumOff val="40000"/>
                      </a:schemeClr>
                    </a:solidFill>
                  </a:tcPr>
                </a:tc>
                <a:tc>
                  <a:txBody>
                    <a:bodyPr/>
                    <a:lstStyle/>
                    <a:p>
                      <a:pPr algn="ctr"/>
                      <a:r>
                        <a:rPr lang="es-MX" sz="1400" dirty="0">
                          <a:solidFill>
                            <a:schemeClr val="accent1">
                              <a:lumMod val="50000"/>
                            </a:schemeClr>
                          </a:solidFill>
                        </a:rPr>
                        <a:t>Propósitos del campo </a:t>
                      </a:r>
                    </a:p>
                  </a:txBody>
                  <a:tcPr>
                    <a:solidFill>
                      <a:schemeClr val="accent4">
                        <a:lumMod val="60000"/>
                        <a:lumOff val="40000"/>
                      </a:schemeClr>
                    </a:solidFill>
                  </a:tcPr>
                </a:tc>
                <a:tc>
                  <a:txBody>
                    <a:bodyPr/>
                    <a:lstStyle/>
                    <a:p>
                      <a:pPr algn="ctr"/>
                      <a:r>
                        <a:rPr lang="es-MX" sz="1400" dirty="0">
                          <a:solidFill>
                            <a:schemeClr val="accent1">
                              <a:lumMod val="50000"/>
                            </a:schemeClr>
                          </a:solidFill>
                        </a:rPr>
                        <a:t>Contenidos del campo</a:t>
                      </a:r>
                    </a:p>
                  </a:txBody>
                  <a:tcPr>
                    <a:solidFill>
                      <a:schemeClr val="accent4">
                        <a:lumMod val="60000"/>
                        <a:lumOff val="40000"/>
                      </a:schemeClr>
                    </a:solidFill>
                  </a:tcPr>
                </a:tc>
                <a:tc>
                  <a:txBody>
                    <a:bodyPr/>
                    <a:lstStyle/>
                    <a:p>
                      <a:pPr algn="ctr"/>
                      <a:r>
                        <a:rPr lang="es-MX" sz="1400" dirty="0">
                          <a:solidFill>
                            <a:schemeClr val="accent1">
                              <a:lumMod val="50000"/>
                            </a:schemeClr>
                          </a:solidFill>
                        </a:rPr>
                        <a:t>Estrategias o metodologías </a:t>
                      </a:r>
                    </a:p>
                  </a:txBody>
                  <a:tcPr>
                    <a:solidFill>
                      <a:schemeClr val="accent4">
                        <a:lumMod val="60000"/>
                        <a:lumOff val="40000"/>
                      </a:schemeClr>
                    </a:solidFill>
                  </a:tcPr>
                </a:tc>
                <a:extLst>
                  <a:ext uri="{0D108BD9-81ED-4DB2-BD59-A6C34878D82A}">
                    <a16:rowId xmlns:a16="http://schemas.microsoft.com/office/drawing/2014/main" val="246969804"/>
                  </a:ext>
                </a:extLst>
              </a:tr>
              <a:tr h="3530915">
                <a:tc>
                  <a:txBody>
                    <a:bodyPr/>
                    <a:lstStyle/>
                    <a:p>
                      <a:r>
                        <a:rPr lang="es-MX" sz="1000" dirty="0">
                          <a:solidFill>
                            <a:schemeClr val="accent1">
                              <a:lumMod val="50000"/>
                            </a:schemeClr>
                          </a:solidFill>
                        </a:rPr>
                        <a:t>Potenciar el desarrollo personal y social</a:t>
                      </a:r>
                    </a:p>
                    <a:p>
                      <a:endParaRPr lang="es-MX" sz="1000" dirty="0">
                        <a:solidFill>
                          <a:schemeClr val="accent1">
                            <a:lumMod val="50000"/>
                          </a:schemeClr>
                        </a:solidFill>
                      </a:endParaRPr>
                    </a:p>
                  </a:txBody>
                  <a:tcPr>
                    <a:solidFill>
                      <a:schemeClr val="accent1">
                        <a:lumMod val="20000"/>
                        <a:lumOff val="80000"/>
                      </a:schemeClr>
                    </a:solidFill>
                  </a:tcPr>
                </a:tc>
                <a:tc>
                  <a:txBody>
                    <a:bodyPr/>
                    <a:lstStyle/>
                    <a:p>
                      <a:r>
                        <a:rPr lang="es-ES" sz="1000" dirty="0">
                          <a:solidFill>
                            <a:schemeClr val="accent1">
                              <a:lumMod val="50000"/>
                            </a:schemeClr>
                          </a:solidFill>
                        </a:rPr>
                        <a:t>En este ámbito se busca favorecer el desarrollo de actitudes y capacidades relacionadas con el proceso de construcción de la identidad personal, la</a:t>
                      </a:r>
                    </a:p>
                    <a:p>
                      <a:r>
                        <a:rPr lang="es-ES" sz="1000" dirty="0">
                          <a:solidFill>
                            <a:schemeClr val="accent1">
                              <a:lumMod val="50000"/>
                            </a:schemeClr>
                          </a:solidFill>
                        </a:rPr>
                        <a:t>comprensión y regulación de las emociones e igualmente a la capacidad para</a:t>
                      </a:r>
                    </a:p>
                    <a:p>
                      <a:r>
                        <a:rPr lang="es-ES" sz="1000" dirty="0">
                          <a:solidFill>
                            <a:schemeClr val="accent1">
                              <a:lumMod val="50000"/>
                            </a:schemeClr>
                          </a:solidFill>
                        </a:rPr>
                        <a:t>establecer relaciones interpersonales —procesos estrechamente relacionados—, en los cuales los estudiantes de educación básica logren un dominio</a:t>
                      </a:r>
                    </a:p>
                    <a:p>
                      <a:r>
                        <a:rPr lang="es-ES" sz="1000" dirty="0">
                          <a:solidFill>
                            <a:schemeClr val="accent1">
                              <a:lumMod val="50000"/>
                            </a:schemeClr>
                          </a:solidFill>
                        </a:rPr>
                        <a:t>gradual como parte de su desarrollo personal y social.</a:t>
                      </a:r>
                      <a:endParaRPr lang="es-MX" sz="1000" dirty="0">
                        <a:solidFill>
                          <a:schemeClr val="accent1">
                            <a:lumMod val="50000"/>
                          </a:schemeClr>
                        </a:solidFill>
                      </a:endParaRPr>
                    </a:p>
                  </a:txBody>
                  <a:tcPr>
                    <a:solidFill>
                      <a:schemeClr val="accent1">
                        <a:lumMod val="20000"/>
                        <a:lumOff val="80000"/>
                      </a:schemeClr>
                    </a:solidFill>
                  </a:tcPr>
                </a:tc>
                <a:tc>
                  <a:txBody>
                    <a:bodyPr/>
                    <a:lstStyle/>
                    <a:p>
                      <a:r>
                        <a:rPr lang="es-ES" sz="1000" dirty="0">
                          <a:solidFill>
                            <a:schemeClr val="accent1">
                              <a:lumMod val="50000"/>
                            </a:schemeClr>
                          </a:solidFill>
                        </a:rPr>
                        <a:t>Sea ofrecer a los estudiantes espacios para ampliar sus conocimientos y experiencias en relación con las artes, aplicar su creatividad, mejorar el conocimiento que tienen de sí y de los demás, posibilitar formas de convivencia e</a:t>
                      </a:r>
                    </a:p>
                    <a:p>
                      <a:r>
                        <a:rPr lang="es-ES" sz="1000" dirty="0">
                          <a:solidFill>
                            <a:schemeClr val="accent1">
                              <a:lumMod val="50000"/>
                            </a:schemeClr>
                          </a:solidFill>
                        </a:rPr>
                        <a:t>interacción basadas en principios éticos, así como participar en juegos motores</a:t>
                      </a:r>
                    </a:p>
                    <a:p>
                      <a:r>
                        <a:rPr lang="es-ES" sz="1000" dirty="0">
                          <a:solidFill>
                            <a:schemeClr val="accent1">
                              <a:lumMod val="50000"/>
                            </a:schemeClr>
                          </a:solidFill>
                        </a:rPr>
                        <a:t>y actividades físicas, de iniciación deportiva y deporte educativo</a:t>
                      </a:r>
                      <a:endParaRPr lang="es-MX" sz="1000" dirty="0">
                        <a:solidFill>
                          <a:schemeClr val="accent1">
                            <a:lumMod val="50000"/>
                          </a:schemeClr>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s-ES" sz="1000" dirty="0">
                          <a:solidFill>
                            <a:schemeClr val="accent1">
                              <a:lumMod val="50000"/>
                            </a:schemeClr>
                          </a:solidFill>
                        </a:rPr>
                        <a:t>La creatividad en el arte </a:t>
                      </a:r>
                    </a:p>
                    <a:p>
                      <a:pPr marL="285750" indent="-285750">
                        <a:buFont typeface="Arial" panose="020B0604020202020204" pitchFamily="34" charset="0"/>
                        <a:buChar char="•"/>
                      </a:pPr>
                      <a:r>
                        <a:rPr lang="es-ES" sz="1000" dirty="0">
                          <a:solidFill>
                            <a:schemeClr val="accent1">
                              <a:lumMod val="50000"/>
                            </a:schemeClr>
                          </a:solidFill>
                        </a:rPr>
                        <a:t>Grandes creadores en la historia del arte</a:t>
                      </a:r>
                    </a:p>
                    <a:p>
                      <a:pPr marL="285750" indent="-285750">
                        <a:buFont typeface="Arial" panose="020B0604020202020204" pitchFamily="34" charset="0"/>
                        <a:buChar char="•"/>
                      </a:pPr>
                      <a:r>
                        <a:rPr lang="es-ES" sz="1000" dirty="0">
                          <a:solidFill>
                            <a:schemeClr val="accent1">
                              <a:lumMod val="50000"/>
                            </a:schemeClr>
                          </a:solidFill>
                        </a:rPr>
                        <a:t>Las obras de arte que han cambiado el mundo</a:t>
                      </a:r>
                    </a:p>
                    <a:p>
                      <a:pPr marL="285750" indent="-285750">
                        <a:buFont typeface="Arial" panose="020B0604020202020204" pitchFamily="34" charset="0"/>
                        <a:buChar char="•"/>
                      </a:pPr>
                      <a:r>
                        <a:rPr lang="es-ES" sz="1000" dirty="0">
                          <a:solidFill>
                            <a:schemeClr val="accent1">
                              <a:lumMod val="50000"/>
                            </a:schemeClr>
                          </a:solidFill>
                        </a:rPr>
                        <a:t>Museos del mundo </a:t>
                      </a:r>
                    </a:p>
                    <a:p>
                      <a:pPr marL="285750" indent="-285750">
                        <a:buFont typeface="Arial" panose="020B0604020202020204" pitchFamily="34" charset="0"/>
                        <a:buChar char="•"/>
                      </a:pPr>
                      <a:r>
                        <a:rPr lang="es-ES" sz="1000" dirty="0">
                          <a:solidFill>
                            <a:schemeClr val="accent1">
                              <a:lumMod val="50000"/>
                            </a:schemeClr>
                          </a:solidFill>
                        </a:rPr>
                        <a:t>Lectura de imágenes </a:t>
                      </a:r>
                    </a:p>
                    <a:p>
                      <a:pPr marL="285750" indent="-285750">
                        <a:buFont typeface="Arial" panose="020B0604020202020204" pitchFamily="34" charset="0"/>
                        <a:buChar char="•"/>
                      </a:pPr>
                      <a:r>
                        <a:rPr lang="es-ES" sz="1000" dirty="0">
                          <a:solidFill>
                            <a:schemeClr val="accent1">
                              <a:lumMod val="50000"/>
                            </a:schemeClr>
                          </a:solidFill>
                        </a:rPr>
                        <a:t>Talleres de artes visuales </a:t>
                      </a:r>
                    </a:p>
                    <a:p>
                      <a:pPr marL="285750" indent="-285750">
                        <a:buFont typeface="Arial" panose="020B0604020202020204" pitchFamily="34" charset="0"/>
                        <a:buChar char="•"/>
                      </a:pPr>
                      <a:r>
                        <a:rPr lang="es-ES" sz="1000" dirty="0">
                          <a:solidFill>
                            <a:schemeClr val="accent1">
                              <a:lumMod val="50000"/>
                            </a:schemeClr>
                          </a:solidFill>
                        </a:rPr>
                        <a:t>Ensamble musical </a:t>
                      </a:r>
                    </a:p>
                    <a:p>
                      <a:pPr marL="285750" indent="-285750">
                        <a:buFont typeface="Arial" panose="020B0604020202020204" pitchFamily="34" charset="0"/>
                        <a:buChar char="•"/>
                      </a:pPr>
                      <a:r>
                        <a:rPr lang="es-ES" sz="1000" dirty="0">
                          <a:solidFill>
                            <a:schemeClr val="accent1">
                              <a:lumMod val="50000"/>
                            </a:schemeClr>
                          </a:solidFill>
                        </a:rPr>
                        <a:t>Taller de danza </a:t>
                      </a:r>
                    </a:p>
                    <a:p>
                      <a:pPr marL="285750" indent="-285750">
                        <a:buFont typeface="Arial" panose="020B0604020202020204" pitchFamily="34" charset="0"/>
                        <a:buChar char="•"/>
                      </a:pPr>
                      <a:r>
                        <a:rPr lang="es-ES" sz="1000" dirty="0">
                          <a:solidFill>
                            <a:schemeClr val="accent1">
                              <a:lumMod val="50000"/>
                            </a:schemeClr>
                          </a:solidFill>
                        </a:rPr>
                        <a:t>Teatro musical </a:t>
                      </a:r>
                    </a:p>
                    <a:p>
                      <a:pPr marL="285750" indent="-285750">
                        <a:buFont typeface="Arial" panose="020B0604020202020204" pitchFamily="34" charset="0"/>
                        <a:buChar char="•"/>
                      </a:pPr>
                      <a:r>
                        <a:rPr lang="es-ES" sz="1000" dirty="0">
                          <a:solidFill>
                            <a:schemeClr val="accent1">
                              <a:lumMod val="50000"/>
                            </a:schemeClr>
                          </a:solidFill>
                        </a:rPr>
                        <a:t>Teatro escolar </a:t>
                      </a:r>
                    </a:p>
                    <a:p>
                      <a:pPr marL="285750" indent="-285750">
                        <a:buFont typeface="Arial" panose="020B0604020202020204" pitchFamily="34" charset="0"/>
                        <a:buChar char="•"/>
                      </a:pPr>
                      <a:r>
                        <a:rPr lang="es-ES" sz="1000" dirty="0">
                          <a:solidFill>
                            <a:schemeClr val="accent1">
                              <a:lumMod val="50000"/>
                            </a:schemeClr>
                          </a:solidFill>
                        </a:rPr>
                        <a:t>Taller de pintura </a:t>
                      </a:r>
                    </a:p>
                    <a:p>
                      <a:pPr marL="285750" indent="-285750">
                        <a:buFont typeface="Arial" panose="020B0604020202020204" pitchFamily="34" charset="0"/>
                        <a:buChar char="•"/>
                      </a:pPr>
                      <a:r>
                        <a:rPr lang="es-ES" sz="1000" dirty="0">
                          <a:solidFill>
                            <a:schemeClr val="accent1">
                              <a:lumMod val="50000"/>
                            </a:schemeClr>
                          </a:solidFill>
                        </a:rPr>
                        <a:t>Taller de artesanías </a:t>
                      </a:r>
                    </a:p>
                  </a:txBody>
                  <a:tcPr>
                    <a:solidFill>
                      <a:schemeClr val="accent1">
                        <a:lumMod val="20000"/>
                        <a:lumOff val="80000"/>
                      </a:schemeClr>
                    </a:solidFill>
                  </a:tcPr>
                </a:tc>
                <a:tc>
                  <a:txBody>
                    <a:bodyPr/>
                    <a:lstStyle/>
                    <a:p>
                      <a:r>
                        <a:rPr lang="es-ES" sz="1000" dirty="0">
                          <a:solidFill>
                            <a:schemeClr val="accent1">
                              <a:lumMod val="50000"/>
                            </a:schemeClr>
                          </a:solidFill>
                        </a:rPr>
                        <a:t>Espacios curriculares que requieran alberca, gimnasio, teatro, o alguno semejante,</a:t>
                      </a:r>
                    </a:p>
                    <a:p>
                      <a:r>
                        <a:rPr lang="es-ES" sz="1000" dirty="0">
                          <a:solidFill>
                            <a:schemeClr val="accent1">
                              <a:lumMod val="50000"/>
                            </a:schemeClr>
                          </a:solidFill>
                        </a:rPr>
                        <a:t>el director deberá de gestionar con las autoridades educativas y los responsables</a:t>
                      </a:r>
                    </a:p>
                    <a:p>
                      <a:r>
                        <a:rPr lang="es-ES" sz="1000" dirty="0">
                          <a:solidFill>
                            <a:schemeClr val="accent1">
                              <a:lumMod val="50000"/>
                            </a:schemeClr>
                          </a:solidFill>
                        </a:rPr>
                        <a:t>de administrar tales inmuebles, el acceso y uso de estos, así como garantizar la seguridad de los alumnos. </a:t>
                      </a:r>
                    </a:p>
                    <a:p>
                      <a:endParaRPr lang="es-MX" sz="1000" dirty="0">
                        <a:solidFill>
                          <a:schemeClr val="accent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2154838355"/>
                  </a:ext>
                </a:extLst>
              </a:tr>
            </a:tbl>
          </a:graphicData>
        </a:graphic>
      </p:graphicFrame>
      <p:pic>
        <p:nvPicPr>
          <p:cNvPr id="3" name="Imagen 2">
            <a:extLst>
              <a:ext uri="{FF2B5EF4-FFF2-40B4-BE49-F238E27FC236}">
                <a16:creationId xmlns:a16="http://schemas.microsoft.com/office/drawing/2014/main" id="{53960995-D110-42AD-A7BF-564F4B476124}"/>
              </a:ext>
            </a:extLst>
          </p:cNvPr>
          <p:cNvPicPr>
            <a:picLocks noChangeAspect="1"/>
          </p:cNvPicPr>
          <p:nvPr/>
        </p:nvPicPr>
        <p:blipFill>
          <a:blip r:embed="rId2"/>
          <a:stretch>
            <a:fillRect/>
          </a:stretch>
        </p:blipFill>
        <p:spPr>
          <a:xfrm>
            <a:off x="882502" y="2571750"/>
            <a:ext cx="1339704" cy="863594"/>
          </a:xfrm>
          <a:prstGeom prst="rect">
            <a:avLst/>
          </a:prstGeom>
        </p:spPr>
      </p:pic>
    </p:spTree>
    <p:extLst>
      <p:ext uri="{BB962C8B-B14F-4D97-AF65-F5344CB8AC3E}">
        <p14:creationId xmlns:p14="http://schemas.microsoft.com/office/powerpoint/2010/main" val="379343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aphicFrame>
        <p:nvGraphicFramePr>
          <p:cNvPr id="18" name="Tabla 6">
            <a:extLst>
              <a:ext uri="{FF2B5EF4-FFF2-40B4-BE49-F238E27FC236}">
                <a16:creationId xmlns:a16="http://schemas.microsoft.com/office/drawing/2014/main" id="{E793E20E-83BA-4B68-8C06-92AB9900A99A}"/>
              </a:ext>
            </a:extLst>
          </p:cNvPr>
          <p:cNvGraphicFramePr>
            <a:graphicFrameLocks noGrp="1"/>
          </p:cNvGraphicFramePr>
          <p:nvPr>
            <p:extLst>
              <p:ext uri="{D42A27DB-BD31-4B8C-83A1-F6EECF244321}">
                <p14:modId xmlns:p14="http://schemas.microsoft.com/office/powerpoint/2010/main" val="1167154331"/>
              </p:ext>
            </p:extLst>
          </p:nvPr>
        </p:nvGraphicFramePr>
        <p:xfrm>
          <a:off x="701747" y="293217"/>
          <a:ext cx="7740505" cy="4328160"/>
        </p:xfrm>
        <a:graphic>
          <a:graphicData uri="http://schemas.openxmlformats.org/drawingml/2006/table">
            <a:tbl>
              <a:tblPr firstRow="1" bandRow="1">
                <a:tableStyleId>{00A15C55-8517-42AA-B614-E9B94910E393}</a:tableStyleId>
              </a:tblPr>
              <a:tblGrid>
                <a:gridCol w="1548101">
                  <a:extLst>
                    <a:ext uri="{9D8B030D-6E8A-4147-A177-3AD203B41FA5}">
                      <a16:colId xmlns:a16="http://schemas.microsoft.com/office/drawing/2014/main" val="2008305085"/>
                    </a:ext>
                  </a:extLst>
                </a:gridCol>
                <a:gridCol w="1548101">
                  <a:extLst>
                    <a:ext uri="{9D8B030D-6E8A-4147-A177-3AD203B41FA5}">
                      <a16:colId xmlns:a16="http://schemas.microsoft.com/office/drawing/2014/main" val="1622585416"/>
                    </a:ext>
                  </a:extLst>
                </a:gridCol>
                <a:gridCol w="1548101">
                  <a:extLst>
                    <a:ext uri="{9D8B030D-6E8A-4147-A177-3AD203B41FA5}">
                      <a16:colId xmlns:a16="http://schemas.microsoft.com/office/drawing/2014/main" val="3828664119"/>
                    </a:ext>
                  </a:extLst>
                </a:gridCol>
                <a:gridCol w="1548101">
                  <a:extLst>
                    <a:ext uri="{9D8B030D-6E8A-4147-A177-3AD203B41FA5}">
                      <a16:colId xmlns:a16="http://schemas.microsoft.com/office/drawing/2014/main" val="307400190"/>
                    </a:ext>
                  </a:extLst>
                </a:gridCol>
                <a:gridCol w="1548101">
                  <a:extLst>
                    <a:ext uri="{9D8B030D-6E8A-4147-A177-3AD203B41FA5}">
                      <a16:colId xmlns:a16="http://schemas.microsoft.com/office/drawing/2014/main" val="1773969127"/>
                    </a:ext>
                  </a:extLst>
                </a:gridCol>
              </a:tblGrid>
              <a:tr h="370840">
                <a:tc>
                  <a:txBody>
                    <a:bodyPr/>
                    <a:lstStyle/>
                    <a:p>
                      <a:pPr algn="ctr"/>
                      <a:r>
                        <a:rPr lang="es-MX" dirty="0">
                          <a:solidFill>
                            <a:schemeClr val="accent1">
                              <a:lumMod val="50000"/>
                            </a:schemeClr>
                          </a:solidFill>
                        </a:rPr>
                        <a:t>Campos de formación académica</a:t>
                      </a:r>
                    </a:p>
                  </a:txBody>
                  <a:tcPr>
                    <a:solidFill>
                      <a:schemeClr val="accent4">
                        <a:lumMod val="60000"/>
                        <a:lumOff val="40000"/>
                      </a:schemeClr>
                    </a:solidFill>
                  </a:tcPr>
                </a:tc>
                <a:tc>
                  <a:txBody>
                    <a:bodyPr/>
                    <a:lstStyle/>
                    <a:p>
                      <a:pPr algn="ctr"/>
                      <a:r>
                        <a:rPr lang="es-MX" dirty="0">
                          <a:solidFill>
                            <a:schemeClr val="accent1">
                              <a:lumMod val="50000"/>
                            </a:schemeClr>
                          </a:solidFill>
                        </a:rPr>
                        <a:t>Enfoque pedagógico</a:t>
                      </a:r>
                    </a:p>
                  </a:txBody>
                  <a:tcPr>
                    <a:solidFill>
                      <a:schemeClr val="accent4">
                        <a:lumMod val="60000"/>
                        <a:lumOff val="40000"/>
                      </a:schemeClr>
                    </a:solidFill>
                  </a:tcPr>
                </a:tc>
                <a:tc>
                  <a:txBody>
                    <a:bodyPr/>
                    <a:lstStyle/>
                    <a:p>
                      <a:pPr algn="ctr"/>
                      <a:r>
                        <a:rPr lang="es-MX" dirty="0">
                          <a:solidFill>
                            <a:schemeClr val="accent1">
                              <a:lumMod val="50000"/>
                            </a:schemeClr>
                          </a:solidFill>
                        </a:rPr>
                        <a:t>Propósitos del campo </a:t>
                      </a:r>
                    </a:p>
                  </a:txBody>
                  <a:tcPr>
                    <a:solidFill>
                      <a:schemeClr val="accent4">
                        <a:lumMod val="60000"/>
                        <a:lumOff val="40000"/>
                      </a:schemeClr>
                    </a:solidFill>
                  </a:tcPr>
                </a:tc>
                <a:tc>
                  <a:txBody>
                    <a:bodyPr/>
                    <a:lstStyle/>
                    <a:p>
                      <a:pPr algn="ctr"/>
                      <a:r>
                        <a:rPr lang="es-MX" dirty="0">
                          <a:solidFill>
                            <a:schemeClr val="accent1">
                              <a:lumMod val="50000"/>
                            </a:schemeClr>
                          </a:solidFill>
                        </a:rPr>
                        <a:t>Contenidos del campo</a:t>
                      </a:r>
                    </a:p>
                  </a:txBody>
                  <a:tcPr>
                    <a:solidFill>
                      <a:schemeClr val="accent4">
                        <a:lumMod val="60000"/>
                        <a:lumOff val="40000"/>
                      </a:schemeClr>
                    </a:solidFill>
                  </a:tcPr>
                </a:tc>
                <a:tc>
                  <a:txBody>
                    <a:bodyPr/>
                    <a:lstStyle/>
                    <a:p>
                      <a:pPr algn="ctr"/>
                      <a:r>
                        <a:rPr lang="es-MX" dirty="0">
                          <a:solidFill>
                            <a:schemeClr val="accent1">
                              <a:lumMod val="50000"/>
                            </a:schemeClr>
                          </a:solidFill>
                        </a:rPr>
                        <a:t>Estrategias o metodologías </a:t>
                      </a:r>
                    </a:p>
                  </a:txBody>
                  <a:tcPr>
                    <a:solidFill>
                      <a:schemeClr val="accent4">
                        <a:lumMod val="60000"/>
                        <a:lumOff val="40000"/>
                      </a:schemeClr>
                    </a:solidFill>
                  </a:tcPr>
                </a:tc>
                <a:extLst>
                  <a:ext uri="{0D108BD9-81ED-4DB2-BD59-A6C34878D82A}">
                    <a16:rowId xmlns:a16="http://schemas.microsoft.com/office/drawing/2014/main" val="246969804"/>
                  </a:ext>
                </a:extLst>
              </a:tr>
              <a:tr h="370840">
                <a:tc>
                  <a:txBody>
                    <a:bodyPr/>
                    <a:lstStyle/>
                    <a:p>
                      <a:r>
                        <a:rPr lang="es-MX" sz="1000" dirty="0">
                          <a:solidFill>
                            <a:schemeClr val="accent1">
                              <a:lumMod val="50000"/>
                            </a:schemeClr>
                          </a:solidFill>
                        </a:rPr>
                        <a:t>Nuevos contenidos relevantes</a:t>
                      </a:r>
                    </a:p>
                  </a:txBody>
                  <a:tcPr>
                    <a:solidFill>
                      <a:schemeClr val="accent1">
                        <a:lumMod val="20000"/>
                        <a:lumOff val="80000"/>
                      </a:schemeClr>
                    </a:solidFill>
                  </a:tcPr>
                </a:tc>
                <a:tc>
                  <a:txBody>
                    <a:bodyPr/>
                    <a:lstStyle/>
                    <a:p>
                      <a:r>
                        <a:rPr lang="es-ES" sz="1000" dirty="0">
                          <a:solidFill>
                            <a:schemeClr val="accent1">
                              <a:lumMod val="50000"/>
                            </a:schemeClr>
                          </a:solidFill>
                        </a:rPr>
                        <a:t>Este ámbito brinda la posibilidad de sumar al currículo temas de gran interés para los estudiantes pero que no se tratan en las asignaturas y áreas del currículo obligatorio porque son susceptibles de aprenderse fuera de la escuela. </a:t>
                      </a:r>
                      <a:endParaRPr lang="es-MX" sz="1000" dirty="0">
                        <a:solidFill>
                          <a:schemeClr val="accent1">
                            <a:lumMod val="50000"/>
                          </a:schemeClr>
                        </a:solidFill>
                      </a:endParaRPr>
                    </a:p>
                  </a:txBody>
                  <a:tcPr>
                    <a:solidFill>
                      <a:schemeClr val="accent1">
                        <a:lumMod val="20000"/>
                        <a:lumOff val="80000"/>
                      </a:schemeClr>
                    </a:solidFill>
                  </a:tcPr>
                </a:tc>
                <a:tc>
                  <a:txBody>
                    <a:bodyPr/>
                    <a:lstStyle/>
                    <a:p>
                      <a:r>
                        <a:rPr lang="es-ES" sz="1000" dirty="0">
                          <a:solidFill>
                            <a:schemeClr val="accent1">
                              <a:lumMod val="50000"/>
                            </a:schemeClr>
                          </a:solidFill>
                        </a:rPr>
                        <a:t>La escuela y el CTE ha de considerar también recursos para contratar docentes capacitados o para capacitar a docentes interesados en impartir algún tema específico. Como en todo lo que se ponga en marcha en la escuela, la calidad es fundamental y no debe incurrirse en improvisaciones. </a:t>
                      </a:r>
                      <a:endParaRPr lang="es-MX" sz="1000" dirty="0">
                        <a:solidFill>
                          <a:schemeClr val="accent1">
                            <a:lumMod val="50000"/>
                          </a:schemeClr>
                        </a:solidFill>
                      </a:endParaRPr>
                    </a:p>
                  </a:txBody>
                  <a:tcPr>
                    <a:solidFill>
                      <a:schemeClr val="accent1">
                        <a:lumMod val="20000"/>
                        <a:lumOff val="80000"/>
                      </a:schemeClr>
                    </a:solidFill>
                  </a:tcPr>
                </a:tc>
                <a:tc>
                  <a:txBody>
                    <a:bodyPr/>
                    <a:lstStyle/>
                    <a:p>
                      <a:pPr marL="171450" indent="-171450">
                        <a:buFont typeface="Arial" panose="020B0604020202020204" pitchFamily="34" charset="0"/>
                        <a:buChar char="•"/>
                      </a:pPr>
                      <a:r>
                        <a:rPr lang="es-ES" sz="1000" dirty="0">
                          <a:solidFill>
                            <a:schemeClr val="accent4">
                              <a:lumMod val="50000"/>
                            </a:schemeClr>
                          </a:solidFill>
                        </a:rPr>
                        <a:t>Iniciativa y emprendimiento </a:t>
                      </a:r>
                    </a:p>
                    <a:p>
                      <a:pPr marL="171450" indent="-171450">
                        <a:buFont typeface="Arial" panose="020B0604020202020204" pitchFamily="34" charset="0"/>
                        <a:buChar char="•"/>
                      </a:pPr>
                      <a:r>
                        <a:rPr lang="es-ES" sz="1000" dirty="0">
                          <a:solidFill>
                            <a:schemeClr val="accent4">
                              <a:lumMod val="50000"/>
                            </a:schemeClr>
                          </a:solidFill>
                        </a:rPr>
                        <a:t>Educación financiera robótica </a:t>
                      </a:r>
                    </a:p>
                    <a:p>
                      <a:pPr marL="171450" indent="-171450">
                        <a:buFont typeface="Arial" panose="020B0604020202020204" pitchFamily="34" charset="0"/>
                        <a:buChar char="•"/>
                      </a:pPr>
                      <a:r>
                        <a:rPr lang="es-ES" sz="1000" dirty="0">
                          <a:solidFill>
                            <a:schemeClr val="accent4">
                              <a:lumMod val="50000"/>
                            </a:schemeClr>
                          </a:solidFill>
                        </a:rPr>
                        <a:t>programación pensamiento algorítmico</a:t>
                      </a:r>
                    </a:p>
                    <a:p>
                      <a:pPr marL="171450" indent="-171450">
                        <a:buFont typeface="Arial" panose="020B0604020202020204" pitchFamily="34" charset="0"/>
                        <a:buChar char="•"/>
                      </a:pPr>
                      <a:r>
                        <a:rPr lang="es-ES" sz="1000" dirty="0">
                          <a:solidFill>
                            <a:schemeClr val="accent4">
                              <a:lumMod val="50000"/>
                            </a:schemeClr>
                          </a:solidFill>
                        </a:rPr>
                        <a:t> introducción a la informática </a:t>
                      </a:r>
                    </a:p>
                    <a:p>
                      <a:pPr marL="171450" indent="-171450">
                        <a:buFont typeface="Arial" panose="020B0604020202020204" pitchFamily="34" charset="0"/>
                        <a:buChar char="•"/>
                      </a:pPr>
                      <a:r>
                        <a:rPr lang="es-ES" sz="1000" dirty="0">
                          <a:solidFill>
                            <a:schemeClr val="accent4">
                              <a:lumMod val="50000"/>
                            </a:schemeClr>
                          </a:solidFill>
                        </a:rPr>
                        <a:t>diseño de juegos interactivos</a:t>
                      </a:r>
                    </a:p>
                    <a:p>
                      <a:pPr marL="171450" indent="-171450">
                        <a:buFont typeface="Arial" panose="020B0604020202020204" pitchFamily="34" charset="0"/>
                        <a:buChar char="•"/>
                      </a:pPr>
                      <a:r>
                        <a:rPr lang="es-ES" sz="1000" dirty="0">
                          <a:solidFill>
                            <a:schemeClr val="accent4">
                              <a:lumMod val="50000"/>
                            </a:schemeClr>
                          </a:solidFill>
                        </a:rPr>
                        <a:t> animación por computadora y cuadro por cuadro</a:t>
                      </a:r>
                    </a:p>
                    <a:p>
                      <a:pPr marL="171450" indent="-171450">
                        <a:buFont typeface="Arial" panose="020B0604020202020204" pitchFamily="34" charset="0"/>
                        <a:buChar char="•"/>
                      </a:pPr>
                      <a:r>
                        <a:rPr lang="es-ES" sz="1000" dirty="0">
                          <a:solidFill>
                            <a:schemeClr val="accent4">
                              <a:lumMod val="50000"/>
                            </a:schemeClr>
                          </a:solidFill>
                        </a:rPr>
                        <a:t> herramientas de gestión y  comunicación </a:t>
                      </a:r>
                    </a:p>
                    <a:p>
                      <a:pPr marL="171450" indent="-171450">
                        <a:buFont typeface="Arial" panose="020B0604020202020204" pitchFamily="34" charset="0"/>
                        <a:buChar char="•"/>
                      </a:pPr>
                      <a:r>
                        <a:rPr lang="es-ES" sz="1000" dirty="0">
                          <a:solidFill>
                            <a:schemeClr val="accent4">
                              <a:lumMod val="50000"/>
                            </a:schemeClr>
                          </a:solidFill>
                        </a:rPr>
                        <a:t>uso inteligente de redes sociales</a:t>
                      </a:r>
                    </a:p>
                    <a:p>
                      <a:pPr marL="171450" indent="-171450">
                        <a:buFont typeface="Arial" panose="020B0604020202020204" pitchFamily="34" charset="0"/>
                        <a:buChar char="•"/>
                      </a:pPr>
                      <a:r>
                        <a:rPr lang="es-ES" sz="1000" dirty="0">
                          <a:solidFill>
                            <a:schemeClr val="accent4">
                              <a:lumMod val="50000"/>
                            </a:schemeClr>
                          </a:solidFill>
                        </a:rPr>
                        <a:t> innovación creatividad y responsabilidad social. </a:t>
                      </a:r>
                      <a:endParaRPr lang="es-MX" sz="1000" dirty="0">
                        <a:solidFill>
                          <a:schemeClr val="accent4">
                            <a:lumMod val="50000"/>
                          </a:schemeClr>
                        </a:solidFill>
                      </a:endParaRPr>
                    </a:p>
                  </a:txBody>
                  <a:tcPr>
                    <a:solidFill>
                      <a:schemeClr val="accent1">
                        <a:lumMod val="20000"/>
                        <a:lumOff val="80000"/>
                      </a:schemeClr>
                    </a:solidFill>
                  </a:tcPr>
                </a:tc>
                <a:tc>
                  <a:txBody>
                    <a:bodyPr/>
                    <a:lstStyle/>
                    <a:p>
                      <a:r>
                        <a:rPr lang="es-ES" sz="1000" dirty="0">
                          <a:solidFill>
                            <a:schemeClr val="accent1">
                              <a:lumMod val="50000"/>
                            </a:schemeClr>
                          </a:solidFill>
                        </a:rPr>
                        <a:t>Algunos de estos son cada vez más relevantes para la vida y de mayor interés para los estudiantes, por ello cada escuela ha de definir, con base en su Ruta de mejora escolar, la pertinencia de impartirlas en su contexto particular. </a:t>
                      </a:r>
                      <a:endParaRPr lang="es-MX" sz="1000" dirty="0">
                        <a:solidFill>
                          <a:schemeClr val="accent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2154838355"/>
                  </a:ext>
                </a:extLst>
              </a:tr>
            </a:tbl>
          </a:graphicData>
        </a:graphic>
      </p:graphicFrame>
      <p:pic>
        <p:nvPicPr>
          <p:cNvPr id="3" name="Imagen 2">
            <a:extLst>
              <a:ext uri="{FF2B5EF4-FFF2-40B4-BE49-F238E27FC236}">
                <a16:creationId xmlns:a16="http://schemas.microsoft.com/office/drawing/2014/main" id="{370B07F9-DD7D-46AB-B774-E7D33BC50F42}"/>
              </a:ext>
            </a:extLst>
          </p:cNvPr>
          <p:cNvPicPr>
            <a:picLocks noChangeAspect="1"/>
          </p:cNvPicPr>
          <p:nvPr/>
        </p:nvPicPr>
        <p:blipFill>
          <a:blip r:embed="rId3"/>
          <a:stretch>
            <a:fillRect/>
          </a:stretch>
        </p:blipFill>
        <p:spPr>
          <a:xfrm>
            <a:off x="942286" y="2395481"/>
            <a:ext cx="1120966" cy="6114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67" name="Google Shape;1767;p43"/>
          <p:cNvGrpSpPr/>
          <p:nvPr/>
        </p:nvGrpSpPr>
        <p:grpSpPr>
          <a:xfrm>
            <a:off x="7902838" y="4386932"/>
            <a:ext cx="813538" cy="432000"/>
            <a:chOff x="7902838" y="4386932"/>
            <a:chExt cx="813538" cy="432000"/>
          </a:xfrm>
        </p:grpSpPr>
        <p:sp>
          <p:nvSpPr>
            <p:cNvPr id="1768" name="Google Shape;1768;p43"/>
            <p:cNvSpPr/>
            <p:nvPr/>
          </p:nvSpPr>
          <p:spPr>
            <a:xfrm rot="-1427483">
              <a:off x="7903520" y="4549002"/>
              <a:ext cx="826211" cy="10786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7902838" y="46609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8025934" y="44266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8585617" y="43996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8068754" y="44798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rgbClr val="00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7" name="Tabla 6">
            <a:extLst>
              <a:ext uri="{FF2B5EF4-FFF2-40B4-BE49-F238E27FC236}">
                <a16:creationId xmlns:a16="http://schemas.microsoft.com/office/drawing/2014/main" id="{40393903-49A4-47B4-806B-DD333250B50B}"/>
              </a:ext>
            </a:extLst>
          </p:cNvPr>
          <p:cNvGraphicFramePr>
            <a:graphicFrameLocks noGrp="1"/>
          </p:cNvGraphicFramePr>
          <p:nvPr>
            <p:extLst>
              <p:ext uri="{D42A27DB-BD31-4B8C-83A1-F6EECF244321}">
                <p14:modId xmlns:p14="http://schemas.microsoft.com/office/powerpoint/2010/main" val="3837242956"/>
              </p:ext>
            </p:extLst>
          </p:nvPr>
        </p:nvGraphicFramePr>
        <p:xfrm>
          <a:off x="801430" y="274771"/>
          <a:ext cx="7914952" cy="4480560"/>
        </p:xfrm>
        <a:graphic>
          <a:graphicData uri="http://schemas.openxmlformats.org/drawingml/2006/table">
            <a:tbl>
              <a:tblPr firstRow="1" bandRow="1">
                <a:tableStyleId>{00A15C55-8517-42AA-B614-E9B94910E393}</a:tableStyleId>
              </a:tblPr>
              <a:tblGrid>
                <a:gridCol w="1192086">
                  <a:extLst>
                    <a:ext uri="{9D8B030D-6E8A-4147-A177-3AD203B41FA5}">
                      <a16:colId xmlns:a16="http://schemas.microsoft.com/office/drawing/2014/main" val="2008305085"/>
                    </a:ext>
                  </a:extLst>
                </a:gridCol>
                <a:gridCol w="1630827">
                  <a:extLst>
                    <a:ext uri="{9D8B030D-6E8A-4147-A177-3AD203B41FA5}">
                      <a16:colId xmlns:a16="http://schemas.microsoft.com/office/drawing/2014/main" val="1622585416"/>
                    </a:ext>
                  </a:extLst>
                </a:gridCol>
                <a:gridCol w="1446001">
                  <a:extLst>
                    <a:ext uri="{9D8B030D-6E8A-4147-A177-3AD203B41FA5}">
                      <a16:colId xmlns:a16="http://schemas.microsoft.com/office/drawing/2014/main" val="3828664119"/>
                    </a:ext>
                  </a:extLst>
                </a:gridCol>
                <a:gridCol w="2063048">
                  <a:extLst>
                    <a:ext uri="{9D8B030D-6E8A-4147-A177-3AD203B41FA5}">
                      <a16:colId xmlns:a16="http://schemas.microsoft.com/office/drawing/2014/main" val="307400190"/>
                    </a:ext>
                  </a:extLst>
                </a:gridCol>
                <a:gridCol w="1582990">
                  <a:extLst>
                    <a:ext uri="{9D8B030D-6E8A-4147-A177-3AD203B41FA5}">
                      <a16:colId xmlns:a16="http://schemas.microsoft.com/office/drawing/2014/main" val="1773969127"/>
                    </a:ext>
                  </a:extLst>
                </a:gridCol>
              </a:tblGrid>
              <a:tr h="370840">
                <a:tc>
                  <a:txBody>
                    <a:bodyPr/>
                    <a:lstStyle/>
                    <a:p>
                      <a:pPr algn="ctr"/>
                      <a:r>
                        <a:rPr lang="es-MX" dirty="0">
                          <a:solidFill>
                            <a:schemeClr val="accent4">
                              <a:lumMod val="50000"/>
                            </a:schemeClr>
                          </a:solidFill>
                        </a:rPr>
                        <a:t>Campos de formación académica</a:t>
                      </a:r>
                    </a:p>
                  </a:txBody>
                  <a:tcPr>
                    <a:solidFill>
                      <a:schemeClr val="accent4">
                        <a:lumMod val="60000"/>
                        <a:lumOff val="40000"/>
                      </a:schemeClr>
                    </a:solidFill>
                  </a:tcPr>
                </a:tc>
                <a:tc>
                  <a:txBody>
                    <a:bodyPr/>
                    <a:lstStyle/>
                    <a:p>
                      <a:pPr algn="ctr"/>
                      <a:r>
                        <a:rPr lang="es-MX" dirty="0">
                          <a:solidFill>
                            <a:schemeClr val="accent4">
                              <a:lumMod val="50000"/>
                            </a:schemeClr>
                          </a:solidFill>
                        </a:rPr>
                        <a:t>Enfoque pedagógico</a:t>
                      </a:r>
                    </a:p>
                  </a:txBody>
                  <a:tcPr>
                    <a:solidFill>
                      <a:schemeClr val="accent4">
                        <a:lumMod val="60000"/>
                        <a:lumOff val="40000"/>
                      </a:schemeClr>
                    </a:solidFill>
                  </a:tcPr>
                </a:tc>
                <a:tc>
                  <a:txBody>
                    <a:bodyPr/>
                    <a:lstStyle/>
                    <a:p>
                      <a:pPr algn="ctr"/>
                      <a:r>
                        <a:rPr lang="es-MX" dirty="0">
                          <a:solidFill>
                            <a:schemeClr val="accent4">
                              <a:lumMod val="50000"/>
                            </a:schemeClr>
                          </a:solidFill>
                        </a:rPr>
                        <a:t>Propósitos del campo </a:t>
                      </a:r>
                    </a:p>
                  </a:txBody>
                  <a:tcPr>
                    <a:solidFill>
                      <a:schemeClr val="accent4">
                        <a:lumMod val="60000"/>
                        <a:lumOff val="40000"/>
                      </a:schemeClr>
                    </a:solidFill>
                  </a:tcPr>
                </a:tc>
                <a:tc>
                  <a:txBody>
                    <a:bodyPr/>
                    <a:lstStyle/>
                    <a:p>
                      <a:pPr algn="ctr"/>
                      <a:r>
                        <a:rPr lang="es-MX" dirty="0">
                          <a:solidFill>
                            <a:schemeClr val="accent4">
                              <a:lumMod val="50000"/>
                            </a:schemeClr>
                          </a:solidFill>
                        </a:rPr>
                        <a:t>Contenidos del campo</a:t>
                      </a:r>
                    </a:p>
                  </a:txBody>
                  <a:tcPr>
                    <a:solidFill>
                      <a:schemeClr val="accent4">
                        <a:lumMod val="60000"/>
                        <a:lumOff val="40000"/>
                      </a:schemeClr>
                    </a:solidFill>
                  </a:tcPr>
                </a:tc>
                <a:tc>
                  <a:txBody>
                    <a:bodyPr/>
                    <a:lstStyle/>
                    <a:p>
                      <a:pPr algn="ctr"/>
                      <a:r>
                        <a:rPr lang="es-MX" dirty="0">
                          <a:solidFill>
                            <a:schemeClr val="accent4">
                              <a:lumMod val="50000"/>
                            </a:schemeClr>
                          </a:solidFill>
                        </a:rPr>
                        <a:t>Estrategias o metodologías </a:t>
                      </a:r>
                    </a:p>
                  </a:txBody>
                  <a:tcPr>
                    <a:solidFill>
                      <a:schemeClr val="accent4">
                        <a:lumMod val="60000"/>
                        <a:lumOff val="40000"/>
                      </a:schemeClr>
                    </a:solidFill>
                  </a:tcPr>
                </a:tc>
                <a:extLst>
                  <a:ext uri="{0D108BD9-81ED-4DB2-BD59-A6C34878D82A}">
                    <a16:rowId xmlns:a16="http://schemas.microsoft.com/office/drawing/2014/main" val="246969804"/>
                  </a:ext>
                </a:extLst>
              </a:tr>
              <a:tr h="370840">
                <a:tc>
                  <a:txBody>
                    <a:bodyPr/>
                    <a:lstStyle/>
                    <a:p>
                      <a:r>
                        <a:rPr lang="es-MX" sz="1000" dirty="0">
                          <a:solidFill>
                            <a:schemeClr val="accent4">
                              <a:lumMod val="50000"/>
                            </a:schemeClr>
                          </a:solidFill>
                        </a:rPr>
                        <a:t>Conocimientos regionales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000" dirty="0">
                          <a:solidFill>
                            <a:schemeClr val="accent4">
                              <a:lumMod val="50000"/>
                            </a:schemeClr>
                          </a:solidFill>
                        </a:rPr>
                        <a:t>Fortalecer</a:t>
                      </a:r>
                      <a:r>
                        <a:rPr lang="es-MX" sz="1000" baseline="0" dirty="0">
                          <a:solidFill>
                            <a:schemeClr val="accent4">
                              <a:lumMod val="50000"/>
                            </a:schemeClr>
                          </a:solidFill>
                        </a:rPr>
                        <a:t> la identidad estatal, regional y local de los alumnos, ya que esta contribuye a que ellos reconozcan como ciudadanos responsables y conscientes de que sus acciones transformen la sociedad de la que son parte, el espacio geográfico en el que se desarrollan y el patrimonio cultural que heredaron sus antepasados. </a:t>
                      </a:r>
                      <a:endParaRPr lang="es-MX" sz="1000" dirty="0">
                        <a:solidFill>
                          <a:schemeClr val="accent4">
                            <a:lumMod val="50000"/>
                          </a:schemeClr>
                        </a:solidFill>
                      </a:endParaRPr>
                    </a:p>
                    <a:p>
                      <a:endParaRPr lang="es-MX" sz="1000" dirty="0">
                        <a:solidFill>
                          <a:schemeClr val="accent4">
                            <a:lumMod val="50000"/>
                          </a:schemeClr>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s-MX" sz="1000" dirty="0">
                          <a:solidFill>
                            <a:schemeClr val="accent4">
                              <a:lumMod val="50000"/>
                            </a:schemeClr>
                          </a:solidFill>
                        </a:rPr>
                        <a:t>Ampliar</a:t>
                      </a:r>
                      <a:r>
                        <a:rPr lang="es-MX" sz="1000" baseline="0" dirty="0">
                          <a:solidFill>
                            <a:schemeClr val="accent4">
                              <a:lumMod val="50000"/>
                            </a:schemeClr>
                          </a:solidFill>
                        </a:rPr>
                        <a:t> sus saberes acerca de su cultura y tradiciones locales</a:t>
                      </a:r>
                    </a:p>
                    <a:p>
                      <a:pPr marL="285750" indent="-285750">
                        <a:buFont typeface="Arial" panose="020B0604020202020204" pitchFamily="34" charset="0"/>
                        <a:buChar char="•"/>
                      </a:pPr>
                      <a:r>
                        <a:rPr lang="es-MX" sz="1000" baseline="0" dirty="0">
                          <a:solidFill>
                            <a:schemeClr val="accent4">
                              <a:lumMod val="50000"/>
                            </a:schemeClr>
                          </a:solidFill>
                        </a:rPr>
                        <a:t>Estimular el desarrollo de temas de interés estatal, regional o local para que integren conocimientos del entrono social, cultural y natural de su entidad </a:t>
                      </a:r>
                      <a:endParaRPr lang="es-MX" sz="1000" dirty="0">
                        <a:solidFill>
                          <a:schemeClr val="accent4">
                            <a:lumMod val="50000"/>
                          </a:schemeClr>
                        </a:solidFill>
                      </a:endParaRPr>
                    </a:p>
                    <a:p>
                      <a:endParaRPr lang="es-MX" sz="1000" dirty="0">
                        <a:solidFill>
                          <a:schemeClr val="accent4">
                            <a:lumMod val="50000"/>
                          </a:schemeClr>
                        </a:solidFill>
                      </a:endParaRPr>
                    </a:p>
                  </a:txBody>
                  <a:tcPr>
                    <a:solidFill>
                      <a:schemeClr val="accent1">
                        <a:lumMod val="20000"/>
                        <a:lumOff val="80000"/>
                      </a:schemeClr>
                    </a:solidFill>
                  </a:tcPr>
                </a:tc>
                <a:tc>
                  <a:txBody>
                    <a:bodyPr/>
                    <a:lstStyle/>
                    <a:p>
                      <a:r>
                        <a:rPr lang="es-MX" sz="1000" b="1" dirty="0">
                          <a:solidFill>
                            <a:schemeClr val="accent4">
                              <a:lumMod val="50000"/>
                            </a:schemeClr>
                          </a:solidFill>
                        </a:rPr>
                        <a:t>1.</a:t>
                      </a:r>
                      <a:r>
                        <a:rPr lang="es-MX" sz="1000" dirty="0">
                          <a:solidFill>
                            <a:schemeClr val="accent4">
                              <a:lumMod val="50000"/>
                            </a:schemeClr>
                          </a:solidFill>
                        </a:rPr>
                        <a:t> Patrimonio</a:t>
                      </a:r>
                      <a:r>
                        <a:rPr lang="es-MX" sz="1000" baseline="0" dirty="0">
                          <a:solidFill>
                            <a:schemeClr val="accent4">
                              <a:lumMod val="50000"/>
                            </a:schemeClr>
                          </a:solidFill>
                        </a:rPr>
                        <a:t> cultural y natural</a:t>
                      </a:r>
                    </a:p>
                    <a:p>
                      <a:r>
                        <a:rPr lang="es-MX" sz="1000" b="1" baseline="0" dirty="0">
                          <a:solidFill>
                            <a:schemeClr val="accent4">
                              <a:lumMod val="50000"/>
                            </a:schemeClr>
                          </a:solidFill>
                        </a:rPr>
                        <a:t>2. </a:t>
                      </a:r>
                      <a:r>
                        <a:rPr lang="es-MX" sz="1000" baseline="0" dirty="0">
                          <a:solidFill>
                            <a:schemeClr val="accent4">
                              <a:lumMod val="50000"/>
                            </a:schemeClr>
                          </a:solidFill>
                        </a:rPr>
                        <a:t>Talleres de tecnología</a:t>
                      </a:r>
                    </a:p>
                    <a:p>
                      <a:r>
                        <a:rPr lang="es-MX" sz="1000" b="1" baseline="0" dirty="0">
                          <a:solidFill>
                            <a:schemeClr val="accent4">
                              <a:lumMod val="50000"/>
                            </a:schemeClr>
                          </a:solidFill>
                        </a:rPr>
                        <a:t>3. </a:t>
                      </a:r>
                      <a:r>
                        <a:rPr lang="es-MX" sz="1000" baseline="0" dirty="0">
                          <a:solidFill>
                            <a:schemeClr val="accent4">
                              <a:lumMod val="50000"/>
                            </a:schemeClr>
                          </a:solidFill>
                        </a:rPr>
                        <a:t>Tradiciones y costumbres de la localidad</a:t>
                      </a:r>
                    </a:p>
                    <a:p>
                      <a:r>
                        <a:rPr lang="es-MX" sz="1000" b="1" baseline="0" dirty="0">
                          <a:solidFill>
                            <a:schemeClr val="accent4">
                              <a:lumMod val="50000"/>
                            </a:schemeClr>
                          </a:solidFill>
                        </a:rPr>
                        <a:t>4. </a:t>
                      </a:r>
                      <a:r>
                        <a:rPr lang="es-MX" sz="1000" baseline="0" dirty="0">
                          <a:solidFill>
                            <a:schemeClr val="accent4">
                              <a:lumMod val="50000"/>
                            </a:schemeClr>
                          </a:solidFill>
                        </a:rPr>
                        <a:t>Artesanías locales</a:t>
                      </a:r>
                    </a:p>
                    <a:p>
                      <a:r>
                        <a:rPr lang="es-MX" sz="1000" b="1" baseline="0" dirty="0">
                          <a:solidFill>
                            <a:schemeClr val="accent4">
                              <a:lumMod val="50000"/>
                            </a:schemeClr>
                          </a:solidFill>
                        </a:rPr>
                        <a:t>5. </a:t>
                      </a:r>
                      <a:r>
                        <a:rPr lang="es-MX" sz="1000" baseline="0" dirty="0">
                          <a:solidFill>
                            <a:schemeClr val="accent4">
                              <a:lumMod val="50000"/>
                            </a:schemeClr>
                          </a:solidFill>
                        </a:rPr>
                        <a:t>Lectura de autores locales</a:t>
                      </a:r>
                    </a:p>
                    <a:p>
                      <a:r>
                        <a:rPr lang="es-MX" sz="1000" b="1" baseline="0" dirty="0">
                          <a:solidFill>
                            <a:schemeClr val="accent4">
                              <a:lumMod val="50000"/>
                            </a:schemeClr>
                          </a:solidFill>
                        </a:rPr>
                        <a:t>6. </a:t>
                      </a:r>
                      <a:r>
                        <a:rPr lang="es-MX" sz="1000" baseline="0" dirty="0">
                          <a:solidFill>
                            <a:schemeClr val="accent4">
                              <a:lumMod val="50000"/>
                            </a:schemeClr>
                          </a:solidFill>
                        </a:rPr>
                        <a:t>Flora y Fauna local</a:t>
                      </a:r>
                    </a:p>
                    <a:p>
                      <a:r>
                        <a:rPr lang="es-MX" sz="1000" b="1" baseline="0" dirty="0">
                          <a:solidFill>
                            <a:schemeClr val="accent4">
                              <a:lumMod val="50000"/>
                            </a:schemeClr>
                          </a:solidFill>
                        </a:rPr>
                        <a:t>7.</a:t>
                      </a:r>
                      <a:r>
                        <a:rPr lang="es-MX" sz="1000" baseline="0" dirty="0">
                          <a:solidFill>
                            <a:schemeClr val="accent4">
                              <a:lumMod val="50000"/>
                            </a:schemeClr>
                          </a:solidFill>
                        </a:rPr>
                        <a:t>Lenguas originarias</a:t>
                      </a:r>
                    </a:p>
                    <a:p>
                      <a:r>
                        <a:rPr lang="es-MX" sz="1000" b="1" baseline="0" dirty="0">
                          <a:solidFill>
                            <a:schemeClr val="accent4">
                              <a:lumMod val="50000"/>
                            </a:schemeClr>
                          </a:solidFill>
                        </a:rPr>
                        <a:t>8.</a:t>
                      </a:r>
                      <a:r>
                        <a:rPr lang="es-MX" sz="1000" baseline="0" dirty="0">
                          <a:solidFill>
                            <a:schemeClr val="accent4">
                              <a:lumMod val="50000"/>
                            </a:schemeClr>
                          </a:solidFill>
                        </a:rPr>
                        <a:t>Microhistoria</a:t>
                      </a:r>
                    </a:p>
                    <a:p>
                      <a:r>
                        <a:rPr lang="es-MX" sz="1000" b="1" baseline="0" dirty="0">
                          <a:solidFill>
                            <a:schemeClr val="accent4">
                              <a:lumMod val="50000"/>
                            </a:schemeClr>
                          </a:solidFill>
                        </a:rPr>
                        <a:t>9.</a:t>
                      </a:r>
                      <a:r>
                        <a:rPr lang="es-MX" sz="1000" baseline="0" dirty="0">
                          <a:solidFill>
                            <a:schemeClr val="accent4">
                              <a:lumMod val="50000"/>
                            </a:schemeClr>
                          </a:solidFill>
                        </a:rPr>
                        <a:t>Historia y geografía dela entidad</a:t>
                      </a:r>
                    </a:p>
                    <a:p>
                      <a:r>
                        <a:rPr lang="es-MX" sz="1000" b="1" baseline="0" dirty="0">
                          <a:solidFill>
                            <a:schemeClr val="accent4">
                              <a:lumMod val="50000"/>
                            </a:schemeClr>
                          </a:solidFill>
                        </a:rPr>
                        <a:t>10. </a:t>
                      </a:r>
                      <a:r>
                        <a:rPr lang="es-MX" sz="1000" baseline="0" dirty="0">
                          <a:solidFill>
                            <a:schemeClr val="accent4">
                              <a:lumMod val="50000"/>
                            </a:schemeClr>
                          </a:solidFill>
                        </a:rPr>
                        <a:t>Sitios y lugares históricos</a:t>
                      </a:r>
                    </a:p>
                    <a:p>
                      <a:r>
                        <a:rPr lang="es-MX" sz="1000" b="1" baseline="0" dirty="0">
                          <a:solidFill>
                            <a:schemeClr val="accent4">
                              <a:lumMod val="50000"/>
                            </a:schemeClr>
                          </a:solidFill>
                        </a:rPr>
                        <a:t>11. </a:t>
                      </a:r>
                      <a:r>
                        <a:rPr lang="es-MX" sz="1000" baseline="0" dirty="0">
                          <a:solidFill>
                            <a:schemeClr val="accent4">
                              <a:lumMod val="50000"/>
                            </a:schemeClr>
                          </a:solidFill>
                        </a:rPr>
                        <a:t>Cultivo de hortalizas y plantas medicinales en la localidad </a:t>
                      </a:r>
                    </a:p>
                    <a:p>
                      <a:r>
                        <a:rPr lang="es-MX" sz="1000" b="1" baseline="0" dirty="0">
                          <a:solidFill>
                            <a:schemeClr val="accent4">
                              <a:lumMod val="50000"/>
                            </a:schemeClr>
                          </a:solidFill>
                        </a:rPr>
                        <a:t>12. </a:t>
                      </a:r>
                      <a:r>
                        <a:rPr lang="es-MX" sz="1000" baseline="0" dirty="0">
                          <a:solidFill>
                            <a:schemeClr val="accent4">
                              <a:lumMod val="50000"/>
                            </a:schemeClr>
                          </a:solidFill>
                        </a:rPr>
                        <a:t>Educación ambiental</a:t>
                      </a:r>
                    </a:p>
                    <a:p>
                      <a:r>
                        <a:rPr lang="es-MX" sz="1000" b="1" baseline="0" dirty="0">
                          <a:solidFill>
                            <a:schemeClr val="accent4">
                              <a:lumMod val="50000"/>
                            </a:schemeClr>
                          </a:solidFill>
                        </a:rPr>
                        <a:t>13. </a:t>
                      </a:r>
                      <a:r>
                        <a:rPr lang="es-MX" sz="1000" baseline="0" dirty="0">
                          <a:solidFill>
                            <a:schemeClr val="accent4">
                              <a:lumMod val="50000"/>
                            </a:schemeClr>
                          </a:solidFill>
                        </a:rPr>
                        <a:t>Árbol genealógico</a:t>
                      </a:r>
                    </a:p>
                    <a:p>
                      <a:r>
                        <a:rPr lang="es-MX" sz="1000" b="1" baseline="0" dirty="0">
                          <a:solidFill>
                            <a:schemeClr val="accent4">
                              <a:lumMod val="50000"/>
                            </a:schemeClr>
                          </a:solidFill>
                        </a:rPr>
                        <a:t>14. </a:t>
                      </a:r>
                      <a:r>
                        <a:rPr lang="es-MX" sz="1000" baseline="0" dirty="0">
                          <a:solidFill>
                            <a:schemeClr val="accent4">
                              <a:lumMod val="50000"/>
                            </a:schemeClr>
                          </a:solidFill>
                        </a:rPr>
                        <a:t>Origen de los nombres y apellidos</a:t>
                      </a:r>
                    </a:p>
                    <a:p>
                      <a:r>
                        <a:rPr lang="es-MX" sz="1000" b="1" baseline="0" dirty="0">
                          <a:solidFill>
                            <a:schemeClr val="accent4">
                              <a:lumMod val="50000"/>
                            </a:schemeClr>
                          </a:solidFill>
                        </a:rPr>
                        <a:t>15. </a:t>
                      </a:r>
                      <a:r>
                        <a:rPr lang="es-MX" sz="1000" baseline="0" dirty="0">
                          <a:solidFill>
                            <a:schemeClr val="accent4">
                              <a:lumMod val="50000"/>
                            </a:schemeClr>
                          </a:solidFill>
                        </a:rPr>
                        <a:t>Tradiciones culinarias</a:t>
                      </a:r>
                    </a:p>
                    <a:p>
                      <a:r>
                        <a:rPr lang="es-MX" sz="1000" b="1" baseline="0" dirty="0">
                          <a:solidFill>
                            <a:schemeClr val="accent4">
                              <a:lumMod val="50000"/>
                            </a:schemeClr>
                          </a:solidFill>
                        </a:rPr>
                        <a:t>16. </a:t>
                      </a:r>
                      <a:r>
                        <a:rPr lang="es-MX" sz="1000" baseline="0" dirty="0">
                          <a:solidFill>
                            <a:schemeClr val="accent4">
                              <a:lumMod val="50000"/>
                            </a:schemeClr>
                          </a:solidFill>
                        </a:rPr>
                        <a:t>Pueblos mágicos</a:t>
                      </a:r>
                    </a:p>
                    <a:p>
                      <a:r>
                        <a:rPr lang="es-MX" sz="1000" baseline="0" dirty="0">
                          <a:solidFill>
                            <a:schemeClr val="accent4">
                              <a:lumMod val="50000"/>
                            </a:schemeClr>
                          </a:solidFill>
                        </a:rPr>
                        <a:t>17. Fiestas y tradiciones </a:t>
                      </a:r>
                    </a:p>
                    <a:p>
                      <a:r>
                        <a:rPr lang="es-MX" sz="1000" baseline="0" dirty="0">
                          <a:solidFill>
                            <a:schemeClr val="accent4">
                              <a:lumMod val="50000"/>
                            </a:schemeClr>
                          </a:solidFill>
                        </a:rPr>
                        <a:t>18. Sitios y lugares históricos</a:t>
                      </a:r>
                    </a:p>
                    <a:p>
                      <a:endParaRPr lang="es-MX" sz="1000" dirty="0">
                        <a:solidFill>
                          <a:schemeClr val="accent4">
                            <a:lumMod val="50000"/>
                          </a:schemeClr>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000" dirty="0">
                          <a:solidFill>
                            <a:schemeClr val="accent4">
                              <a:lumMod val="50000"/>
                            </a:schemeClr>
                          </a:solidFill>
                        </a:rPr>
                        <a:t>En</a:t>
                      </a:r>
                      <a:r>
                        <a:rPr lang="es-MX" sz="1000" baseline="0" dirty="0">
                          <a:solidFill>
                            <a:schemeClr val="accent4">
                              <a:lumMod val="50000"/>
                            </a:schemeClr>
                          </a:solidFill>
                        </a:rPr>
                        <a:t> este ámbito se incluyen los talleres de tecnología que se consideran pertinente formar a los alumnos con alguna especialidad técnica aunque a través de diversos estudios se ha demostrado que este curso no siempre es satisfactorio o de gran uso en la escuela. </a:t>
                      </a:r>
                      <a:endParaRPr lang="es-MX" sz="1000" dirty="0">
                        <a:solidFill>
                          <a:schemeClr val="accent4">
                            <a:lumMod val="50000"/>
                          </a:schemeClr>
                        </a:solidFill>
                      </a:endParaRPr>
                    </a:p>
                    <a:p>
                      <a:endParaRPr lang="es-MX" sz="1000" dirty="0">
                        <a:solidFill>
                          <a:schemeClr val="accent4">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215483835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0"/>
        <p:cNvGrpSpPr/>
        <p:nvPr/>
      </p:nvGrpSpPr>
      <p:grpSpPr>
        <a:xfrm>
          <a:off x="0" y="0"/>
          <a:ext cx="0" cy="0"/>
          <a:chOff x="0" y="0"/>
          <a:chExt cx="0" cy="0"/>
        </a:xfrm>
      </p:grpSpPr>
      <p:graphicFrame>
        <p:nvGraphicFramePr>
          <p:cNvPr id="2" name="Tabla 6">
            <a:extLst>
              <a:ext uri="{FF2B5EF4-FFF2-40B4-BE49-F238E27FC236}">
                <a16:creationId xmlns:a16="http://schemas.microsoft.com/office/drawing/2014/main" id="{6AB77322-D308-4DC6-AF42-8A518EDD8201}"/>
              </a:ext>
            </a:extLst>
          </p:cNvPr>
          <p:cNvGraphicFramePr>
            <a:graphicFrameLocks noGrp="1"/>
          </p:cNvGraphicFramePr>
          <p:nvPr>
            <p:extLst>
              <p:ext uri="{D42A27DB-BD31-4B8C-83A1-F6EECF244321}">
                <p14:modId xmlns:p14="http://schemas.microsoft.com/office/powerpoint/2010/main" val="2863060089"/>
              </p:ext>
            </p:extLst>
          </p:nvPr>
        </p:nvGraphicFramePr>
        <p:xfrm>
          <a:off x="786807" y="483870"/>
          <a:ext cx="7740505" cy="4175760"/>
        </p:xfrm>
        <a:graphic>
          <a:graphicData uri="http://schemas.openxmlformats.org/drawingml/2006/table">
            <a:tbl>
              <a:tblPr firstRow="1" bandRow="1">
                <a:tableStyleId>{00A15C55-8517-42AA-B614-E9B94910E393}</a:tableStyleId>
              </a:tblPr>
              <a:tblGrid>
                <a:gridCol w="1548101">
                  <a:extLst>
                    <a:ext uri="{9D8B030D-6E8A-4147-A177-3AD203B41FA5}">
                      <a16:colId xmlns:a16="http://schemas.microsoft.com/office/drawing/2014/main" val="2008305085"/>
                    </a:ext>
                  </a:extLst>
                </a:gridCol>
                <a:gridCol w="1548101">
                  <a:extLst>
                    <a:ext uri="{9D8B030D-6E8A-4147-A177-3AD203B41FA5}">
                      <a16:colId xmlns:a16="http://schemas.microsoft.com/office/drawing/2014/main" val="1622585416"/>
                    </a:ext>
                  </a:extLst>
                </a:gridCol>
                <a:gridCol w="1548101">
                  <a:extLst>
                    <a:ext uri="{9D8B030D-6E8A-4147-A177-3AD203B41FA5}">
                      <a16:colId xmlns:a16="http://schemas.microsoft.com/office/drawing/2014/main" val="3828664119"/>
                    </a:ext>
                  </a:extLst>
                </a:gridCol>
                <a:gridCol w="1548101">
                  <a:extLst>
                    <a:ext uri="{9D8B030D-6E8A-4147-A177-3AD203B41FA5}">
                      <a16:colId xmlns:a16="http://schemas.microsoft.com/office/drawing/2014/main" val="307400190"/>
                    </a:ext>
                  </a:extLst>
                </a:gridCol>
                <a:gridCol w="1548101">
                  <a:extLst>
                    <a:ext uri="{9D8B030D-6E8A-4147-A177-3AD203B41FA5}">
                      <a16:colId xmlns:a16="http://schemas.microsoft.com/office/drawing/2014/main" val="1773969127"/>
                    </a:ext>
                  </a:extLst>
                </a:gridCol>
              </a:tblGrid>
              <a:tr h="370840">
                <a:tc>
                  <a:txBody>
                    <a:bodyPr/>
                    <a:lstStyle/>
                    <a:p>
                      <a:pPr algn="ctr"/>
                      <a:r>
                        <a:rPr lang="es-MX" dirty="0">
                          <a:solidFill>
                            <a:schemeClr val="accent4">
                              <a:lumMod val="50000"/>
                            </a:schemeClr>
                          </a:solidFill>
                        </a:rPr>
                        <a:t>Campos de formación académica</a:t>
                      </a:r>
                    </a:p>
                  </a:txBody>
                  <a:tcPr>
                    <a:solidFill>
                      <a:schemeClr val="accent4">
                        <a:lumMod val="60000"/>
                        <a:lumOff val="40000"/>
                      </a:schemeClr>
                    </a:solidFill>
                  </a:tcPr>
                </a:tc>
                <a:tc>
                  <a:txBody>
                    <a:bodyPr/>
                    <a:lstStyle/>
                    <a:p>
                      <a:pPr algn="ctr"/>
                      <a:r>
                        <a:rPr lang="es-MX" dirty="0">
                          <a:solidFill>
                            <a:schemeClr val="accent4">
                              <a:lumMod val="50000"/>
                            </a:schemeClr>
                          </a:solidFill>
                        </a:rPr>
                        <a:t>Enfoque pedagógico</a:t>
                      </a:r>
                    </a:p>
                  </a:txBody>
                  <a:tcPr>
                    <a:solidFill>
                      <a:schemeClr val="accent4">
                        <a:lumMod val="60000"/>
                        <a:lumOff val="40000"/>
                      </a:schemeClr>
                    </a:solidFill>
                  </a:tcPr>
                </a:tc>
                <a:tc>
                  <a:txBody>
                    <a:bodyPr/>
                    <a:lstStyle/>
                    <a:p>
                      <a:pPr algn="ctr"/>
                      <a:r>
                        <a:rPr lang="es-MX" dirty="0">
                          <a:solidFill>
                            <a:schemeClr val="accent4">
                              <a:lumMod val="50000"/>
                            </a:schemeClr>
                          </a:solidFill>
                        </a:rPr>
                        <a:t>Propósitos del campo </a:t>
                      </a:r>
                    </a:p>
                  </a:txBody>
                  <a:tcPr>
                    <a:solidFill>
                      <a:schemeClr val="accent4">
                        <a:lumMod val="60000"/>
                        <a:lumOff val="40000"/>
                      </a:schemeClr>
                    </a:solidFill>
                  </a:tcPr>
                </a:tc>
                <a:tc>
                  <a:txBody>
                    <a:bodyPr/>
                    <a:lstStyle/>
                    <a:p>
                      <a:pPr algn="ctr"/>
                      <a:r>
                        <a:rPr lang="es-MX" dirty="0">
                          <a:solidFill>
                            <a:schemeClr val="accent4">
                              <a:lumMod val="50000"/>
                            </a:schemeClr>
                          </a:solidFill>
                        </a:rPr>
                        <a:t>Contenidos del campo</a:t>
                      </a:r>
                    </a:p>
                  </a:txBody>
                  <a:tcPr>
                    <a:solidFill>
                      <a:schemeClr val="accent4">
                        <a:lumMod val="60000"/>
                        <a:lumOff val="40000"/>
                      </a:schemeClr>
                    </a:solidFill>
                  </a:tcPr>
                </a:tc>
                <a:tc>
                  <a:txBody>
                    <a:bodyPr/>
                    <a:lstStyle/>
                    <a:p>
                      <a:pPr algn="ctr"/>
                      <a:r>
                        <a:rPr lang="es-MX" dirty="0">
                          <a:solidFill>
                            <a:schemeClr val="accent4">
                              <a:lumMod val="50000"/>
                            </a:schemeClr>
                          </a:solidFill>
                        </a:rPr>
                        <a:t>Estrategias o metodologías </a:t>
                      </a:r>
                    </a:p>
                  </a:txBody>
                  <a:tcPr>
                    <a:solidFill>
                      <a:schemeClr val="accent4">
                        <a:lumMod val="60000"/>
                        <a:lumOff val="40000"/>
                      </a:schemeClr>
                    </a:solidFill>
                  </a:tcPr>
                </a:tc>
                <a:extLst>
                  <a:ext uri="{0D108BD9-81ED-4DB2-BD59-A6C34878D82A}">
                    <a16:rowId xmlns:a16="http://schemas.microsoft.com/office/drawing/2014/main" val="246969804"/>
                  </a:ext>
                </a:extLst>
              </a:tr>
              <a:tr h="370840">
                <a:tc>
                  <a:txBody>
                    <a:bodyPr/>
                    <a:lstStyle/>
                    <a:p>
                      <a:r>
                        <a:rPr lang="es-MX" sz="1000" dirty="0">
                          <a:solidFill>
                            <a:schemeClr val="accent4">
                              <a:lumMod val="50000"/>
                            </a:schemeClr>
                          </a:solidFill>
                        </a:rPr>
                        <a:t>Proyectos de impacto social</a:t>
                      </a:r>
                    </a:p>
                  </a:txBody>
                  <a:tcPr>
                    <a:solidFill>
                      <a:schemeClr val="accent1">
                        <a:lumMod val="20000"/>
                        <a:lumOff val="80000"/>
                      </a:schemeClr>
                    </a:solidFill>
                  </a:tcPr>
                </a:tc>
                <a:tc>
                  <a:txBody>
                    <a:bodyPr/>
                    <a:lstStyle/>
                    <a:p>
                      <a:r>
                        <a:rPr lang="es-ES" sz="1000" dirty="0">
                          <a:solidFill>
                            <a:schemeClr val="accent4">
                              <a:lumMod val="50000"/>
                            </a:schemeClr>
                          </a:solidFill>
                        </a:rPr>
                        <a:t>Este ámbito proporciona a la escuela la posibilidad de fortalecer vínculos con la comunidad a la que pertenece. El desarrollo de proyectos de impacto social implica el establecimiento de acuerdos entre la comunidad escolar, las autoridades y grupos organizados no gubernamentales. Estos lazos han de ser de beneficio para ambas partes y particularmente han de incidir positivamente en la formación integral de los alumnos. </a:t>
                      </a:r>
                      <a:endParaRPr lang="es-MX" sz="1000" dirty="0">
                        <a:solidFill>
                          <a:schemeClr val="accent4">
                            <a:lumMod val="50000"/>
                          </a:schemeClr>
                        </a:solidFill>
                      </a:endParaRPr>
                    </a:p>
                  </a:txBody>
                  <a:tcPr>
                    <a:solidFill>
                      <a:schemeClr val="accent1">
                        <a:lumMod val="20000"/>
                        <a:lumOff val="80000"/>
                      </a:schemeClr>
                    </a:solidFill>
                  </a:tcPr>
                </a:tc>
                <a:tc>
                  <a:txBody>
                    <a:bodyPr/>
                    <a:lstStyle/>
                    <a:p>
                      <a:r>
                        <a:rPr lang="es-ES" sz="1000" dirty="0">
                          <a:solidFill>
                            <a:schemeClr val="accent4">
                              <a:lumMod val="50000"/>
                            </a:schemeClr>
                          </a:solidFill>
                        </a:rPr>
                        <a:t>Implementar proyectos a partir de una planeación estratégica que considere a los alumnos, padres de familia y a la comunidad; a partir de temas como la salud, el medioambiente, la cultura y sociedad; recursos locales y renovables. Los proyectos deben promover y fortalecer la convivencia y el aprendizaje en ambientes colaborativos entre alumnos, maestros y miembros de la comunidad para contribuir a su desarrollo.</a:t>
                      </a:r>
                      <a:endParaRPr lang="es-MX" sz="1000" dirty="0">
                        <a:solidFill>
                          <a:schemeClr val="accent4">
                            <a:lumMod val="50000"/>
                          </a:schemeClr>
                        </a:solidFill>
                      </a:endParaRPr>
                    </a:p>
                  </a:txBody>
                  <a:tcPr>
                    <a:solidFill>
                      <a:schemeClr val="accent1">
                        <a:lumMod val="20000"/>
                        <a:lumOff val="80000"/>
                      </a:schemeClr>
                    </a:solidFill>
                  </a:tcPr>
                </a:tc>
                <a:tc>
                  <a:txBody>
                    <a:bodyPr/>
                    <a:lstStyle/>
                    <a:p>
                      <a:r>
                        <a:rPr lang="es-ES" sz="1000" dirty="0">
                          <a:solidFill>
                            <a:schemeClr val="accent4">
                              <a:lumMod val="50000"/>
                            </a:schemeClr>
                          </a:solidFill>
                        </a:rPr>
                        <a:t>-Cuidado de la salud.</a:t>
                      </a:r>
                    </a:p>
                    <a:p>
                      <a:r>
                        <a:rPr lang="es-ES" sz="1000" dirty="0">
                          <a:solidFill>
                            <a:schemeClr val="accent4">
                              <a:lumMod val="50000"/>
                            </a:schemeClr>
                          </a:solidFill>
                        </a:rPr>
                        <a:t>-Alimentación saludable.</a:t>
                      </a:r>
                    </a:p>
                    <a:p>
                      <a:r>
                        <a:rPr lang="es-ES" sz="1000" dirty="0">
                          <a:solidFill>
                            <a:schemeClr val="accent4">
                              <a:lumMod val="50000"/>
                            </a:schemeClr>
                          </a:solidFill>
                        </a:rPr>
                        <a:t>-Vida libre de violencia.</a:t>
                      </a:r>
                    </a:p>
                    <a:p>
                      <a:r>
                        <a:rPr lang="es-ES" sz="1000" dirty="0">
                          <a:solidFill>
                            <a:schemeClr val="accent4">
                              <a:lumMod val="50000"/>
                            </a:schemeClr>
                          </a:solidFill>
                        </a:rPr>
                        <a:t>-Medioambiente(arte, agua y suelo).</a:t>
                      </a:r>
                    </a:p>
                    <a:p>
                      <a:r>
                        <a:rPr lang="es-ES" sz="1000" dirty="0">
                          <a:solidFill>
                            <a:schemeClr val="accent4">
                              <a:lumMod val="50000"/>
                            </a:schemeClr>
                          </a:solidFill>
                        </a:rPr>
                        <a:t>-Huertos y elaboración de composta.</a:t>
                      </a:r>
                    </a:p>
                    <a:p>
                      <a:r>
                        <a:rPr lang="es-ES" sz="1000" dirty="0">
                          <a:solidFill>
                            <a:schemeClr val="accent4">
                              <a:lumMod val="50000"/>
                            </a:schemeClr>
                          </a:solidFill>
                        </a:rPr>
                        <a:t>-Herbolaria.</a:t>
                      </a:r>
                    </a:p>
                    <a:p>
                      <a:r>
                        <a:rPr lang="es-ES" sz="1000" dirty="0">
                          <a:solidFill>
                            <a:schemeClr val="accent4">
                              <a:lumMod val="50000"/>
                            </a:schemeClr>
                          </a:solidFill>
                        </a:rPr>
                        <a:t>-Cuidados básicos de los animales domésticos.</a:t>
                      </a:r>
                    </a:p>
                    <a:p>
                      <a:r>
                        <a:rPr lang="es-ES" sz="1000" dirty="0">
                          <a:solidFill>
                            <a:schemeClr val="accent4">
                              <a:lumMod val="50000"/>
                            </a:schemeClr>
                          </a:solidFill>
                        </a:rPr>
                        <a:t>-Escuela y su comunidad.</a:t>
                      </a:r>
                    </a:p>
                    <a:p>
                      <a:r>
                        <a:rPr lang="es-ES" sz="1000" dirty="0">
                          <a:solidFill>
                            <a:schemeClr val="accent4">
                              <a:lumMod val="50000"/>
                            </a:schemeClr>
                          </a:solidFill>
                        </a:rPr>
                        <a:t>-Participación ciudadana.</a:t>
                      </a:r>
                    </a:p>
                    <a:p>
                      <a:r>
                        <a:rPr lang="es-ES" sz="1000" dirty="0">
                          <a:solidFill>
                            <a:schemeClr val="accent4">
                              <a:lumMod val="50000"/>
                            </a:schemeClr>
                          </a:solidFill>
                        </a:rPr>
                        <a:t>-Inclusión y equidad.</a:t>
                      </a:r>
                    </a:p>
                    <a:p>
                      <a:r>
                        <a:rPr lang="es-ES" sz="1000" dirty="0">
                          <a:solidFill>
                            <a:schemeClr val="accent4">
                              <a:lumMod val="50000"/>
                            </a:schemeClr>
                          </a:solidFill>
                        </a:rPr>
                        <a:t>-Eliminación de barrera para el aprendizaje. </a:t>
                      </a:r>
                    </a:p>
                    <a:p>
                      <a:endParaRPr lang="es-ES" sz="1000" dirty="0">
                        <a:solidFill>
                          <a:schemeClr val="accent4">
                            <a:lumMod val="50000"/>
                          </a:schemeClr>
                        </a:solidFill>
                      </a:endParaRPr>
                    </a:p>
                    <a:p>
                      <a:endParaRPr lang="es-MX" dirty="0"/>
                    </a:p>
                  </a:txBody>
                  <a:tcPr>
                    <a:solidFill>
                      <a:schemeClr val="accent1">
                        <a:lumMod val="20000"/>
                        <a:lumOff val="80000"/>
                      </a:schemeClr>
                    </a:solidFill>
                  </a:tcPr>
                </a:tc>
                <a:tc>
                  <a:txBody>
                    <a:bodyPr/>
                    <a:lstStyle/>
                    <a:p>
                      <a:r>
                        <a:rPr lang="es-ES" sz="1000" b="0" i="0" u="none" strike="noStrike" cap="none" dirty="0">
                          <a:solidFill>
                            <a:schemeClr val="accent4">
                              <a:lumMod val="50000"/>
                            </a:schemeClr>
                          </a:solidFill>
                          <a:effectLst/>
                          <a:latin typeface="+mn-lt"/>
                          <a:ea typeface="+mn-ea"/>
                          <a:cs typeface="+mn-cs"/>
                          <a:sym typeface="Arial"/>
                        </a:rPr>
                        <a:t>Dedica la mayor parte del tiempo a pensar tu objetivo de impacto social.</a:t>
                      </a:r>
                    </a:p>
                    <a:p>
                      <a:r>
                        <a:rPr lang="es-ES" sz="1000" b="0" i="0" u="none" strike="noStrike" cap="none" dirty="0">
                          <a:solidFill>
                            <a:schemeClr val="accent4">
                              <a:lumMod val="50000"/>
                            </a:schemeClr>
                          </a:solidFill>
                          <a:effectLst/>
                          <a:latin typeface="+mn-lt"/>
                          <a:ea typeface="+mn-ea"/>
                          <a:cs typeface="+mn-cs"/>
                          <a:sym typeface="Arial"/>
                        </a:rPr>
                        <a:t>No te desanimes, establece objetivos de corto y largo plazo.</a:t>
                      </a:r>
                    </a:p>
                    <a:p>
                      <a:r>
                        <a:rPr lang="es-ES" sz="1000" b="0" i="0" u="none" strike="noStrike" cap="none" dirty="0">
                          <a:solidFill>
                            <a:schemeClr val="accent4">
                              <a:lumMod val="50000"/>
                            </a:schemeClr>
                          </a:solidFill>
                          <a:effectLst/>
                          <a:latin typeface="+mn-lt"/>
                          <a:ea typeface="+mn-ea"/>
                          <a:cs typeface="+mn-cs"/>
                          <a:sym typeface="Arial"/>
                        </a:rPr>
                        <a:t>Reflexiona sobre los indicadores que te permitan medir tu progreso.</a:t>
                      </a:r>
                    </a:p>
                    <a:p>
                      <a:r>
                        <a:rPr lang="es-ES" sz="1000" b="0" i="0" u="none" strike="noStrike" cap="none" dirty="0">
                          <a:solidFill>
                            <a:schemeClr val="accent4">
                              <a:lumMod val="50000"/>
                            </a:schemeClr>
                          </a:solidFill>
                          <a:effectLst/>
                          <a:latin typeface="+mn-lt"/>
                          <a:ea typeface="+mn-ea"/>
                          <a:cs typeface="+mn-cs"/>
                          <a:sym typeface="Arial"/>
                        </a:rPr>
                        <a:t>Menos es más, destina recursos para activar la medición.</a:t>
                      </a:r>
                    </a:p>
                    <a:p>
                      <a:endParaRPr lang="es-MX" dirty="0"/>
                    </a:p>
                  </a:txBody>
                  <a:tcPr>
                    <a:solidFill>
                      <a:schemeClr val="accent1">
                        <a:lumMod val="20000"/>
                        <a:lumOff val="80000"/>
                      </a:schemeClr>
                    </a:solidFill>
                  </a:tcPr>
                </a:tc>
                <a:extLst>
                  <a:ext uri="{0D108BD9-81ED-4DB2-BD59-A6C34878D82A}">
                    <a16:rowId xmlns:a16="http://schemas.microsoft.com/office/drawing/2014/main" val="2154838355"/>
                  </a:ext>
                </a:extLst>
              </a:tr>
            </a:tbl>
          </a:graphicData>
        </a:graphic>
      </p:graphicFrame>
    </p:spTree>
  </p:cSld>
  <p:clrMapOvr>
    <a:masterClrMapping/>
  </p:clrMapOvr>
</p:sld>
</file>

<file path=ppt/theme/theme1.xml><?xml version="1.0" encoding="utf-8"?>
<a:theme xmlns:a="http://schemas.openxmlformats.org/drawingml/2006/main" name="Creative Multi-Education Toolkit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1605</Words>
  <Application>Microsoft Office PowerPoint</Application>
  <PresentationFormat>Presentación en pantalla (16:9)</PresentationFormat>
  <Paragraphs>150</Paragraphs>
  <Slides>8</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Raleway</vt:lpstr>
      <vt:lpstr>Poppins Medium</vt:lpstr>
      <vt:lpstr>Poppins</vt:lpstr>
      <vt:lpstr>Creative Multi-Education Toolkit by Slidesgo</vt:lpstr>
      <vt:lpstr>ÁMBITOS DE AUTONOMÍA CURRICULAR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ÁMBITOS DE AUTONOMÍA CURRICULAR</dc:title>
  <dc:creator>margarita velazquez medellin</dc:creator>
  <cp:lastModifiedBy>margarita velazquez medellin</cp:lastModifiedBy>
  <cp:revision>11</cp:revision>
  <dcterms:modified xsi:type="dcterms:W3CDTF">2021-05-05T16:08:04Z</dcterms:modified>
</cp:coreProperties>
</file>