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67" r:id="rId4"/>
    <p:sldId id="257" r:id="rId5"/>
    <p:sldId id="258" r:id="rId6"/>
    <p:sldId id="259" r:id="rId7"/>
    <p:sldId id="260" r:id="rId8"/>
    <p:sldId id="268" r:id="rId9"/>
    <p:sldId id="269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06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80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32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46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35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38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039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102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032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271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73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A03FD-77A6-430E-951E-2424C3C1BD2E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2AEC-0503-4B90-B46E-701D0C69C3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05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5Ve1Qp1KW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72lmaGiKp7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ños en banner de pizarra 520660 Vector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9" y="266749"/>
            <a:ext cx="10856890" cy="65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841938" y="1330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ESCUELA NORMAL DE EDUCACIÓN PREESCOLAR DEL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>
                <a:latin typeface="Berlin Sans FB" panose="020E0602020502020306" pitchFamily="34" charset="0"/>
                <a:ea typeface="Calibri" pitchFamily="34" charset="0"/>
                <a:cs typeface="Arial" pitchFamily="34" charset="0"/>
              </a:rPr>
              <a:t>ESTADO DE COAHUILA DE ZARAGOZA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  <a:cs typeface="Arial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78" y="133038"/>
            <a:ext cx="1211715" cy="873044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104484" y="2885860"/>
            <a:ext cx="9673940" cy="358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Estudiante Normalista: Corina Beltrán García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Grado: 3        Sección:</a:t>
            </a:r>
            <a:r>
              <a:rPr lang="es-MX" dirty="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s-MX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A”            Número de Lista: 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 de Práctica: </a:t>
            </a:r>
            <a:r>
              <a:rPr lang="es-MX" dirty="0">
                <a:latin typeface="Berlin Sans FB" panose="020E0602020502020306" pitchFamily="34" charset="0"/>
              </a:rPr>
              <a:t>JN GUADALUPE GONZALES ORTIZ TM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Clave:  25180  Zona Escolar: 103 de Región sur #10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 en el que realiza su práctica: 1° B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Berlin Sans FB" panose="020E0602020502020306" pitchFamily="34" charset="0"/>
              </a:rPr>
              <a:t>Nombre del Profesor(a) Titular: Ludivina Hernández Martínez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alumnos: ___32___  Niños___15__ Niñas___17___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dirty="0">
              <a:solidFill>
                <a:srgbClr val="7030A0"/>
              </a:solidFill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Periodo de Práctica: </a:t>
            </a:r>
            <a:r>
              <a:rPr lang="es-MX" dirty="0">
                <a:latin typeface="Berlin Sans FB" panose="020E0602020502020306" pitchFamily="34" charset="0"/>
              </a:rPr>
              <a:t>Lunes 17 de mayo a viernes 21 de mayo del 2021</a:t>
            </a:r>
          </a:p>
        </p:txBody>
      </p:sp>
    </p:spTree>
    <p:extLst>
      <p:ext uri="{BB962C8B-B14F-4D97-AF65-F5344CB8AC3E}">
        <p14:creationId xmlns:p14="http://schemas.microsoft.com/office/powerpoint/2010/main" val="395378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in en Escu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108"/>
            <a:ext cx="12192000" cy="68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70502" y="3819550"/>
          <a:ext cx="11850624" cy="1334516"/>
        </p:xfrm>
        <a:graphic>
          <a:graphicData uri="http://schemas.openxmlformats.org/drawingml/2006/table">
            <a:tbl>
              <a:tblPr firstRow="1" firstCol="1" bandRow="1"/>
              <a:tblGrid>
                <a:gridCol w="405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5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Áreas de Desarrollo Personal y Social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i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Socioemocional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C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-Autonomía </a:t>
                      </a: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por sí mismo acciones de cuidado personal, se hace cargo de sus pertenencias y respeta las de los demás.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4C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-Iniciativa personal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159019" y="5320814"/>
          <a:ext cx="11850624" cy="1410492"/>
        </p:xfrm>
        <a:graphic>
          <a:graphicData uri="http://schemas.openxmlformats.org/drawingml/2006/table">
            <a:tbl>
              <a:tblPr firstRow="1" firstCol="1" bandRow="1"/>
              <a:tblGrid>
                <a:gridCol w="405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5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84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-Mundo natural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Indaga acciones que favorecen el cuidado del medioambiente.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4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-Cuidado del medio ambiente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0" y="2120950"/>
            <a:ext cx="121919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Propósito de la Jornada de Práctica: 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Implementar estrategias pedagógicas creativas e innovadoras que nos ayuden a desarrollar las competencias necesarias para la práctica docente utilizando las tic, estrategias innovadoras, el diseño de planeaciones didácticas y propiciar ambientes de aprendizaje de acuerdo a los contenidos del plan y programa de estudios vigentes. </a:t>
            </a:r>
            <a:endParaRPr lang="es-MX" sz="1400" b="0" dirty="0">
              <a:effectLst/>
              <a:latin typeface="Century Gothic" panose="020B0502020202020204" pitchFamily="34" charset="0"/>
            </a:endParaRPr>
          </a:p>
          <a:p>
            <a:br>
              <a:rPr lang="es-MX" dirty="0"/>
            </a:br>
            <a:endParaRPr lang="es-MX" dirty="0"/>
          </a:p>
        </p:txBody>
      </p:sp>
      <p:sp>
        <p:nvSpPr>
          <p:cNvPr id="14" name="Rectángulo 13"/>
          <p:cNvSpPr/>
          <p:nvPr/>
        </p:nvSpPr>
        <p:spPr>
          <a:xfrm>
            <a:off x="0" y="2854283"/>
            <a:ext cx="1219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Propósito de la Situación Didáctica: </a:t>
            </a:r>
            <a:r>
              <a:rPr lang="es-MX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Propiciar en el alumno el acercamiento a la lectura, escritura, matemáticas y exploración del mundo natural y social mediante estrategias efectivas que les permitan favorecer y consolidar sus aprendizajes a distancia mejorando con cada actividad su desempeño académico.</a:t>
            </a:r>
            <a:endParaRPr lang="es-MX" sz="1400" b="0" dirty="0">
              <a:effectLst/>
              <a:latin typeface="Century Gothic" panose="020B0502020202020204" pitchFamily="34" charset="0"/>
            </a:endParaRPr>
          </a:p>
          <a:p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484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n en Escu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108"/>
            <a:ext cx="12192000" cy="68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40869" y="2138119"/>
          <a:ext cx="11710261" cy="14993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9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70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0" u="none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Campo de Formación Académica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b="1" i="0" u="none" dirty="0">
                        <a:effectLst/>
                        <a:latin typeface="Berlin Sans FB" panose="020E0602020502020306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Pensamiento Matemático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400" u="non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Número, álgebra y variación</a:t>
                      </a:r>
                      <a:endParaRPr lang="es-ES_tradnl" sz="1400" u="none" kern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Compara, iguala y clasifica colecciones con base en la cantidad de elementos.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0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2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66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2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400" u="none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Número</a:t>
                      </a:r>
                      <a:endParaRPr lang="es-ES_tradnl" sz="1400" u="none" kern="1200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240870" y="3882887"/>
          <a:ext cx="11710260" cy="2517913"/>
        </p:xfrm>
        <a:graphic>
          <a:graphicData uri="http://schemas.openxmlformats.org/drawingml/2006/table">
            <a:tbl>
              <a:tblPr bandRow="1"/>
              <a:tblGrid>
                <a:gridCol w="398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9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17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i="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  <a:endParaRPr lang="es-MX" sz="1400" b="1" i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Courier New" panose="02070309020205020404" pitchFamily="49" charset="0"/>
                        </a:rPr>
                        <a:t>Lenguaje y Comunicación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Literatura</a:t>
                      </a: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social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• Aprende poemas y los dice frente a otras personas.</a:t>
                      </a:r>
                    </a:p>
                    <a:p>
                      <a:pPr marL="285750" indent="-28575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Escribe su nombre con diversos propósitos e identifica el de algunos compañeros.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9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Century Gothic" panose="020B0502020202020204" pitchFamily="34" charset="0"/>
                        </a:rPr>
                        <a:t>Producción, interpretación e intercambio de poemas y juegos literarios.</a:t>
                      </a:r>
                    </a:p>
                    <a:p>
                      <a:pPr marL="285750" indent="-285750" algn="ctr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5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63041"/>
              </p:ext>
            </p:extLst>
          </p:nvPr>
        </p:nvGraphicFramePr>
        <p:xfrm>
          <a:off x="1137281" y="817903"/>
          <a:ext cx="9980246" cy="53132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Actividades, Organización y Consignas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Recursos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Día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Aprendizaje Esperado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37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INICIO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-Esta mañana observaremos el vídeo</a:t>
                      </a:r>
                      <a:r>
                        <a:rPr lang="es-MX" sz="12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“Hábitos de higiene”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-Después a través de un audio comenta como cuidas tu higiene personal.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-Al finalizar, encierra las acciones que nos ayudan a mantenernos saludables. </a:t>
                      </a:r>
                      <a:endParaRPr lang="es-MX" sz="12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dirty="0"/>
                        <a:t>-</a:t>
                      </a:r>
                      <a:r>
                        <a:rPr lang="es-MX" sz="1250" dirty="0">
                          <a:latin typeface="Century Gothic" panose="020B0502020202020204" pitchFamily="34" charset="0"/>
                        </a:rPr>
                        <a:t>Observa y escucha un video acerca del cuidado del medio ambiente.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-Manda un audio diciendo alguna </a:t>
                      </a:r>
                      <a:r>
                        <a:rPr lang="es-MX" sz="1250" dirty="0">
                          <a:latin typeface="Century Gothic" panose="020B0502020202020204" pitchFamily="34" charset="0"/>
                        </a:rPr>
                        <a:t>idea de acción que favorece el cuidado del medioambiente.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dirty="0">
                          <a:latin typeface="Century Gothic" panose="020B0502020202020204" pitchFamily="34" charset="0"/>
                        </a:rPr>
                        <a:t>-Colorea y coloca un ángulo en las acciones que son correctas para cuidar el medio ambiente</a:t>
                      </a:r>
                      <a:r>
                        <a:rPr lang="es-MX" sz="1250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-Video</a:t>
                      </a:r>
                      <a:r>
                        <a:rPr lang="es-MX" sz="1200" kern="12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“Hábitos de higiene” </a:t>
                      </a:r>
                      <a:r>
                        <a:rPr lang="es-MX" sz="12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https://youtu.be/U5Ve1Qp1KWk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.Fotografías de los alumnos y audios.</a:t>
                      </a:r>
                      <a:r>
                        <a:rPr lang="es-MX" sz="1200" kern="12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dirty="0">
                          <a:latin typeface="Century Gothic" panose="020B0502020202020204" pitchFamily="34" charset="0"/>
                        </a:rPr>
                        <a:t>-Video del medio ambiente: </a:t>
                      </a:r>
                      <a:r>
                        <a:rPr lang="es-MX" sz="1250" dirty="0">
                          <a:latin typeface="Century Gothic" panose="020B0502020202020204" pitchFamily="34" charset="0"/>
                          <a:hlinkClick r:id="rId4"/>
                        </a:rPr>
                        <a:t>https://youtu.be/72lmaGiKp7s</a:t>
                      </a:r>
                      <a:endParaRPr lang="es-MX" sz="12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dirty="0">
                          <a:latin typeface="Century Gothic" panose="020B0502020202020204" pitchFamily="34" charset="0"/>
                        </a:rPr>
                        <a:t>-Fotografías y audios de los alumnos.</a:t>
                      </a:r>
                      <a:r>
                        <a:rPr lang="es-MX" sz="125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s-MX" sz="125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LUNES 17 DE</a:t>
                      </a:r>
                      <a:r>
                        <a:rPr lang="es-MX" sz="1250" b="1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MAYO 2021 </a:t>
                      </a:r>
                      <a:r>
                        <a:rPr lang="es-MX" sz="125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s-MX" sz="1250" b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EDUCACION SOCIOEMOCIONAL</a:t>
                      </a:r>
                      <a:endParaRPr lang="es-MX" sz="12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MARTES 18 DE</a:t>
                      </a:r>
                      <a:r>
                        <a:rPr lang="es-MX" sz="1250" b="1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MAYO 2021/</a:t>
                      </a: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EXPLORACIÓN Y COMPRENCION DEL MUNDO NATURAL Y SOCIAL</a:t>
                      </a:r>
                      <a:endParaRPr lang="es-MX" sz="12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 por sí mismo acciones de cuidado personal, se hace cargo de sus pertenencias y respeta a las de los demás. 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Indaga acciones que favorecen el cuidado del medio ambiente.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6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79427"/>
              </p:ext>
            </p:extLst>
          </p:nvPr>
        </p:nvGraphicFramePr>
        <p:xfrm>
          <a:off x="1145096" y="771012"/>
          <a:ext cx="9964615" cy="53370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1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Actividades, Organización y Consignas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Recursos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Día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Aprendizaje Esperado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639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DESARROLLO</a:t>
                      </a:r>
                      <a:r>
                        <a:rPr lang="es-MX" sz="1200" b="0" baseline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-Pide ayuda  a papi o mami para contar los chicles de la hoja e iguala las cantidades en el dispensador vacío, dibuja y colorea. </a:t>
                      </a:r>
                    </a:p>
                    <a:p>
                      <a:pPr algn="ctr"/>
                      <a:r>
                        <a:rPr lang="es-MX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-Responde la copia uniendo con una línea  el número de lado izquierdo con la colección que le corresponde del lado derecho contando para que las cantidades sean iguales.</a:t>
                      </a:r>
                      <a:r>
                        <a:rPr lang="es-MX" sz="1400" kern="12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s-MX" sz="1400" dirty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-Lee con ayuda de tus papás los poemas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-Con ayuda de tus papás apréndete uno de estos.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-Graba un video recitándolo frente a alguien más y envíame tu videíto por el grupo de WhatsApp.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-Copias de el dispensador de chicles y de colecciones.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-Fotografías de los alumnos.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-Copia de los poemas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-Video de los alumnos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MARTES</a:t>
                      </a:r>
                      <a:r>
                        <a:rPr lang="es-MX" sz="1250" b="1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DE</a:t>
                      </a:r>
                      <a:r>
                        <a:rPr lang="es-MX" sz="1250" b="1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MAYO 2021 </a:t>
                      </a:r>
                      <a:r>
                        <a:rPr lang="es-MX" sz="125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s-MX" sz="1250" b="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50" b="1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PENSAMIENTO MATEMATICO </a:t>
                      </a:r>
                      <a:endParaRPr lang="es-MX" sz="12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MIERCOLES</a:t>
                      </a:r>
                      <a:r>
                        <a:rPr lang="es-MX" sz="1250" b="1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 </a:t>
                      </a: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MX" sz="1250" b="1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MAYO 2021/ LENGUAJE Y COMUNICACIÓN </a:t>
                      </a: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Compara, iguala y clasifica colecciones con base en la cantidad de elementos.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Aprende poemas y los dice frente a otras personas.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3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34801"/>
              </p:ext>
            </p:extLst>
          </p:nvPr>
        </p:nvGraphicFramePr>
        <p:xfrm>
          <a:off x="1136803" y="754782"/>
          <a:ext cx="9965283" cy="53484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9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Actividades, Organización y Consignas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Recursos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Día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Berlin Sans FB" panose="020E0602020502020306" pitchFamily="34" charset="0"/>
                        </a:rPr>
                        <a:t>Aprendizaje Esperado</a:t>
                      </a:r>
                      <a:endParaRPr lang="es-MX" sz="1400" b="1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14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CIERRE</a:t>
                      </a:r>
                      <a:r>
                        <a:rPr lang="es-MX" sz="1200" b="0" baseline="0" dirty="0">
                          <a:effectLst/>
                          <a:latin typeface="Berlin Sans FB" panose="020E0602020502020306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-El día de hoy</a:t>
                      </a: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ayuda de mamá o papá observa la siguiente imagen “Identificando números”  y pega los números en donde corresponda.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finalizar realizaras una identificación en donde pondrás la siguiente información:  fecha de nacimiento, número de casa o celular de mamá, estatura y peso.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Como pase de lista escribe su nombre en el grupo de WhatsApp acompañado de un </a:t>
                      </a:r>
                      <a:r>
                        <a:rPr lang="es-MX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sticker</a:t>
                      </a: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 </a:t>
                      </a:r>
                      <a:r>
                        <a:rPr lang="es-MX" sz="14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Emoji</a:t>
                      </a: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represente como se siente el día de hoy.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Envía un audio diciendo tu nombre y saludando a alguno de tus compañeritos mencionando su nombre, EJEMPLO: Hola Edgar, cómo estás? Soy Vania.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Completa y colorea la hoja de tu nombre, tu mami o papi lo escribirán por ti y tú lo tendrás que repasar 5 veces con diferentes colores. </a:t>
                      </a:r>
                      <a:endParaRPr lang="es-MX" sz="140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-Copia de “Identificando números”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-Fotografías de los alumnos de sus identificaciones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aseline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-Audios de los alumnos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-Copia para escribir el nombre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JUEVES</a:t>
                      </a:r>
                      <a:r>
                        <a:rPr lang="es-MX" sz="1250" b="1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s-MX" sz="1250" b="1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MAYO 2021/ PENSAMIENTO MATEMATICO</a:t>
                      </a:r>
                      <a:endParaRPr lang="es-MX" sz="12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25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JUEVES</a:t>
                      </a:r>
                      <a:r>
                        <a:rPr lang="es-MX" sz="1250" b="1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</a:t>
                      </a:r>
                      <a:r>
                        <a:rPr lang="es-MX" sz="125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s-MX" sz="1250" b="1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MAYO 2021/LENGUAJE Y COMUNICACIÓN </a:t>
                      </a: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5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algunos usos de los números en la vida cotidiana y entiende qué significan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Escribe su nombre con diversos propósitos e identifica el de algunos compañeros.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91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194099"/>
              </p:ext>
            </p:extLst>
          </p:nvPr>
        </p:nvGraphicFramePr>
        <p:xfrm>
          <a:off x="1125414" y="724119"/>
          <a:ext cx="10050585" cy="52388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2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4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4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4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VIERNES 21 DE MAYO DE 2021 </a:t>
                      </a:r>
                    </a:p>
                    <a:p>
                      <a:endParaRPr lang="es-MX" dirty="0"/>
                    </a:p>
                  </a:txBody>
                  <a:tcPr marL="15941" marR="15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4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0" dirty="0">
                        <a:effectLst/>
                        <a:latin typeface="Berlin Sans FB" panose="020E0602020502020306" pitchFamily="34" charset="0"/>
                        <a:ea typeface="Calibri"/>
                        <a:cs typeface="Times New Roman"/>
                      </a:endParaRPr>
                    </a:p>
                  </a:txBody>
                  <a:tcPr marL="15941" marR="1594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50" b="0" i="0" u="sng" baseline="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SUSPENSIÓN</a:t>
                      </a:r>
                      <a:r>
                        <a:rPr lang="es-ES" sz="3600" baseline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CLASES DEBIDO AL CONSEJO TECNICO ESCOLAR </a:t>
                      </a:r>
                      <a:endParaRPr lang="es-ES" sz="3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5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10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9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966624" y="232451"/>
            <a:ext cx="790505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RUBRICA DE EVALUACIÓN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60552"/>
              </p:ext>
            </p:extLst>
          </p:nvPr>
        </p:nvGraphicFramePr>
        <p:xfrm>
          <a:off x="1160585" y="1142010"/>
          <a:ext cx="9929446" cy="4907019"/>
        </p:xfrm>
        <a:graphic>
          <a:graphicData uri="http://schemas.openxmlformats.org/drawingml/2006/table">
            <a:tbl>
              <a:tblPr/>
              <a:tblGrid>
                <a:gridCol w="3661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2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4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Aprendizaje esperado:</a:t>
                      </a: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 hace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Requiere ayuda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3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Realiza</a:t>
                      </a: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</a:rPr>
                        <a:t> por sí mismo acciones de cuidado personal 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5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Participa al momento de realizarle preguntas.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fontAlgn="t"/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0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Indaga</a:t>
                      </a: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</a:rPr>
                        <a:t> acciones que favorecen el cuidado del medio ambiente </a:t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5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Utiliza el lenguaje oral para evidenciar sus actividades y ejercicios.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t"/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8" descr="Pin de gladys en fondos | Imagenes para maestros, Profesiones para niños,  Imagenes de maestras animad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3858" r="12665" b="21513"/>
          <a:stretch/>
        </p:blipFill>
        <p:spPr bwMode="auto">
          <a:xfrm>
            <a:off x="-3" y="239823"/>
            <a:ext cx="1779643" cy="15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estras animad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2636" r="4149" b="19132"/>
          <a:stretch/>
        </p:blipFill>
        <p:spPr bwMode="auto">
          <a:xfrm>
            <a:off x="10144993" y="4907020"/>
            <a:ext cx="2047007" cy="15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8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n de David Tagulao en Tree paint | Bordes y marcos, Bordes para hojas,  Bo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9" y="0"/>
            <a:ext cx="11943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966624" y="232451"/>
            <a:ext cx="790505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RUBRICA DE EVALUACIÓN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84928"/>
              </p:ext>
            </p:extLst>
          </p:nvPr>
        </p:nvGraphicFramePr>
        <p:xfrm>
          <a:off x="1160585" y="1142010"/>
          <a:ext cx="9929446" cy="4907019"/>
        </p:xfrm>
        <a:graphic>
          <a:graphicData uri="http://schemas.openxmlformats.org/drawingml/2006/table">
            <a:tbl>
              <a:tblPr/>
              <a:tblGrid>
                <a:gridCol w="3661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2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4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Aprendizaje esperado:</a:t>
                      </a: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 hace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 proceso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Requiere ayuda</a:t>
                      </a:r>
                      <a:endParaRPr lang="es-MX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3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Aprende</a:t>
                      </a: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</a:rPr>
                        <a:t> poemas y los dice frente a otras personas.</a:t>
                      </a: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6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6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5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Identifica</a:t>
                      </a: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</a:rPr>
                        <a:t> algunos usos de los números en la vida cotidiana y entiende que significan. </a:t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0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Realiza con éxito</a:t>
                      </a: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</a:rPr>
                        <a:t> las actividades. </a:t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5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  <a:t>Entrega</a:t>
                      </a:r>
                      <a:r>
                        <a:rPr lang="es-MX" sz="1400" baseline="0" dirty="0">
                          <a:effectLst/>
                          <a:latin typeface="Century Gothic" panose="020B0502020202020204" pitchFamily="34" charset="0"/>
                        </a:rPr>
                        <a:t> sus evidencias. </a:t>
                      </a:r>
                      <a:br>
                        <a:rPr lang="es-MX" sz="14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</a:br>
                      <a:endParaRPr lang="es-MX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4568" marR="24568" marT="16379" marB="163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8" descr="Pin de gladys en fondos | Imagenes para maestros, Profesiones para niños,  Imagenes de maestras animad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t="3858" r="12665" b="21513"/>
          <a:stretch/>
        </p:blipFill>
        <p:spPr bwMode="auto">
          <a:xfrm>
            <a:off x="-3" y="239823"/>
            <a:ext cx="1779643" cy="15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estras animad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2636" r="4149" b="19132"/>
          <a:stretch/>
        </p:blipFill>
        <p:spPr bwMode="auto">
          <a:xfrm>
            <a:off x="10144993" y="4907020"/>
            <a:ext cx="2047007" cy="15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07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1122</Words>
  <Application>Microsoft Office PowerPoint</Application>
  <PresentationFormat>Panorámica</PresentationFormat>
  <Paragraphs>252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Berlin Sans FB</vt:lpstr>
      <vt:lpstr>Calibri</vt:lpstr>
      <vt:lpstr>Calibri Light</vt:lpstr>
      <vt:lpstr>Century Gothic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compensa1</dc:creator>
  <cp:lastModifiedBy>CORINA BELTRAN GARCIA</cp:lastModifiedBy>
  <cp:revision>8</cp:revision>
  <dcterms:created xsi:type="dcterms:W3CDTF">2021-05-14T17:56:00Z</dcterms:created>
  <dcterms:modified xsi:type="dcterms:W3CDTF">2021-05-14T20:50:37Z</dcterms:modified>
</cp:coreProperties>
</file>