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7" r:id="rId5"/>
    <p:sldId id="258" r:id="rId6"/>
    <p:sldId id="259" r:id="rId7"/>
    <p:sldId id="260" r:id="rId8"/>
    <p:sldId id="268" r:id="rId9"/>
    <p:sldId id="269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85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06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80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32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46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35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38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039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102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32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271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73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05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5Ve1Qp1KW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72lmaGiKp7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lantilla de borde con niños pintando a bord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610118" y="5429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dirty="0" smtClean="0">
                <a:solidFill>
                  <a:schemeClr val="bg1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ESCUELA NORMAL DE EDUCACIÓN PREESCOLAR DEL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 smtClean="0">
                <a:solidFill>
                  <a:schemeClr val="bg1"/>
                </a:solidFill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ESTADO DE COAHUILA DE ZARAGOZA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60" y="1295687"/>
            <a:ext cx="1211715" cy="873044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>
            <a:off x="1365160" y="2059269"/>
            <a:ext cx="7984903" cy="3563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Estudiante Normalista: Midori Karely Arias Sosa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Grado: 3        Sección:</a:t>
            </a: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s-MX" dirty="0" smtClean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A”            Número de Lista: 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 de Práctica: </a:t>
            </a: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JN GUADALUPE GONZALES ORTIZ TM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Clave:  25180  Zona Escolar: 103 de Región sur #10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en el que realiza su práctica: Primero, sección 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Nombre del Profesor(a) Titular: Perla Berenice Cárdenas Martí</a:t>
            </a:r>
            <a:r>
              <a:rPr lang="es-MX" dirty="0" smtClean="0">
                <a:solidFill>
                  <a:srgbClr val="FF8585"/>
                </a:solidFill>
                <a:latin typeface="Berlin Sans FB" panose="020E0602020502020306" pitchFamily="34" charset="0"/>
              </a:rPr>
              <a:t>nez</a:t>
            </a: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alumnos: </a:t>
            </a: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 smtClean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 Niños: 10 Niñas: 15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1700" dirty="0" smtClean="0">
              <a:solidFill>
                <a:schemeClr val="bg1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700" dirty="0" smtClean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s-MX" dirty="0" smtClean="0"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 Práctica: </a:t>
            </a:r>
            <a:r>
              <a:rPr lang="es-MX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Lunes 17 de mayo a viernes 21 de mayo del 2021</a:t>
            </a:r>
            <a:endParaRPr lang="es-MX" sz="17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6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in en Escu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108"/>
            <a:ext cx="12192000" cy="68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70502" y="3819550"/>
          <a:ext cx="11850624" cy="1369696"/>
        </p:xfrm>
        <a:graphic>
          <a:graphicData uri="http://schemas.openxmlformats.org/drawingml/2006/table">
            <a:tbl>
              <a:tblPr firstRow="1" firstCol="1" bandRow="1"/>
              <a:tblGrid>
                <a:gridCol w="4050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49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5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05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Desarrollo Personal y 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i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Socioemocional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5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-Autonomía </a:t>
                      </a: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por sí mismo acciones de cuidado personal, se hace cargo de sus pertenencias y respeta las de los demás.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7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C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3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-Iniciativa personal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159019" y="5320814"/>
          <a:ext cx="11850624" cy="1410492"/>
        </p:xfrm>
        <a:graphic>
          <a:graphicData uri="http://schemas.openxmlformats.org/drawingml/2006/table">
            <a:tbl>
              <a:tblPr firstRow="1" firstCol="1" bandRow="1"/>
              <a:tblGrid>
                <a:gridCol w="4050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4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5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784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0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-Mundo natural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Indaga acciones que favorecen el cuidado del medioambiente.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0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4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-Cuidado del medio ambiente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0" y="2120950"/>
            <a:ext cx="121919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Propósito de la Jornada de Práctica: 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Implementar estrategias pedagógicas creativas e innovadoras que nos ayuden a desarrollar las competencias necesarias para la práctica docente utilizando las tic, estrategias innovadoras, el diseño de planeaciones didácticas y propiciar ambientes de aprendizaje de acuerdo a los contenidos del plan y programa de estudios vigentes. </a:t>
            </a:r>
            <a:endParaRPr lang="es-MX" sz="1400" b="0" dirty="0">
              <a:effectLst/>
              <a:latin typeface="Century Gothic" panose="020B0502020202020204" pitchFamily="34" charset="0"/>
            </a:endParaRPr>
          </a:p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>
            <a:off x="0" y="2854283"/>
            <a:ext cx="1219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Propósito de la Situación Didáctica: 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Propiciar en el alumno el acercamiento a la lectura, escritura, matemáticas y exploración del mundo natural y social mediante estrategias efectivas que les permitan favorecer y consolidar sus aprendizajes a distancia mejorando con cada actividad su desempeño académico.</a:t>
            </a:r>
            <a:endParaRPr lang="es-MX" sz="1400" b="0" dirty="0">
              <a:effectLst/>
              <a:latin typeface="Century Gothic" panose="020B0502020202020204" pitchFamily="34" charset="0"/>
            </a:endParaRPr>
          </a:p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484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n en Escu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108"/>
            <a:ext cx="12192000" cy="68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240869" y="2138119"/>
          <a:ext cx="11710261" cy="14993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93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6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04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770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0" u="non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b="1" i="0" u="none" dirty="0">
                        <a:effectLst/>
                        <a:latin typeface="Berlin Sans FB" panose="020E0602020502020306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7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400" u="non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ES_tradnl" sz="1400" u="none" kern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Compara, iguala y clasifica colecciones con base en la cantidad de elementos.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7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2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6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2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400" u="non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Número</a:t>
                      </a:r>
                      <a:endParaRPr lang="es-ES_tradnl" sz="1400" u="none" kern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40870" y="3882887"/>
          <a:ext cx="11710260" cy="2517913"/>
        </p:xfrm>
        <a:graphic>
          <a:graphicData uri="http://schemas.openxmlformats.org/drawingml/2006/table">
            <a:tbl>
              <a:tblPr bandRow="1"/>
              <a:tblGrid>
                <a:gridCol w="3980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0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79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417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i="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  <a:endParaRPr lang="es-MX" sz="1400" b="1" i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Lenguaje y Comunicación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5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Literatura</a:t>
                      </a: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social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• Aprende poemas y los dice frente a otras personas.</a:t>
                      </a:r>
                    </a:p>
                    <a:p>
                      <a:pPr marL="285750" indent="-28575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Escribe su nombre con diversos propósitos e identifica el de algunos compañeros.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2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69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Producción, interpretación e intercambio de poemas y juegos literarios.</a:t>
                      </a:r>
                    </a:p>
                    <a:p>
                      <a:pPr marL="285750" indent="-28575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5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63041"/>
              </p:ext>
            </p:extLst>
          </p:nvPr>
        </p:nvGraphicFramePr>
        <p:xfrm>
          <a:off x="1137281" y="817903"/>
          <a:ext cx="9980246" cy="53132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3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39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90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78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6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Actividades, Organización y Consignas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Berlin Sans FB" panose="020E0602020502020306" pitchFamily="34" charset="0"/>
                        </a:rPr>
                        <a:t>Recursos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Día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Aprendizaje Esperado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6637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INICIO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-Esta mañana observaremos el vídeo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“Hábitos de higiene”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-Después a través de un audio comenta como cuidas tu higiene personal.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-Al finalizar, encierra las acciones que nos ayudan a mantenernos saludables. </a:t>
                      </a:r>
                      <a:endParaRPr lang="es-MX" sz="12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dirty="0" smtClean="0"/>
                        <a:t>-</a:t>
                      </a:r>
                      <a:r>
                        <a:rPr lang="es-MX" sz="1250" dirty="0" smtClean="0">
                          <a:latin typeface="Century Gothic" panose="020B0502020202020204" pitchFamily="34" charset="0"/>
                        </a:rPr>
                        <a:t>Observa y escucha un video acerca del cuidado del medio ambiente.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-Manda un audio diciendo alguna </a:t>
                      </a:r>
                      <a:r>
                        <a:rPr lang="es-MX" sz="1250" dirty="0" smtClean="0">
                          <a:latin typeface="Century Gothic" panose="020B0502020202020204" pitchFamily="34" charset="0"/>
                        </a:rPr>
                        <a:t>idea de acción que favorece el cuidado del medioambiente.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dirty="0" smtClean="0">
                          <a:latin typeface="Century Gothic" panose="020B0502020202020204" pitchFamily="34" charset="0"/>
                        </a:rPr>
                        <a:t>-Colorea y coloca un ángulo en las acciones que son correctas para cuidar el medio ambiente</a:t>
                      </a:r>
                      <a:r>
                        <a:rPr lang="es-MX" sz="1250" dirty="0" smtClean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-Video</a:t>
                      </a:r>
                      <a:r>
                        <a:rPr lang="es-MX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“Hábitos de higiene” 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https://youtu.be/U5Ve1Qp1KWk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.Fotografías de los alumnos y audios.</a:t>
                      </a:r>
                      <a:r>
                        <a:rPr lang="es-MX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dirty="0" smtClean="0">
                          <a:latin typeface="Century Gothic" panose="020B0502020202020204" pitchFamily="34" charset="0"/>
                        </a:rPr>
                        <a:t>-Video del medio ambiente: </a:t>
                      </a:r>
                      <a:r>
                        <a:rPr lang="es-MX" sz="1250" dirty="0" smtClean="0">
                          <a:latin typeface="Century Gothic" panose="020B0502020202020204" pitchFamily="34" charset="0"/>
                          <a:hlinkClick r:id="rId4"/>
                        </a:rPr>
                        <a:t>https://youtu.be/72lmaGiKp7s</a:t>
                      </a:r>
                      <a:endParaRPr lang="es-MX" sz="125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dirty="0" smtClean="0">
                          <a:latin typeface="Century Gothic" panose="020B0502020202020204" pitchFamily="34" charset="0"/>
                        </a:rPr>
                        <a:t>-Fotografías y audios de los alumnos.</a:t>
                      </a:r>
                      <a:r>
                        <a:rPr lang="es-MX" sz="125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MX" sz="125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LUNES </a:t>
                      </a: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MAYO 2021 </a:t>
                      </a:r>
                      <a:r>
                        <a:rPr lang="es-MX" sz="1250" b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s-MX" sz="1250" b="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EDUCACION SOCIOEMOCIONAL</a:t>
                      </a:r>
                      <a:endParaRPr lang="es-MX" sz="125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MARTES 18 </a:t>
                      </a: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MAYO 2021/</a:t>
                      </a: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COMPRENCION DEL MUNDO NATURAL Y SOCIAL</a:t>
                      </a:r>
                      <a:endParaRPr lang="es-MX" sz="125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por sí mismo acciones de cuidado personal, se hace cargo de sus pertenencias y respeta a las de los demás. </a:t>
                      </a:r>
                      <a:endParaRPr lang="es-MX" sz="12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="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Indaga acciones que favorecen el cuidado del medio ambiente. </a:t>
                      </a:r>
                      <a:endParaRPr lang="es-MX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6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79427"/>
              </p:ext>
            </p:extLst>
          </p:nvPr>
        </p:nvGraphicFramePr>
        <p:xfrm>
          <a:off x="1145096" y="771012"/>
          <a:ext cx="9964615" cy="53370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1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78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6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24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49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Actividades, Organización y Consignas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Berlin Sans FB" panose="020E0602020502020306" pitchFamily="34" charset="0"/>
                        </a:rPr>
                        <a:t>Recursos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Día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Aprendizaje Esperado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639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DESARROLLO</a:t>
                      </a:r>
                      <a:r>
                        <a:rPr lang="es-MX" sz="1200" b="0" baseline="0" dirty="0" smtClean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-Pide ayuda  a papi o mami para contar los chicles de la hoja e iguala las cantidades en el dispensador vacío, dibuja y colorea. </a:t>
                      </a:r>
                    </a:p>
                    <a:p>
                      <a:pPr algn="ctr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-Responde la copia uniendo con una línea  el número de lado izquierdo con la colección que le corresponde del lado derecho contando para que las cantidades sean iguales.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MX" sz="1400" dirty="0" smtClean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-Lee con ayuda de tus papás los poemas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-Con ayuda de tus papás apréndete uno de estos.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-Graba un video recitándolo frente a alguien más y envíame tu videíto por el grupo de WhatsApp.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-Copias de el dispensador de chicles y de colecciones.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-Fotografías de los alumnos.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-Copia de los poemas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-Video de los alumnos </a:t>
                      </a: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MARTES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MAYO 2021 </a:t>
                      </a:r>
                      <a:r>
                        <a:rPr lang="es-MX" sz="1250" b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s-MX" sz="1250" b="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PENSAMIENTO MATEMATICO </a:t>
                      </a:r>
                      <a:endParaRPr lang="es-MX" sz="125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MIERCOLES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 </a:t>
                      </a: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 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 LENGUAJE Y COMUNICACIÓN </a:t>
                      </a: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Compara, iguala y clasifica colecciones con base en la cantidad de elementos. </a:t>
                      </a:r>
                      <a:endParaRPr lang="es-MX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Aprende poemas y los dice frente a otras personas.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3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34801"/>
              </p:ext>
            </p:extLst>
          </p:nvPr>
        </p:nvGraphicFramePr>
        <p:xfrm>
          <a:off x="1136803" y="754782"/>
          <a:ext cx="9965283" cy="53637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59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95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67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Actividades, Organización y Consignas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Berlin Sans FB" panose="020E0602020502020306" pitchFamily="34" charset="0"/>
                        </a:rPr>
                        <a:t>Recursos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Día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Aprendizaje Esperado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714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CIERRE</a:t>
                      </a:r>
                      <a:r>
                        <a:rPr lang="es-MX" sz="1200" b="0" baseline="0" dirty="0" smtClean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-El día de hoy</a:t>
                      </a:r>
                      <a:r>
                        <a:rPr lang="es-MX" sz="14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ayuda de mamá o papá observa la siguiente imagen “Identificando números”  y pega los números en donde corresponda.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finalizar realizaras una identificación en donde pondrás la siguiente información:  fecha de nacimiento, número de casa o celular de mamá, estatura y peso.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Como pase de lista escribe su nombre en el grupo de WhatsApp acompañado de un </a:t>
                      </a:r>
                      <a:r>
                        <a:rPr lang="es-MX" sz="1400" dirty="0" err="1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sticker</a:t>
                      </a: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 </a:t>
                      </a:r>
                      <a:r>
                        <a:rPr lang="es-MX" sz="1400" dirty="0" err="1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Emoji</a:t>
                      </a: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represente como se siente el día de hoy.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Envía un audio diciendo tu nombre y saludando a alguno de tus compañeritos mencionando su nombre, EJEMPLO: Hola Edgar, cómo estás? Soy Vania.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Completa y colorea la hoja de tu nombre, tu mami o papi lo escribirán por ti y tú lo tendrás que repasar 5 veces con diferentes colores. </a:t>
                      </a:r>
                      <a:endParaRPr lang="es-MX" sz="140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-Copia de “Identificando números”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-Fotografías de los alumnos de sus identificaciones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-Audios de los alumnos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-Copia para escribir el nombre </a:t>
                      </a:r>
                      <a:endParaRPr lang="es-MX" sz="1250" baseline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JUEVES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 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 PENSAMIENTO MATEMATICO</a:t>
                      </a:r>
                      <a:endParaRPr lang="es-MX" sz="125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JUEVES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</a:t>
                      </a: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5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MAYO </a:t>
                      </a:r>
                      <a:r>
                        <a:rPr lang="es-MX" sz="125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2021/LENGUAJE Y COMUNICACIÓN </a:t>
                      </a: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algunos usos de los números en la vida cotidiana y entiende qué significan </a:t>
                      </a:r>
                      <a:endParaRPr lang="es-MX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su nombre con diversos propósitos e identifica el de algunos compañeros. </a:t>
                      </a:r>
                      <a:endParaRPr lang="es-MX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91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94099"/>
              </p:ext>
            </p:extLst>
          </p:nvPr>
        </p:nvGraphicFramePr>
        <p:xfrm>
          <a:off x="1125414" y="724119"/>
          <a:ext cx="10050585" cy="52388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72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04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4400" b="1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4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VIERNES 21 DE MAYO DE 2021 </a:t>
                      </a:r>
                    </a:p>
                    <a:p>
                      <a:endParaRPr lang="es-MX" dirty="0"/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34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 smtClean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SUSPENSIÓN</a:t>
                      </a:r>
                      <a:r>
                        <a:rPr lang="es-ES" sz="3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CLASES DEBIDO AL CONSEJO TECNICO ESCOLAR </a:t>
                      </a:r>
                      <a:endParaRPr lang="es-ES" sz="3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10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9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966624" y="232451"/>
            <a:ext cx="790505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RUBRICA DE EVALUACIÓN</a:t>
            </a:r>
            <a:endParaRPr lang="es-ES" sz="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60552"/>
              </p:ext>
            </p:extLst>
          </p:nvPr>
        </p:nvGraphicFramePr>
        <p:xfrm>
          <a:off x="1160585" y="1142010"/>
          <a:ext cx="9929446" cy="4907019"/>
        </p:xfrm>
        <a:graphic>
          <a:graphicData uri="http://schemas.openxmlformats.org/drawingml/2006/table">
            <a:tbl>
              <a:tblPr/>
              <a:tblGrid>
                <a:gridCol w="3661959"/>
                <a:gridCol w="1413748"/>
                <a:gridCol w="2441668"/>
                <a:gridCol w="2412071"/>
              </a:tblGrid>
              <a:tr h="2974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Aprendizaje esperado:</a:t>
                      </a: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 hace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Requiere ayuda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10433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</a:rPr>
                        <a:t>Realiza</a:t>
                      </a:r>
                      <a:r>
                        <a:rPr lang="es-MX" sz="1400" baseline="0" dirty="0" smtClean="0">
                          <a:effectLst/>
                          <a:latin typeface="Century Gothic" panose="020B0502020202020204" pitchFamily="34" charset="0"/>
                        </a:rPr>
                        <a:t> por sí mismo acciones de cuidado personal 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5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 al momento de realizarle preguntas.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fontAlgn="t"/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0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</a:rPr>
                        <a:t>Indaga</a:t>
                      </a:r>
                      <a:r>
                        <a:rPr lang="es-MX" sz="1400" baseline="0" dirty="0" smtClean="0">
                          <a:effectLst/>
                          <a:latin typeface="Century Gothic" panose="020B0502020202020204" pitchFamily="34" charset="0"/>
                        </a:rPr>
                        <a:t> acciones que favorecen el cuidado del medio ambiente </a:t>
                      </a: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5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Utiliza el lenguaje oral para evidenciar sus actividades y ejercicios.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/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8" descr="Pin de gladys en fondos | Imagenes para maestros, Profesiones para niños,  Imagenes de maestras animad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3858" r="12665" b="21513"/>
          <a:stretch/>
        </p:blipFill>
        <p:spPr bwMode="auto">
          <a:xfrm>
            <a:off x="-3" y="239823"/>
            <a:ext cx="1779643" cy="15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estras animad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2636" r="4149" b="19132"/>
          <a:stretch/>
        </p:blipFill>
        <p:spPr bwMode="auto">
          <a:xfrm>
            <a:off x="10144993" y="4907020"/>
            <a:ext cx="2047007" cy="15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8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9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966624" y="232451"/>
            <a:ext cx="790505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RUBRICA DE EVALUACIÓN</a:t>
            </a:r>
            <a:endParaRPr lang="es-ES" sz="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84928"/>
              </p:ext>
            </p:extLst>
          </p:nvPr>
        </p:nvGraphicFramePr>
        <p:xfrm>
          <a:off x="1160585" y="1142010"/>
          <a:ext cx="9929446" cy="4907019"/>
        </p:xfrm>
        <a:graphic>
          <a:graphicData uri="http://schemas.openxmlformats.org/drawingml/2006/table">
            <a:tbl>
              <a:tblPr/>
              <a:tblGrid>
                <a:gridCol w="3661959"/>
                <a:gridCol w="1413748"/>
                <a:gridCol w="2441668"/>
                <a:gridCol w="2412071"/>
              </a:tblGrid>
              <a:tr h="2974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Aprendizaje esperado:</a:t>
                      </a: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 hace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Requiere ayuda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10433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</a:rPr>
                        <a:t>Aprende</a:t>
                      </a:r>
                      <a:r>
                        <a:rPr lang="es-MX" sz="1400" baseline="0" dirty="0" smtClean="0">
                          <a:effectLst/>
                          <a:latin typeface="Century Gothic" panose="020B0502020202020204" pitchFamily="34" charset="0"/>
                        </a:rPr>
                        <a:t> poemas y los dice frente a otras personas.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5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400" baseline="0" dirty="0" smtClean="0">
                          <a:effectLst/>
                          <a:latin typeface="Century Gothic" panose="020B0502020202020204" pitchFamily="34" charset="0"/>
                        </a:rPr>
                        <a:t> algunos usos de los números en la vida cotidiana y entiende que significan. </a:t>
                      </a: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0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</a:rPr>
                        <a:t>Realiza con éxito</a:t>
                      </a:r>
                      <a:r>
                        <a:rPr lang="es-MX" sz="1400" baseline="0" dirty="0" smtClean="0">
                          <a:effectLst/>
                          <a:latin typeface="Century Gothic" panose="020B0502020202020204" pitchFamily="34" charset="0"/>
                        </a:rPr>
                        <a:t> las actividades. </a:t>
                      </a: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5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entury Gothic" panose="020B0502020202020204" pitchFamily="34" charset="0"/>
                        </a:rPr>
                        <a:t>Entrega</a:t>
                      </a:r>
                      <a:r>
                        <a:rPr lang="es-MX" sz="1400" baseline="0" dirty="0" smtClean="0">
                          <a:effectLst/>
                          <a:latin typeface="Century Gothic" panose="020B0502020202020204" pitchFamily="34" charset="0"/>
                        </a:rPr>
                        <a:t> sus evidencias. </a:t>
                      </a: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8" descr="Pin de gladys en fondos | Imagenes para maestros, Profesiones para niños,  Imagenes de maestras animad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3858" r="12665" b="21513"/>
          <a:stretch/>
        </p:blipFill>
        <p:spPr bwMode="auto">
          <a:xfrm>
            <a:off x="-3" y="239823"/>
            <a:ext cx="1779643" cy="15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estras animad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2636" r="4149" b="19132"/>
          <a:stretch/>
        </p:blipFill>
        <p:spPr bwMode="auto">
          <a:xfrm>
            <a:off x="10144993" y="4907020"/>
            <a:ext cx="2047007" cy="15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07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1000</Words>
  <Application>Microsoft Office PowerPoint</Application>
  <PresentationFormat>Panorámica</PresentationFormat>
  <Paragraphs>252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Cambria</vt:lpstr>
      <vt:lpstr>Century Gothic</vt:lpstr>
      <vt:lpstr>Courier New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compensa1</dc:creator>
  <cp:lastModifiedBy>compensa1</cp:lastModifiedBy>
  <cp:revision>7</cp:revision>
  <dcterms:created xsi:type="dcterms:W3CDTF">2021-05-14T17:56:00Z</dcterms:created>
  <dcterms:modified xsi:type="dcterms:W3CDTF">2021-05-14T18:43:46Z</dcterms:modified>
</cp:coreProperties>
</file>