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BFCD5-66C6-4732-B113-7BED50AE3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79D4F7-153C-4525-BBEF-2BFCFC37D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0FAA6-7ECF-4EAE-9AE6-174BDE2D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D2F66-DF31-4948-8CA7-94E7844D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7C98B-4115-4BA5-A69C-FCEE41DF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2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5F49F-5E46-4FD0-BC89-5F094B45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1F2469-A686-40D1-A197-C9715970B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88F8E-66AE-41CE-8FE1-211BF329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8A972C-C5DC-4512-B8DF-CF7639FF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8991D-4759-438E-B91B-C491C6AE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6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80B2FA-D65E-4BA9-AC2D-A6F98DE76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20471C-2473-4570-A2BA-29753C3E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E8FE78-0E6D-4DE8-B820-ECCBFB0E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1128C-378F-4D59-A0D0-643E188B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38A85-1CEC-4CE9-A00A-5E9DF98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611DA-0FA5-4713-9715-66BE283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F57C5-FF82-4802-B1FB-54716012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42865-FBF1-4E13-BEA5-7CE12704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BC732-43D8-4A5D-8877-0655C8CC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34463-3414-4E48-9B01-D70B34A8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4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5F394-D306-48DC-8C13-3BAF0775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0089C5-8541-4944-A89C-E7799A6D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D80B2D-9C9D-46E9-A45E-99E3466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DB6548-D45D-4FC7-AD9F-82C7E943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FCF56-B143-459B-B392-B1F54DB2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8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41515-009D-4D50-A806-7BCBA24A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1FDDF-CBC3-4E8E-A5A6-197D6B6F8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5F15C6-9A47-4678-88AD-7B6A73227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9AE92-74C3-494C-9B16-DE6552C4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9C4F20-1EA4-450F-9ED7-4C07E25F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5B8C94-503C-43CA-86E0-003919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9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3808C-30E2-4B94-A5BB-48B08615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EA63A9-7E3C-4993-B015-7CEB7B24E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985DA4-DC37-4058-BFCA-1DB68B93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3D2DA1-AEB1-442C-819F-FF5C10352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A90C00-952A-4B8A-81FA-3DBC092CD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7EC63F-8136-44D4-B859-62A8B96B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DB5037-2C70-4582-A721-115E8620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EA2B15-D02B-4EE1-9DE1-9EFB9032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2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7D6A9-CDDB-4690-AAE7-3B0B314A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EBE3C-6A64-4ED1-9599-78885280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4C8B01-79C3-4569-9033-CA19535E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3EDFD6-14DF-4144-A058-799FC6C9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0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67C4DE-9887-4103-A16D-EB4EB5D1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FD57A5-6832-4BF5-A712-B88447A0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059ED-E10F-42F2-A245-B513C16A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0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B1FE3-700D-47EB-94E9-D9E0D60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F0634-757F-4EE2-A972-4712B534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86E2E-4112-4099-8E0A-4225F0AEB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A3D79C-07BE-47B6-B79F-BC90D901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88397-1812-428F-81CE-3C5E977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0200AC-1991-49FE-8188-26B72420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6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38021-92EB-45B5-8584-9C85AD25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3E0547-3229-47A1-BD3D-433677BB3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AFCEFC-C63D-45F8-B339-5CF2F636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BDCEB6-9A24-4D5D-AF05-1A7F2DF1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8FEE9-AF22-4F6D-BFED-89330C9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2003A-C567-4901-BD2F-8E1FD84B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4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512461-0127-4545-A251-E8F2D2B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415307-6B83-48DE-A758-02E09EB2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289CF-B62E-4F47-8F1B-C6F85165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554F-CD72-4798-BA51-F7842C0CDAD1}" type="datetimeFigureOut">
              <a:rPr lang="es-MX" smtClean="0"/>
              <a:t>08/05/2021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EA598-EFCB-41A6-8751-0C1524804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B0E74-E5C4-4E67-B2F3-55830975A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E49A-9EBB-4E05-88EE-77FC3DD7A9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3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5A510B-70A8-4146-8F24-160B3082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2192000" cy="68778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D932692-7013-4F4B-8A4E-5B106570A527}"/>
              </a:ext>
            </a:extLst>
          </p:cNvPr>
          <p:cNvSpPr/>
          <p:nvPr/>
        </p:nvSpPr>
        <p:spPr>
          <a:xfrm>
            <a:off x="3412435" y="1958009"/>
            <a:ext cx="5367130" cy="2941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NOTAS CIENTIFICAS</a:t>
            </a:r>
          </a:p>
        </p:txBody>
      </p:sp>
    </p:spTree>
    <p:extLst>
      <p:ext uri="{BB962C8B-B14F-4D97-AF65-F5344CB8AC3E}">
        <p14:creationId xmlns:p14="http://schemas.microsoft.com/office/powerpoint/2010/main" val="360640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E41C7C-16A4-4E45-875F-217FF90A1D7B}"/>
              </a:ext>
            </a:extLst>
          </p:cNvPr>
          <p:cNvSpPr txBox="1"/>
          <p:nvPr/>
        </p:nvSpPr>
        <p:spPr>
          <a:xfrm>
            <a:off x="3180522" y="1361157"/>
            <a:ext cx="83091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Real Academia Española (RAE), define el término empatía como el sentimiento de identificación con algo o alguien. </a:t>
            </a:r>
          </a:p>
          <a:p>
            <a:r>
              <a:rPr lang="es-MX" sz="3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 palabras más simples, la empatía es ponerse en el lugar o en los zapatos de otros.</a:t>
            </a:r>
            <a:endParaRPr lang="es-MX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E2136C-7508-409F-90BB-1C0467EDE916}"/>
              </a:ext>
            </a:extLst>
          </p:cNvPr>
          <p:cNvSpPr txBox="1"/>
          <p:nvPr/>
        </p:nvSpPr>
        <p:spPr>
          <a:xfrm>
            <a:off x="3346175" y="5910071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https://dle.rae.es/empat%C3%ADa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LUNES </a:t>
            </a:r>
          </a:p>
        </p:txBody>
      </p:sp>
    </p:spTree>
    <p:extLst>
      <p:ext uri="{BB962C8B-B14F-4D97-AF65-F5344CB8AC3E}">
        <p14:creationId xmlns:p14="http://schemas.microsoft.com/office/powerpoint/2010/main" val="194603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MARTES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38D155-AF5E-4563-830F-D0134C642BA6}"/>
              </a:ext>
            </a:extLst>
          </p:cNvPr>
          <p:cNvSpPr txBox="1"/>
          <p:nvPr/>
        </p:nvSpPr>
        <p:spPr>
          <a:xfrm>
            <a:off x="4002156" y="920620"/>
            <a:ext cx="81898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¿Qué es un oficio?</a:t>
            </a:r>
          </a:p>
          <a:p>
            <a:pPr algn="l"/>
            <a:r>
              <a:rPr lang="es-MX" sz="32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Un oficio es una actividad laboral que generalmente está vinculada con procesos manuales o artesanales que no requieren estudios formales.</a:t>
            </a:r>
          </a:p>
          <a:p>
            <a:pPr algn="l"/>
            <a:endParaRPr lang="es-MX" sz="3200" b="0" i="0" dirty="0">
              <a:solidFill>
                <a:srgbClr val="40404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s-MX" sz="3200" dirty="0">
                <a:solidFill>
                  <a:srgbClr val="404040"/>
                </a:solidFill>
                <a:latin typeface="Source Sans Pro" panose="020B0503030403020204" pitchFamily="34" charset="0"/>
              </a:rPr>
              <a:t>¿Qué es una profesión?</a:t>
            </a:r>
            <a:endParaRPr lang="es-MX" sz="3200" b="0" i="0" dirty="0">
              <a:solidFill>
                <a:srgbClr val="40404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s-MX" sz="3200" b="0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Una profesión es una actividad laboral que requiere una formación académica especializada.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185F82-FD1D-45FC-8D2F-FCFCA7DC8C94}"/>
              </a:ext>
            </a:extLst>
          </p:cNvPr>
          <p:cNvSpPr txBox="1"/>
          <p:nvPr/>
        </p:nvSpPr>
        <p:spPr>
          <a:xfrm>
            <a:off x="3498574" y="6074523"/>
            <a:ext cx="8693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https://www.diferenciador.com/oficio-yprofesion/#:~:text=Un%20oficio%20es%20una%20actividad,una%20una%20formaci%C3%B3n%20acad%C3%A9mica%20especializada.&amp;text=Actividad%20laboral%20vinculada%20con%20procesos%20artesanales%20o%20manuales.</a:t>
            </a:r>
          </a:p>
        </p:txBody>
      </p:sp>
    </p:spTree>
    <p:extLst>
      <p:ext uri="{BB962C8B-B14F-4D97-AF65-F5344CB8AC3E}">
        <p14:creationId xmlns:p14="http://schemas.microsoft.com/office/powerpoint/2010/main" val="53519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MIERCOLES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88C763-A6E2-4855-828A-057992EA400C}"/>
              </a:ext>
            </a:extLst>
          </p:cNvPr>
          <p:cNvSpPr/>
          <p:nvPr/>
        </p:nvSpPr>
        <p:spPr>
          <a:xfrm>
            <a:off x="3511826" y="1378226"/>
            <a:ext cx="3564835" cy="205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A406A8-5535-42E2-87A4-11B54D869D40}"/>
              </a:ext>
            </a:extLst>
          </p:cNvPr>
          <p:cNvSpPr txBox="1"/>
          <p:nvPr/>
        </p:nvSpPr>
        <p:spPr>
          <a:xfrm>
            <a:off x="3087757" y="801181"/>
            <a:ext cx="79976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¿Qué es un personaje?</a:t>
            </a:r>
          </a:p>
          <a:p>
            <a:endParaRPr lang="es-MX" sz="2800" dirty="0"/>
          </a:p>
          <a:p>
            <a:r>
              <a:rPr lang="es-MX" sz="2800" dirty="0"/>
              <a:t>Un personaje es un ser animado real o ficticio que actúa en un relato (literario, dramático o visual). Es decir, un personaje es un ente al que se le atribuyen una serie de acciones, palabras y/o pensamientos en el marco de una historia.</a:t>
            </a:r>
          </a:p>
          <a:p>
            <a:endParaRPr lang="es-MX" sz="2800" dirty="0"/>
          </a:p>
          <a:p>
            <a:r>
              <a:rPr lang="es-MX" sz="2800" dirty="0"/>
              <a:t>Los personajes pueden ser personas, animales, cosas animadas, seres fantásticos o seres sobrenaturales.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196885-FFB2-40E4-99A8-962D2FC3950E}"/>
              </a:ext>
            </a:extLst>
          </p:cNvPr>
          <p:cNvSpPr txBox="1"/>
          <p:nvPr/>
        </p:nvSpPr>
        <p:spPr>
          <a:xfrm>
            <a:off x="3319670" y="6488667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https://www.significados.com/personaje/</a:t>
            </a:r>
          </a:p>
        </p:txBody>
      </p:sp>
    </p:spTree>
    <p:extLst>
      <p:ext uri="{BB962C8B-B14F-4D97-AF65-F5344CB8AC3E}">
        <p14:creationId xmlns:p14="http://schemas.microsoft.com/office/powerpoint/2010/main" val="188581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JUEVES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4BBF54-8058-45F8-93AB-64DF8F82163F}"/>
              </a:ext>
            </a:extLst>
          </p:cNvPr>
          <p:cNvSpPr txBox="1"/>
          <p:nvPr/>
        </p:nvSpPr>
        <p:spPr>
          <a:xfrm>
            <a:off x="2915478" y="863552"/>
            <a:ext cx="82428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¿Qué es un mapa?</a:t>
            </a:r>
          </a:p>
          <a:p>
            <a:r>
              <a:rPr lang="es-MX" sz="2400" dirty="0"/>
              <a:t>Un mapa es una representación gráfica simplificada de un territorio con propiedades métricas sobre una superficie bidimensional que puede ser plana.</a:t>
            </a:r>
          </a:p>
          <a:p>
            <a:endParaRPr lang="es-MX" sz="2400" dirty="0"/>
          </a:p>
          <a:p>
            <a:r>
              <a:rPr lang="es-MX" sz="2400" dirty="0"/>
              <a:t>¿Qué es la orientación espacial?</a:t>
            </a:r>
          </a:p>
          <a:p>
            <a:r>
              <a:rPr lang="es-MX" sz="2400" dirty="0"/>
              <a:t>La orientación espacial es una habilidad natural en los seres vivos que permite conocer y determinar la posición del propio cuerpo en relación al espacio.</a:t>
            </a:r>
          </a:p>
          <a:p>
            <a:r>
              <a:rPr lang="es-MX" sz="2400" dirty="0"/>
              <a:t>La orientación espacial es esencial para la exploración y descubrimiento del mundo que rodea a una persona.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A12F1-ECE5-45E7-A119-9A229B415E84}"/>
              </a:ext>
            </a:extLst>
          </p:cNvPr>
          <p:cNvSpPr txBox="1"/>
          <p:nvPr/>
        </p:nvSpPr>
        <p:spPr>
          <a:xfrm>
            <a:off x="3001617" y="5957754"/>
            <a:ext cx="8925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/>
              <a:t>https://www.google.com/search?q=que+es+un+mapa+&amp;rlz=1C1CHBD_esMX814MX814&amp;sxsrf=ALeKk01JQVzI-VK6ICDx0EItD2l7StH5sg%3A1620498659558&amp;ei=49iWYPrFIYXmtQXu8aD4Cw&amp;oq=que+es+un+mapa+&amp;gs_lcp=Cgdnd3Mtd2l6EAMyBAgjECcyAggAMgIIADICCAAyAggAMgIIADICCAAyAggAMgIIADIHCAAQhwIQFDoHCAAQRxCwAzoHCAAQsAMQQ1CoFVjHH2DWImgBcAJ4AIABxQGIAdILkgEEMC4xMZgBAKABAaoBB2d3cy13aXrIAQrAAQE&amp;sclient=gws-wiz&amp;ved=0ahUKEwi6w9j327rwAhUFc60KHe44CL8Q4dUDCA4&amp;uact=5</a:t>
            </a:r>
          </a:p>
        </p:txBody>
      </p:sp>
    </p:spTree>
    <p:extLst>
      <p:ext uri="{BB962C8B-B14F-4D97-AF65-F5344CB8AC3E}">
        <p14:creationId xmlns:p14="http://schemas.microsoft.com/office/powerpoint/2010/main" val="23730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DE2AB7-3DB1-4EC5-86CF-FD7DE126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0"/>
            <a:ext cx="12192000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3634AC-200A-40E0-9740-86A749651001}"/>
              </a:ext>
            </a:extLst>
          </p:cNvPr>
          <p:cNvSpPr/>
          <p:nvPr/>
        </p:nvSpPr>
        <p:spPr>
          <a:xfrm>
            <a:off x="318052" y="993913"/>
            <a:ext cx="2279374" cy="100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VIERNES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129C5B-E22E-44DD-B65F-CE51DE54CBFF}"/>
              </a:ext>
            </a:extLst>
          </p:cNvPr>
          <p:cNvSpPr txBox="1"/>
          <p:nvPr/>
        </p:nvSpPr>
        <p:spPr>
          <a:xfrm>
            <a:off x="3992217" y="993913"/>
            <a:ext cx="71230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¿Qué es un aviario?</a:t>
            </a:r>
          </a:p>
          <a:p>
            <a:endParaRPr lang="es-MX" sz="2400" dirty="0"/>
          </a:p>
          <a:p>
            <a:r>
              <a:rPr lang="es-MX" sz="2400" dirty="0"/>
              <a:t>Un aviario es una gran jaula para encerrar aves. Al contrario de las jaulas de pájaros, los aviarios permiten a las aves un mayor espacio para volar. Estos a menudo contienen plantas y arbustos que logran la simulación de un hábitat natural.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39F4F7-CE24-4022-8B2E-A767AF8683BC}"/>
              </a:ext>
            </a:extLst>
          </p:cNvPr>
          <p:cNvSpPr txBox="1"/>
          <p:nvPr/>
        </p:nvSpPr>
        <p:spPr>
          <a:xfrm>
            <a:off x="4210878" y="6335403"/>
            <a:ext cx="630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https://diccionarioactual.com/aviario/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6630BF-E249-4BBE-912A-44FBC2A8C18A}"/>
              </a:ext>
            </a:extLst>
          </p:cNvPr>
          <p:cNvSpPr txBox="1"/>
          <p:nvPr/>
        </p:nvSpPr>
        <p:spPr>
          <a:xfrm>
            <a:off x="3992216" y="4033989"/>
            <a:ext cx="6980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Características de las aves</a:t>
            </a:r>
          </a:p>
          <a:p>
            <a:r>
              <a:rPr lang="es-MX" sz="2400" dirty="0"/>
              <a:t>https://www.youtube.com/watch?v=CqG9SUSASu4</a:t>
            </a:r>
          </a:p>
        </p:txBody>
      </p:sp>
    </p:spTree>
    <p:extLst>
      <p:ext uri="{BB962C8B-B14F-4D97-AF65-F5344CB8AC3E}">
        <p14:creationId xmlns:p14="http://schemas.microsoft.com/office/powerpoint/2010/main" val="3006352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467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3</cp:revision>
  <dcterms:created xsi:type="dcterms:W3CDTF">2021-05-08T18:24:22Z</dcterms:created>
  <dcterms:modified xsi:type="dcterms:W3CDTF">2021-05-08T18:36:35Z</dcterms:modified>
</cp:coreProperties>
</file>