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4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5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0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37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1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8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9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5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20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65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53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3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finicion.de/profesion/" TargetMode="External"/><Relationship Id="rId2" Type="http://schemas.openxmlformats.org/officeDocument/2006/relationships/hyperlink" Target="https://www.significados.com/ofici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ves.paradais-sphynx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B7F88A-EE9B-4C9D-9477-42E234662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587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otografía enfocada de un lápiz sin punta">
            <a:extLst>
              <a:ext uri="{FF2B5EF4-FFF2-40B4-BE49-F238E27FC236}">
                <a16:creationId xmlns:a16="http://schemas.microsoft.com/office/drawing/2014/main" id="{23FB8E8F-9594-4E45-BA65-D177360BAD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94" b="537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DC6365-5111-4736-B668-7DBC8A210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545" y="3916649"/>
            <a:ext cx="6470692" cy="869494"/>
          </a:xfrm>
        </p:spPr>
        <p:txBody>
          <a:bodyPr>
            <a:normAutofit/>
          </a:bodyPr>
          <a:lstStyle/>
          <a:p>
            <a:pPr algn="ctr"/>
            <a:r>
              <a:rPr lang="es-MX" sz="5400" dirty="0">
                <a:solidFill>
                  <a:schemeClr val="tx1"/>
                </a:solidFill>
              </a:rPr>
              <a:t>Notas científicas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208C3B-66DA-4854-9682-2874B5B9B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5516" y="4735799"/>
            <a:ext cx="6470693" cy="605256"/>
          </a:xfrm>
        </p:spPr>
        <p:txBody>
          <a:bodyPr>
            <a:normAutofit fontScale="92500"/>
          </a:bodyPr>
          <a:lstStyle/>
          <a:p>
            <a:r>
              <a:rPr lang="es-MX" dirty="0"/>
              <a:t>práctica del 10 al 14 de Mayo 2021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0211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!!footer rectangle">
            <a:extLst>
              <a:ext uri="{FF2B5EF4-FFF2-40B4-BE49-F238E27FC236}">
                <a16:creationId xmlns:a16="http://schemas.microsoft.com/office/drawing/2014/main" id="{D50218C5-E017-43D2-8345-FD9FBF0C9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5730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9D926-5AD6-4F8A-9BEB-B3C89E09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Oficios y profesiones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481A8A-BB80-4CD3-B59B-F9457E108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Un oficio es una actividad que realiza una persona, la cual es aprendida a través de la constancia y la práctica, la misma experiencia en la actividad es la que se denomina como oficio, un ejemplo de ello son: los carpinteros, zapateros, músicos, pintores, etc.</a:t>
            </a:r>
          </a:p>
          <a:p>
            <a:r>
              <a:rPr lang="es-MX" dirty="0">
                <a:hlinkClick r:id="rId2"/>
              </a:rPr>
              <a:t>https://www.significados.com/oficio/</a:t>
            </a:r>
            <a:endParaRPr lang="es-MX" dirty="0"/>
          </a:p>
          <a:p>
            <a:r>
              <a:rPr lang="es-MX" dirty="0"/>
              <a:t>Una profesión es de igual manera una actividad que se realiza constantemente solo que a diferencia del oficio, para la profesión tienes que prepararte estudiando y conociendo todo acerca de esa actividad, para que al ejercerla tengas el derecho de recibir una paga. Algunos ejemplos son: los maestros, arquitectos, médicos, psicólogos, etc.</a:t>
            </a:r>
          </a:p>
          <a:p>
            <a:r>
              <a:rPr lang="es-MX" dirty="0">
                <a:hlinkClick r:id="rId3"/>
              </a:rPr>
              <a:t>https://definicion.de/profesion/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874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58481-1A93-4E1F-809D-43F77B7B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Las aves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EA8A12-5636-47AF-B7A4-39DB3BC22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/>
              <a:t>Las aves son animales vertebrados de sangre caliente con capacidad para volar y de locomoción bípeda o sea que se mueven- caminan sobre dos patas. Tienen el cuerpo repleto de plumas, poseen pico y carecen de dientes, cuentan con vista y oído muy bien desarrollados.</a:t>
            </a:r>
          </a:p>
          <a:p>
            <a:r>
              <a:rPr lang="es-MX" dirty="0"/>
              <a:t>Alas: algunas especies a pesar de tener alas no vuelan, así que su función no está sujeta solo a eso.</a:t>
            </a:r>
          </a:p>
          <a:p>
            <a:r>
              <a:rPr lang="es-MX" dirty="0"/>
              <a:t>Pico: además de la función de comer, el pico lo utilizan para cazar, cavar, hundir, cavar.</a:t>
            </a:r>
          </a:p>
          <a:p>
            <a:r>
              <a:rPr lang="es-MX" dirty="0"/>
              <a:t>Cola: sirve de timón para las especies voladoras, en otras sirve en rituales de apareamiento.</a:t>
            </a:r>
          </a:p>
          <a:p>
            <a:r>
              <a:rPr lang="es-MX" dirty="0"/>
              <a:t>Su alimentación depende del tipo de especie, existen algunas que son frutales, otras que se alimentan de la carne de otros animales, otras comen insectos y existen algunas que solo comen semillas.</a:t>
            </a:r>
          </a:p>
          <a:p>
            <a:r>
              <a:rPr lang="es-MX" dirty="0">
                <a:hlinkClick r:id="rId2"/>
              </a:rPr>
              <a:t> https://aves.paradais-sphynx.com/</a:t>
            </a:r>
            <a:r>
              <a:rPr lang="es-MX" dirty="0"/>
              <a:t>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74209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41243B"/>
      </a:dk2>
      <a:lt2>
        <a:srgbClr val="E8E2E7"/>
      </a:lt2>
      <a:accent1>
        <a:srgbClr val="37B742"/>
      </a:accent1>
      <a:accent2>
        <a:srgbClr val="59B72B"/>
      </a:accent2>
      <a:accent3>
        <a:srgbClr val="8EAD34"/>
      </a:accent3>
      <a:accent4>
        <a:srgbClr val="B8A12B"/>
      </a:accent4>
      <a:accent5>
        <a:srgbClr val="D17D3F"/>
      </a:accent5>
      <a:accent6>
        <a:srgbClr val="BF2E2D"/>
      </a:accent6>
      <a:hlink>
        <a:srgbClr val="A57837"/>
      </a:hlink>
      <a:folHlink>
        <a:srgbClr val="7F7F7F"/>
      </a:folHlink>
    </a:clrScheme>
    <a:fontScheme name="Retrospect">
      <a:majorFont>
        <a:latin typeface="Garamon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305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Calibri</vt:lpstr>
      <vt:lpstr>Garamond</vt:lpstr>
      <vt:lpstr>RetrospectVTI</vt:lpstr>
      <vt:lpstr>Notas científicas</vt:lpstr>
      <vt:lpstr>Oficios y profesiones</vt:lpstr>
      <vt:lpstr>Las aves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científicas</dc:title>
  <dc:creator>KATYA ROCIO QUINTANA RANGEL</dc:creator>
  <cp:lastModifiedBy>KATYA ROCIO QUINTANA RANGEL</cp:lastModifiedBy>
  <cp:revision>2</cp:revision>
  <dcterms:created xsi:type="dcterms:W3CDTF">2021-05-09T20:09:16Z</dcterms:created>
  <dcterms:modified xsi:type="dcterms:W3CDTF">2021-05-09T20:50:47Z</dcterms:modified>
</cp:coreProperties>
</file>