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BFCD5-66C6-4732-B113-7BED50AE3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79D4F7-153C-4525-BBEF-2BFCFC37D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0FAA6-7ECF-4EAE-9AE6-174BDE2D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D2F66-DF31-4948-8CA7-94E7844D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7C98B-4115-4BA5-A69C-FCEE41DF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2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5F49F-5E46-4FD0-BC89-5F094B45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1F2469-A686-40D1-A197-C9715970B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88F8E-66AE-41CE-8FE1-211BF329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A972C-C5DC-4512-B8DF-CF7639FF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8991D-4759-438E-B91B-C491C6AE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6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80B2FA-D65E-4BA9-AC2D-A6F98DE76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20471C-2473-4570-A2BA-29753C3E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E8FE78-0E6D-4DE8-B820-ECCBFB0E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1128C-378F-4D59-A0D0-643E188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38A85-1CEC-4CE9-A00A-5E9DF98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611DA-0FA5-4713-9715-66BE283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F57C5-FF82-4802-B1FB-54716012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42865-FBF1-4E13-BEA5-7CE12704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BC732-43D8-4A5D-8877-0655C8CC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34463-3414-4E48-9B01-D70B34A8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4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5F394-D306-48DC-8C13-3BAF0775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0089C5-8541-4944-A89C-E7799A6D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D80B2D-9C9D-46E9-A45E-99E3466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DB6548-D45D-4FC7-AD9F-82C7E943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FCF56-B143-459B-B392-B1F54DB2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8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41515-009D-4D50-A806-7BCBA24A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1FDDF-CBC3-4E8E-A5A6-197D6B6F8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5F15C6-9A47-4678-88AD-7B6A73227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9AE92-74C3-494C-9B16-DE6552C4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9C4F20-1EA4-450F-9ED7-4C07E25F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5B8C94-503C-43CA-86E0-003919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9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3808C-30E2-4B94-A5BB-48B08615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EA63A9-7E3C-4993-B015-7CEB7B2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985DA4-DC37-4058-BFCA-1DB68B93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3D2DA1-AEB1-442C-819F-FF5C10352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A90C00-952A-4B8A-81FA-3DBC092CD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7EC63F-8136-44D4-B859-62A8B96B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DB5037-2C70-4582-A721-115E8620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EA2B15-D02B-4EE1-9DE1-9EFB9032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2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7D6A9-CDDB-4690-AAE7-3B0B314A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EBE3C-6A64-4ED1-9599-78885280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4C8B01-79C3-4569-9033-CA19535E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3EDFD6-14DF-4144-A058-799FC6C9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0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67C4DE-9887-4103-A16D-EB4EB5D1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FD57A5-6832-4BF5-A712-B88447A0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059ED-E10F-42F2-A245-B513C16A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0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B1FE3-700D-47EB-94E9-D9E0D60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F0634-757F-4EE2-A972-4712B534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86E2E-4112-4099-8E0A-4225F0AEB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A3D79C-07BE-47B6-B79F-BC90D901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88397-1812-428F-81CE-3C5E977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0200AC-1991-49FE-8188-26B72420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6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38021-92EB-45B5-8584-9C85AD25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3E0547-3229-47A1-BD3D-433677BB3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AFCEFC-C63D-45F8-B339-5CF2F636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DCEB6-9A24-4D5D-AF05-1A7F2DF1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8FEE9-AF22-4F6D-BFED-89330C9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2003A-C567-4901-BD2F-8E1FD84B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4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512461-0127-4545-A251-E8F2D2B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415307-6B83-48DE-A758-02E09EB2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289CF-B62E-4F47-8F1B-C6F85165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554F-CD72-4798-BA51-F7842C0CDAD1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EA598-EFCB-41A6-8751-0C1524804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B0E74-E5C4-4E67-B2F3-55830975A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3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erocuidarme.dkvsalud.es/ocio-y-bienestar/que-es-el-masturdat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erocuidarme.dkvsalud.es/ocio-y-bienestar/la-importancia-de-tener-el-autoestima-alt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B33734-E560-4C87-9F75-A92741B1DB8E}"/>
              </a:ext>
            </a:extLst>
          </p:cNvPr>
          <p:cNvSpPr txBox="1"/>
          <p:nvPr/>
        </p:nvSpPr>
        <p:spPr>
          <a:xfrm flipH="1">
            <a:off x="1493899" y="643622"/>
            <a:ext cx="92042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</a:rPr>
              <a:t>Escuela Normal de Educación Preescolar</a:t>
            </a: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Licenciatura  Ciclo escolar 2020-2021</a:t>
            </a: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 </a:t>
            </a: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Curso: trabajo docente y proyectos de mejora</a:t>
            </a: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Docente: Patricia Segovia Gomes </a:t>
            </a: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Actividad: Notas científicas</a:t>
            </a: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Presentado por: Natalia Guadalupe Torres Tovar N.L 21</a:t>
            </a: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Grado 3° Sección ¨A¨</a:t>
            </a: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endParaRPr lang="es-MX" sz="2000" dirty="0">
              <a:latin typeface="Abadi" panose="020B0604020104020204" pitchFamily="34" charset="0"/>
            </a:endParaRPr>
          </a:p>
          <a:p>
            <a:pPr algn="ctr"/>
            <a:r>
              <a:rPr lang="es-MX" sz="2000" dirty="0">
                <a:latin typeface="Abadi" panose="020B0604020104020204" pitchFamily="34" charset="0"/>
              </a:rPr>
              <a:t>Saltillo, Coahuila 16 de mayo del 2021</a:t>
            </a:r>
          </a:p>
          <a:p>
            <a:endParaRPr lang="es-MX" dirty="0"/>
          </a:p>
        </p:txBody>
      </p:sp>
      <p:sp>
        <p:nvSpPr>
          <p:cNvPr id="7" name="Marco 6">
            <a:extLst>
              <a:ext uri="{FF2B5EF4-FFF2-40B4-BE49-F238E27FC236}">
                <a16:creationId xmlns:a16="http://schemas.microsoft.com/office/drawing/2014/main" id="{C611BAE9-B4B0-4516-B673-A337FB402219}"/>
              </a:ext>
            </a:extLst>
          </p:cNvPr>
          <p:cNvSpPr/>
          <p:nvPr/>
        </p:nvSpPr>
        <p:spPr>
          <a:xfrm>
            <a:off x="383177" y="339634"/>
            <a:ext cx="11425646" cy="6296297"/>
          </a:xfrm>
          <a:prstGeom prst="frame">
            <a:avLst>
              <a:gd name="adj1" fmla="val 12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FA4049-6511-4932-98B2-221E055D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8" y="643622"/>
            <a:ext cx="185944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5A510B-70A8-4146-8F24-160B3082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2192000" cy="68778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932692-7013-4F4B-8A4E-5B106570A527}"/>
              </a:ext>
            </a:extLst>
          </p:cNvPr>
          <p:cNvSpPr/>
          <p:nvPr/>
        </p:nvSpPr>
        <p:spPr>
          <a:xfrm>
            <a:off x="3412435" y="1958009"/>
            <a:ext cx="5367130" cy="2941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NOTAS CIENTIFICAS</a:t>
            </a:r>
          </a:p>
        </p:txBody>
      </p:sp>
    </p:spTree>
    <p:extLst>
      <p:ext uri="{BB962C8B-B14F-4D97-AF65-F5344CB8AC3E}">
        <p14:creationId xmlns:p14="http://schemas.microsoft.com/office/powerpoint/2010/main" val="360640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E41C7C-16A4-4E45-875F-217FF90A1D7B}"/>
              </a:ext>
            </a:extLst>
          </p:cNvPr>
          <p:cNvSpPr txBox="1"/>
          <p:nvPr/>
        </p:nvSpPr>
        <p:spPr>
          <a:xfrm>
            <a:off x="3061252" y="993913"/>
            <a:ext cx="848801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badi" panose="020B0604020104020204" pitchFamily="34" charset="0"/>
              </a:rPr>
              <a:t>El autocuidado.</a:t>
            </a:r>
          </a:p>
          <a:p>
            <a:r>
              <a:rPr lang="es-MX" sz="2400" i="0" dirty="0">
                <a:solidFill>
                  <a:sysClr val="windowText" lastClr="000000"/>
                </a:solidFill>
                <a:effectLst/>
                <a:latin typeface="Abadi" panose="020B0604020104020204" pitchFamily="34" charset="0"/>
              </a:rPr>
              <a:t>El autocuidado hace referencia al </a:t>
            </a:r>
            <a:r>
              <a:rPr lang="es-MX" sz="2400" i="0" strike="noStrike" dirty="0">
                <a:solidFill>
                  <a:sysClr val="windowText" lastClr="000000"/>
                </a:solidFill>
                <a:effectLst/>
                <a:latin typeface="Abadi" panose="020B0604020104020204" pitchFamily="34" charset="0"/>
                <a:hlinkClick r:id="rId3" tooltip="¿Qué es el masturdating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cuidado y cultivo de uno mismo</a:t>
            </a:r>
            <a:r>
              <a:rPr lang="es-MX" sz="2400" i="0" dirty="0">
                <a:solidFill>
                  <a:sysClr val="windowText" lastClr="000000"/>
                </a:solidFill>
                <a:effectLst/>
                <a:latin typeface="Abadi" panose="020B0604020104020204" pitchFamily="34" charset="0"/>
              </a:rPr>
              <a:t> en el sentido amplio de la palabra, basado en el autoconocimiento y teniendo en cuenta aspectos físicos y emocionales. </a:t>
            </a:r>
            <a:endParaRPr lang="es-MX" sz="2400" dirty="0">
              <a:solidFill>
                <a:sysClr val="windowText" lastClr="000000"/>
              </a:solidFill>
              <a:latin typeface="Abadi" panose="020B0604020104020204" pitchFamily="34" charset="0"/>
            </a:endParaRPr>
          </a:p>
          <a:p>
            <a:r>
              <a:rPr lang="es-MX" sz="2400" b="1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¿Por qué es importante el autocuidado en los niños?</a:t>
            </a:r>
          </a:p>
          <a:p>
            <a:pPr algn="l"/>
            <a:r>
              <a:rPr lang="es-MX" sz="2400" b="0" i="0" dirty="0">
                <a:effectLst/>
                <a:latin typeface="Abadi" panose="020B0604020104020204" pitchFamily="34" charset="0"/>
              </a:rPr>
              <a:t>Promover el autocuidado en el niño puede favorecer los siguientes aspectos en su desarrollo: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Abadi" panose="020B0604020104020204" pitchFamily="34" charset="0"/>
              </a:rPr>
              <a:t>Mejora del autoconocimiento y la </a:t>
            </a:r>
            <a:r>
              <a:rPr lang="es-MX" sz="2400" b="0" i="0" u="none" strike="noStrike" dirty="0">
                <a:effectLst/>
                <a:latin typeface="Abadi" panose="020B0604020104020204" pitchFamily="34" charset="0"/>
                <a:hlinkClick r:id="rId4" tooltip="La importancia de tener la autoestima al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autoestima</a:t>
            </a:r>
            <a:r>
              <a:rPr lang="es-MX" sz="2400" b="0" i="0" dirty="0">
                <a:effectLst/>
                <a:latin typeface="Abadi" panose="020B06040201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Abadi" panose="020B0604020104020204" pitchFamily="34" charset="0"/>
              </a:rPr>
              <a:t>Fomento de hábitos saludables.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Abadi" panose="020B0604020104020204" pitchFamily="34" charset="0"/>
              </a:rPr>
              <a:t>Desarrollo emocional adecuado.</a:t>
            </a:r>
          </a:p>
          <a:p>
            <a:pPr algn="l"/>
            <a:r>
              <a:rPr lang="es-MX" sz="2400" dirty="0">
                <a:latin typeface="Abadi" panose="020B0604020104020204" pitchFamily="34" charset="0"/>
              </a:rPr>
              <a:t>L</a:t>
            </a:r>
            <a:r>
              <a:rPr lang="es-MX" sz="2400" b="0" i="0" dirty="0">
                <a:effectLst/>
                <a:latin typeface="Abadi" panose="020B0604020104020204" pitchFamily="34" charset="0"/>
              </a:rPr>
              <a:t>os adultos deben fomentar con sus palabras y conductas que cada niño es único y valioso, que merece ser querido y que es capaz de cuidar de sí mismo.</a:t>
            </a:r>
          </a:p>
          <a:p>
            <a:endParaRPr lang="es-MX" sz="2400" b="1" dirty="0">
              <a:solidFill>
                <a:sysClr val="windowText" lastClr="000000"/>
              </a:solidFill>
              <a:latin typeface="Abadi" panose="020B0604020104020204" pitchFamily="34" charset="0"/>
            </a:endParaRPr>
          </a:p>
          <a:p>
            <a:endParaRPr lang="es-MX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E2136C-7508-409F-90BB-1C0467EDE916}"/>
              </a:ext>
            </a:extLst>
          </p:cNvPr>
          <p:cNvSpPr txBox="1"/>
          <p:nvPr/>
        </p:nvSpPr>
        <p:spPr>
          <a:xfrm>
            <a:off x="3177212" y="6372780"/>
            <a:ext cx="910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/>
              <a:t>https://quierocuidarme.dkvsalud.es/salud-para-ninos/autocuidado-fomento-en-los-ninos#:~:text=Promover%20el%20autocuidado%20en%20el,Desarrollo%20emocional%20adecuado.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LUNES </a:t>
            </a:r>
          </a:p>
        </p:txBody>
      </p:sp>
    </p:spTree>
    <p:extLst>
      <p:ext uri="{BB962C8B-B14F-4D97-AF65-F5344CB8AC3E}">
        <p14:creationId xmlns:p14="http://schemas.microsoft.com/office/powerpoint/2010/main" val="194603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MARTES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8D155-AF5E-4563-830F-D0134C642BA6}"/>
              </a:ext>
            </a:extLst>
          </p:cNvPr>
          <p:cNvSpPr txBox="1"/>
          <p:nvPr/>
        </p:nvSpPr>
        <p:spPr>
          <a:xfrm>
            <a:off x="2955235" y="755374"/>
            <a:ext cx="891871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dirty="0">
                <a:solidFill>
                  <a:srgbClr val="404040"/>
                </a:solidFill>
                <a:latin typeface="Abadi" panose="020B0604020104020204" pitchFamily="34" charset="0"/>
              </a:rPr>
              <a:t>Contaminación acústica</a:t>
            </a:r>
          </a:p>
          <a:p>
            <a:pPr algn="l"/>
            <a:r>
              <a:rPr lang="es-MX" sz="2400" dirty="0">
                <a:solidFill>
                  <a:srgbClr val="333333"/>
                </a:solidFill>
                <a:latin typeface="Abadi" panose="020B0604020104020204" pitchFamily="34" charset="0"/>
              </a:rPr>
              <a:t>L</a:t>
            </a:r>
            <a:r>
              <a:rPr lang="es-MX" sz="24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a contaminación es cuando cambiamos algo de forma que cambia hasta empezar a ser algo malo para las personas, los animales, las plantas y a todo el planeta.</a:t>
            </a:r>
          </a:p>
          <a:p>
            <a:pPr algn="l"/>
            <a:r>
              <a:rPr lang="es-MX" sz="2400" dirty="0">
                <a:solidFill>
                  <a:srgbClr val="333333"/>
                </a:solidFill>
                <a:latin typeface="Abadi" panose="020B0604020104020204" pitchFamily="34" charset="0"/>
              </a:rPr>
              <a:t>A partir de ello se les </a:t>
            </a:r>
            <a:r>
              <a:rPr lang="es-MX" sz="24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explicara la</a:t>
            </a:r>
            <a:r>
              <a:rPr lang="es-MX" sz="24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 diferencia entre sonido agradable y el ruido molesto</a:t>
            </a:r>
            <a:r>
              <a:rPr lang="es-MX" sz="24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. Por ejemplo, se les puede hablar sobre la música a un volumen normal y la música a un volumen estridente u otros ruidos muy fuertes como un avión al despegar, las obras en la calle, los coches, etcétera.</a:t>
            </a:r>
          </a:p>
          <a:p>
            <a:pPr algn="l"/>
            <a:r>
              <a:rPr lang="es-MX" sz="2400" b="1" dirty="0">
                <a:solidFill>
                  <a:srgbClr val="333333"/>
                </a:solidFill>
                <a:latin typeface="Abadi" panose="020B0604020104020204" pitchFamily="34" charset="0"/>
              </a:rPr>
              <a:t>Las </a:t>
            </a:r>
            <a:r>
              <a:rPr lang="es-MX" sz="24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principales causas de la contaminación acústica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333333"/>
                </a:solidFill>
                <a:effectLst/>
                <a:latin typeface="Catamaran"/>
              </a:rPr>
              <a:t>Las grandes ciudades, las obras en las calles y los edificios.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333333"/>
                </a:solidFill>
                <a:effectLst/>
                <a:latin typeface="Catamaran"/>
              </a:rPr>
              <a:t>La actividad industrial o las fábricas.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333333"/>
                </a:solidFill>
                <a:effectLst/>
                <a:latin typeface="Catamaran"/>
              </a:rPr>
              <a:t>El tráfico de coches y motos, los aeropuertos y los aviones.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333333"/>
                </a:solidFill>
                <a:effectLst/>
                <a:latin typeface="Catamaran"/>
              </a:rPr>
              <a:t>Los gritos y gran cantidad de gente hablando, por ejemplo en los centros de las ciudades.</a:t>
            </a:r>
          </a:p>
          <a:p>
            <a:pPr algn="l"/>
            <a:r>
              <a:rPr lang="es-MX" sz="1100" b="0" i="0" dirty="0">
                <a:solidFill>
                  <a:srgbClr val="404040"/>
                </a:solidFill>
                <a:effectLst/>
                <a:latin typeface="Abadi" panose="020B0604020104020204" pitchFamily="34" charset="0"/>
              </a:rPr>
              <a:t>https://www.ecologiaverde.com/que-es-la-contaminacion-acustica-para-ninos-de-primaria-1562.html</a:t>
            </a:r>
          </a:p>
        </p:txBody>
      </p:sp>
    </p:spTree>
    <p:extLst>
      <p:ext uri="{BB962C8B-B14F-4D97-AF65-F5344CB8AC3E}">
        <p14:creationId xmlns:p14="http://schemas.microsoft.com/office/powerpoint/2010/main" val="5351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MIERCOLES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88C763-A6E2-4855-828A-057992EA400C}"/>
              </a:ext>
            </a:extLst>
          </p:cNvPr>
          <p:cNvSpPr/>
          <p:nvPr/>
        </p:nvSpPr>
        <p:spPr>
          <a:xfrm>
            <a:off x="3511826" y="1378226"/>
            <a:ext cx="3564835" cy="205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A406A8-5535-42E2-87A4-11B54D869D40}"/>
              </a:ext>
            </a:extLst>
          </p:cNvPr>
          <p:cNvSpPr txBox="1"/>
          <p:nvPr/>
        </p:nvSpPr>
        <p:spPr>
          <a:xfrm>
            <a:off x="3087757" y="801181"/>
            <a:ext cx="79976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badi" panose="020B0604020104020204" pitchFamily="34" charset="0"/>
              </a:rPr>
              <a:t>Recitamos poemas</a:t>
            </a:r>
          </a:p>
          <a:p>
            <a:r>
              <a:rPr lang="es-MX" sz="2400" b="0" i="0" dirty="0">
                <a:effectLst/>
                <a:latin typeface="Abadi" panose="020B0604020104020204" pitchFamily="34" charset="0"/>
              </a:rPr>
              <a:t>Los poemas son obras escritas en verso, que buscan expresar las emociones o impresiones del mundo para el autor, en donde es común el uso de la rima y otras herramientas del lenguaje.</a:t>
            </a:r>
          </a:p>
          <a:p>
            <a:pPr algn="l"/>
            <a:r>
              <a:rPr lang="es-MX" sz="2400" i="0" dirty="0">
                <a:effectLst/>
                <a:latin typeface="Abadi" panose="020B0604020104020204" pitchFamily="34" charset="0"/>
              </a:rPr>
              <a:t>El poema está dividido en estrofas las cuales están divididas en versos.</a:t>
            </a:r>
          </a:p>
          <a:p>
            <a:pPr algn="l"/>
            <a:endParaRPr lang="es-MX" sz="2400" dirty="0">
              <a:latin typeface="Abadi" panose="020B0604020104020204" pitchFamily="34" charset="0"/>
            </a:endParaRPr>
          </a:p>
          <a:p>
            <a:pPr algn="l"/>
            <a:r>
              <a:rPr lang="es-MX" sz="2400" i="0" dirty="0">
                <a:effectLst/>
                <a:latin typeface="Abadi" panose="020B0604020104020204" pitchFamily="34" charset="0"/>
              </a:rPr>
              <a:t>Se les mostrara un poema a los niños y conoceremos las partes del mismo.</a:t>
            </a:r>
          </a:p>
          <a:p>
            <a:pPr algn="l"/>
            <a:endParaRPr lang="es-MX" sz="2400" i="0" dirty="0">
              <a:effectLst/>
              <a:latin typeface="Abadi" panose="020B0604020104020204" pitchFamily="34" charset="0"/>
            </a:endParaRPr>
          </a:p>
          <a:p>
            <a:br>
              <a:rPr lang="es-MX" sz="2400" dirty="0"/>
            </a:br>
            <a:endParaRPr lang="es-MX" sz="24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196885-FFB2-40E4-99A8-962D2FC3950E}"/>
              </a:ext>
            </a:extLst>
          </p:cNvPr>
          <p:cNvSpPr txBox="1"/>
          <p:nvPr/>
        </p:nvSpPr>
        <p:spPr>
          <a:xfrm>
            <a:off x="3087757" y="6311343"/>
            <a:ext cx="8090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https://www.portaleducativo.net/tercero-basico/593/Poemas-y-rimas-para-ninos</a:t>
            </a:r>
          </a:p>
        </p:txBody>
      </p:sp>
    </p:spTree>
    <p:extLst>
      <p:ext uri="{BB962C8B-B14F-4D97-AF65-F5344CB8AC3E}">
        <p14:creationId xmlns:p14="http://schemas.microsoft.com/office/powerpoint/2010/main" val="188581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JUEVES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4BBF54-8058-45F8-93AB-64DF8F82163F}"/>
              </a:ext>
            </a:extLst>
          </p:cNvPr>
          <p:cNvSpPr txBox="1"/>
          <p:nvPr/>
        </p:nvSpPr>
        <p:spPr>
          <a:xfrm>
            <a:off x="2915478" y="863552"/>
            <a:ext cx="824285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badi" panose="020B0604020104020204" pitchFamily="34" charset="0"/>
              </a:rPr>
              <a:t>Detectives de números</a:t>
            </a:r>
          </a:p>
          <a:p>
            <a:r>
              <a:rPr lang="es-MX" sz="2400" dirty="0">
                <a:latin typeface="Abadi" panose="020B0604020104020204" pitchFamily="34" charset="0"/>
              </a:rPr>
              <a:t>Los números forman parte de nuestra vida cotidiana y basta con echar un vistazo a nuestro alrededor para fundamentar esta premisa.</a:t>
            </a:r>
          </a:p>
          <a:p>
            <a:r>
              <a:rPr lang="es-MX" sz="2400" dirty="0">
                <a:latin typeface="Abadi" panose="020B0604020104020204" pitchFamily="34" charset="0"/>
              </a:rPr>
              <a:t>Los niños están en contacto permanente con los números, los encuentran en un juguete a control remoto, en las líneas y paradas del autobús, en la camiseta de su jugador favorito, en el teléfono de su mejor amigo, en el dinero que utilizan para comprar.</a:t>
            </a:r>
          </a:p>
          <a:p>
            <a:r>
              <a:rPr lang="es-MX" sz="2400" i="0" dirty="0">
                <a:effectLst/>
                <a:latin typeface="Abadi" panose="020B0604020104020204" pitchFamily="34" charset="0"/>
              </a:rPr>
              <a:t>Los números están en muchas situaciones de su entorno inmediato, por eso los conocen desde muy pequeños, los nombran, los escriben y, sobre todo, los utilizan.</a:t>
            </a:r>
          </a:p>
          <a:p>
            <a:endParaRPr lang="es-MX" sz="2400" dirty="0">
              <a:latin typeface="Abadi" panose="020B0604020104020204" pitchFamily="34" charset="0"/>
            </a:endParaRPr>
          </a:p>
          <a:p>
            <a:r>
              <a:rPr lang="es-MX" sz="2400" i="0" dirty="0">
                <a:effectLst/>
                <a:latin typeface="Abadi" panose="020B0604020104020204" pitchFamily="34" charset="0"/>
              </a:rPr>
              <a:t>Observaran imágenes donde encontraran los números en la vida diaria </a:t>
            </a:r>
          </a:p>
          <a:p>
            <a:endParaRPr lang="es-MX" sz="2400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A12F1-ECE5-45E7-A119-9A229B415E84}"/>
              </a:ext>
            </a:extLst>
          </p:cNvPr>
          <p:cNvSpPr txBox="1"/>
          <p:nvPr/>
        </p:nvSpPr>
        <p:spPr>
          <a:xfrm>
            <a:off x="3014870" y="6487919"/>
            <a:ext cx="89253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/>
              <a:t>https://educacion2.com/los-numeros-en-nuestra-vida/</a:t>
            </a:r>
          </a:p>
        </p:txBody>
      </p:sp>
    </p:spTree>
    <p:extLst>
      <p:ext uri="{BB962C8B-B14F-4D97-AF65-F5344CB8AC3E}">
        <p14:creationId xmlns:p14="http://schemas.microsoft.com/office/powerpoint/2010/main" val="23730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10052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VIERNES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129C5B-E22E-44DD-B65F-CE51DE54CBFF}"/>
              </a:ext>
            </a:extLst>
          </p:cNvPr>
          <p:cNvSpPr txBox="1"/>
          <p:nvPr/>
        </p:nvSpPr>
        <p:spPr>
          <a:xfrm>
            <a:off x="3992217" y="1497495"/>
            <a:ext cx="71230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/>
              <a:t>CONSEJO TENICO ESCOLAR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06352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569</Words>
  <Application>Microsoft Office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Catamaran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9</cp:revision>
  <dcterms:created xsi:type="dcterms:W3CDTF">2021-05-08T18:24:22Z</dcterms:created>
  <dcterms:modified xsi:type="dcterms:W3CDTF">2021-05-16T19:46:25Z</dcterms:modified>
</cp:coreProperties>
</file>