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42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13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23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122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002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963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78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02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15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821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53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20AA1-F779-481D-84E2-816EB72F9DD2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F4DB-9C7B-4CDC-8F1E-2BFC97EB2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946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s Png - Fondos Escolares Para Nios Png, Transparent Png (#1477663),  PNG Images on PngA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176788" y="12689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dirty="0" smtClean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ESCUELA NORMAL DE EDUCACIÓN PREESCOLAR DEL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 smtClean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ESTADO DE COAHUILA DE ZARAGOZA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222" y="1915265"/>
            <a:ext cx="1687132" cy="1204955"/>
          </a:xfrm>
          <a:prstGeom prst="rect">
            <a:avLst/>
          </a:prstGeom>
          <a:noFill/>
        </p:spPr>
      </p:pic>
      <p:sp>
        <p:nvSpPr>
          <p:cNvPr id="4" name="Rectángulo 3"/>
          <p:cNvSpPr/>
          <p:nvPr/>
        </p:nvSpPr>
        <p:spPr>
          <a:xfrm>
            <a:off x="1202028" y="3059358"/>
            <a:ext cx="100455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u="sng" dirty="0" smtClean="0">
                <a:solidFill>
                  <a:srgbClr val="000000"/>
                </a:solidFill>
                <a:latin typeface="Lucida Handwriting" panose="03010101010101010101" pitchFamily="66" charset="0"/>
              </a:rPr>
              <a:t>Notas científicas Jardín de Niños </a:t>
            </a:r>
            <a:r>
              <a:rPr lang="es-MX" u="sng" dirty="0" err="1" smtClean="0">
                <a:solidFill>
                  <a:srgbClr val="000000"/>
                </a:solidFill>
                <a:latin typeface="Lucida Handwriting" panose="03010101010101010101" pitchFamily="66" charset="0"/>
              </a:rPr>
              <a:t>Gpe</a:t>
            </a:r>
            <a:r>
              <a:rPr lang="es-MX" u="sng" dirty="0" smtClean="0">
                <a:solidFill>
                  <a:srgbClr val="000000"/>
                </a:solidFill>
                <a:latin typeface="Lucida Handwriting" panose="03010101010101010101" pitchFamily="66" charset="0"/>
              </a:rPr>
              <a:t> González Ortiz </a:t>
            </a:r>
          </a:p>
          <a:p>
            <a:pPr algn="ctr">
              <a:spcBef>
                <a:spcPts val="1000"/>
              </a:spcBef>
            </a:pPr>
            <a:r>
              <a:rPr lang="es-MX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Docente: </a:t>
            </a: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Dolores Patricia Segovia Gómez </a:t>
            </a:r>
          </a:p>
          <a:p>
            <a:pPr algn="ctr">
              <a:spcBef>
                <a:spcPts val="1000"/>
              </a:spcBef>
            </a:pPr>
            <a:r>
              <a:rPr lang="es-MX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Materia</a:t>
            </a: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: Trabajo docente y proyectos de mejora escolar </a:t>
            </a:r>
            <a:endParaRPr lang="es-MX" b="0" dirty="0" smtClean="0">
              <a:effectLst/>
              <a:latin typeface="Century Gothic" panose="020B0502020202020204" pitchFamily="34" charset="0"/>
            </a:endParaRPr>
          </a:p>
          <a:p>
            <a:pPr algn="ctr">
              <a:spcBef>
                <a:spcPts val="1000"/>
              </a:spcBef>
            </a:pP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Presentado por: Midori Karely Arias Sosa #1</a:t>
            </a:r>
          </a:p>
          <a:p>
            <a:pPr algn="ctr">
              <a:spcBef>
                <a:spcPts val="1000"/>
              </a:spcBef>
            </a:pP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3° “A” </a:t>
            </a:r>
          </a:p>
          <a:p>
            <a:pPr algn="r">
              <a:spcBef>
                <a:spcPts val="1000"/>
              </a:spcBef>
            </a:pPr>
            <a:endParaRPr lang="es-MX" dirty="0" smtClean="0">
              <a:latin typeface="Century Gothic" panose="020B0502020202020204" pitchFamily="34" charset="0"/>
            </a:endParaRPr>
          </a:p>
          <a:p>
            <a:pPr algn="r">
              <a:spcBef>
                <a:spcPts val="1000"/>
              </a:spcBef>
            </a:pP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Saltillo, Coahuila a 16 de Mayo de 2021</a:t>
            </a:r>
            <a:endParaRPr lang="es-MX" b="0" dirty="0" smtClean="0"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674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s Png - Fondos Escolares Para Nios Png, Transparent Png (#1477663),  PNG Images on PngA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193961" y="1544323"/>
            <a:ext cx="5821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Lucida Handwriting" panose="03010101010101010101" pitchFamily="66" charset="0"/>
              </a:rPr>
              <a:t>¿Qué es higiene? </a:t>
            </a:r>
            <a:endParaRPr lang="es-ES" sz="3600" b="0" cap="none" spc="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Lucida Handwriting" panose="03010101010101010101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378039" y="2413337"/>
            <a:ext cx="97235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Higiene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se refiere a los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cuidados, prácticas o técnicas utilizados para la conservación de la salud y la prevención de las enfermedades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. Por extensión, higiene se relaciona con la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limpieza y aseo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de viviendas y lugares públicos.</a:t>
            </a:r>
            <a:endParaRPr lang="es-MX" sz="2000" dirty="0">
              <a:latin typeface="Candara" panose="020E0502030303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378039" y="3429000"/>
            <a:ext cx="92212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Como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higiene personal o individual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se designan los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hábitos de aseo corporal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que cada quien práctica para prevenir enfermedades y mantenerse saludable. Entre ellos podemos mencionar la higiene bucal, el lavado de manos, la limpieza de ojos, orejas, cara, cabello, zona genital y pies, así como el corte periódico de uñas.</a:t>
            </a:r>
            <a:endParaRPr lang="es-MX" sz="2000" dirty="0">
              <a:latin typeface="Candara" panose="020E0502030303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860146" y="4934635"/>
            <a:ext cx="42414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Recuperado de: “Higiene". En: Significados.com. Disponible en: https://www.significados.com/higiene</a:t>
            </a:r>
            <a:endParaRPr lang="es-MX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6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s Png - Fondos Escolares Para Nios Png, Transparent Png (#1477663),  PNG Images on PngAr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844370" y="1338259"/>
            <a:ext cx="66062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dirty="0" smtClean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Lucida Handwriting" panose="03010101010101010101" pitchFamily="66" charset="0"/>
              </a:rPr>
              <a:t>¿Qué es el medio ambiente?</a:t>
            </a:r>
            <a:endParaRPr lang="es-ES" sz="32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Lucida Handwriting" panose="03010101010101010101" pitchFamily="66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493949" y="1923034"/>
            <a:ext cx="9221274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La definición de medio ambiente es</a:t>
            </a:r>
            <a:r>
              <a:rPr lang="es-MX" sz="125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 el espacio en el que se desarrolla la vida de los seres vivos</a:t>
            </a:r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 y que permite la interacción de los mismos. Sin embargo este sistema no solo está conformado por seres vivos, sino también por elementos abióticos (sin vida) y por elementos artificiales.</a:t>
            </a:r>
            <a:endParaRPr lang="es-MX" sz="1250" dirty="0">
              <a:latin typeface="Century Gothic" panose="020B0502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493949" y="2682357"/>
            <a:ext cx="9311426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50" b="1" i="0" dirty="0" smtClean="0">
                <a:solidFill>
                  <a:srgbClr val="111111"/>
                </a:solidFill>
                <a:effectLst/>
                <a:latin typeface="Century Gothic" panose="020B0502020202020204" pitchFamily="34" charset="0"/>
              </a:rPr>
              <a:t>Características del medio ambiente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25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Organismos</a:t>
            </a:r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: conjuntos de individuos de diferentes especies, tanto animales como vegetales, hacen lo propio hasta encontrar su espacio y establecer poblaciones.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25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Agua</a:t>
            </a:r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: tanto la presencia como la ausencia de este líquido vital, es algo que afecta de manera directa el equilibrio del medio ambiente, asimismo, corresponde a una sustancia clave para la subsistencia de los organismos.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25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Aire</a:t>
            </a:r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: a partir de la composición química de este elemento, es que se pueden identificar estados de contaminación. Por otra parte, este puede llegar a influir en la calidad del oxígeno que participa en la respiración.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25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Temperatura</a:t>
            </a:r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: esta magnitud que hace referencia al calor que se mide por medio de un termómetro, puede comprometer bastante el ambiente, consiguiendo que el aire se pueda percibir frío o caliente. Puesto que algunos organismos únicamente sobreviven dentro de ciertos rangos de temperatura, esta muchas veces puede ser sinónimo de deterioro.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25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Accidentes geográficos</a:t>
            </a:r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: se trata de los elementos que constituyen el relieve de una zona, por ejemplo, los valles y montañas.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25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Organismos vivos: </a:t>
            </a:r>
            <a:r>
              <a:rPr lang="es-MX" sz="1250" b="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Estos son pieza fundamental del medio ambiente, pues forman la acción directa en las alteraciones o mantenimiento de los procesos ambientales.</a:t>
            </a:r>
            <a:endParaRPr lang="es-MX" sz="1250" b="0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872248" y="5635800"/>
            <a:ext cx="795055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dirty="0" smtClean="0">
                <a:latin typeface="Century Gothic" panose="020B0502020202020204" pitchFamily="34" charset="0"/>
              </a:rPr>
              <a:t>Recuperado de: https://www.responsabilidadsocial.net/medio-ambiente-que-es-definicion-caracteristicas-cuidado-y-carteles/#:~:text=El%20medio%20ambiente%20es%20un,un%20lugar%20y%20momento%20determinado.</a:t>
            </a:r>
            <a:endParaRPr lang="es-MX" sz="105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15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258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Berlin Sans FB</vt:lpstr>
      <vt:lpstr>Calibri</vt:lpstr>
      <vt:lpstr>Calibri Light</vt:lpstr>
      <vt:lpstr>Candara</vt:lpstr>
      <vt:lpstr>Century Gothic</vt:lpstr>
      <vt:lpstr>Lucida Handwriting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compensa1</dc:creator>
  <cp:lastModifiedBy>compensa1</cp:lastModifiedBy>
  <cp:revision>2</cp:revision>
  <dcterms:created xsi:type="dcterms:W3CDTF">2021-05-16T20:41:26Z</dcterms:created>
  <dcterms:modified xsi:type="dcterms:W3CDTF">2021-05-16T20:48:05Z</dcterms:modified>
</cp:coreProperties>
</file>