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2" r:id="rId4"/>
    <p:sldId id="263" r:id="rId5"/>
    <p:sldId id="264" r:id="rId6"/>
    <p:sldId id="270" r:id="rId7"/>
    <p:sldId id="256" r:id="rId8"/>
    <p:sldId id="257" r:id="rId9"/>
    <p:sldId id="271" r:id="rId10"/>
    <p:sldId id="265" r:id="rId11"/>
    <p:sldId id="266" r:id="rId12"/>
    <p:sldId id="272" r:id="rId13"/>
    <p:sldId id="258" r:id="rId14"/>
    <p:sldId id="259" r:id="rId15"/>
    <p:sldId id="273" r:id="rId16"/>
    <p:sldId id="267" r:id="rId17"/>
    <p:sldId id="260" r:id="rId18"/>
    <p:sldId id="274" r:id="rId19"/>
    <p:sldId id="268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AFADC-20A8-4804-96E3-32E40A8C4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2F2180-B179-4DAE-9B76-8D4F2BBEA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717A05-CD70-4E74-9CF5-08C0B0A4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2921F-FD54-476F-9B00-5DCD3B5A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0C4DBE-B05B-4634-9F5F-0CDDE6BE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78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CD9D0-08ED-4AC4-9290-85E14FC6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836630-BFAC-4B95-99CA-7B41791BC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4D0C7-C2AB-42C4-AE3D-B3ED8B0A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B21A5F-9046-49AD-9A2F-372C6611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A66A30-FAB8-42DC-8EEB-BFB89BBC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5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890B93-E3ED-4CD9-AF9F-93FEAFA8E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F1183A-693C-425E-9DCA-EAFFFDFA5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D583-68F3-411D-B75D-B477B38B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54847F-5DEF-430D-BEDE-A0E5C194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222CB1-D9E7-4F2A-B2A0-ECB4A15D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8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A5284-BB85-46DF-8FB3-DD6F3D2B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38DA57-B66A-4E96-9172-0FDB847A4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E9E261-7C6B-48B6-AAA0-D2ECE717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F7A9E8-06EE-49B5-AB4B-7E7530B9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740812-B232-4CE5-9269-B257C652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40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D0A2E-E8CB-48C5-8F37-716E327A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3770D-5335-447F-B349-2F340767E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E5C75-FA63-4387-9E51-7F9402FB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E58527-D776-45E3-B387-76EB044C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5A895-E1F5-440B-8C85-D6B28A50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44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35C3F-2C6E-4CAD-B2D7-47AF86D9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85C3C7-8B0B-4EDD-9AAB-36EA13BF5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2BA612-3D10-445B-8F54-B32EF0D73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8BE296-6593-4350-92BF-5AB6F65C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FA6704-72AA-4580-9807-55D58D27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D1C38-8064-4390-8885-08A609A6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58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28A14-ACA9-4D7F-B791-D5CC9479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BCE313-FE18-4B0C-9E71-FF868E178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DAF8FC-669B-4B66-A08B-16DB0D7FF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0410D8-5693-47E9-B0DA-6361C19DC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567DE8-AA98-404B-8E4B-61AD34A09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4C88B-D8A9-476A-B87D-AD0B1065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0910CB-C946-4868-AE2B-8E99C1D1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5A7FC-F250-4239-968F-AF3DF37B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39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09A3F-1173-4FB0-8B73-07C0DA58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8C6CE4-7A10-455A-A02D-76CA80F3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1A22DA-6813-4C03-84AA-1BCAA736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92FAEF-7959-4577-BDB4-A77C6B90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59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333689-A395-4A6F-BCF9-0526F7AF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26B7C85-3B2C-40D7-8621-1770C883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50735F-E250-44D7-9DC5-07817B1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36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4D24A-0EC1-4C5A-9960-91E4A60B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11FA9-BA6A-4040-8B1B-1C2A855C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D0B5B2-A060-44D5-9B53-FF3E9C1F4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D2C4C6-303C-4763-8F1C-C4E2EDA3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8D934A-2F92-421D-8246-9B354AC1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693D36-8A26-4636-8BFC-7570C58D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42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9B828-4579-45A3-958D-23DDD716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B3BCFC-8E79-4236-8317-4E2A0F74E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023EC6-E8D8-4137-8ABC-CCD67027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D7D82C-80CE-4D1E-A2D5-F74008EF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3680FD-E2F9-4567-A094-94C35755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EBCBA0-A4BC-4BC1-B4F3-D24699B3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88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0235D4-BCB5-4BDF-8660-4E520585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CBEF9B-8A3B-4CA2-BD53-16683A50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6BC91F-1CC2-4749-ADF5-A15E7BC9A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F7A8-2CA0-4C5A-A4EA-B6F8D5EF509F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6E429-1816-4E36-9D8A-D50DC1DC3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F94A5E-F50B-4E12-A7AE-9D91605C1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D69E-8431-4157-8B08-C4CDE6FB73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9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_qNkdPsxo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xvioTUSENA" TargetMode="External"/><Relationship Id="rId5" Type="http://schemas.openxmlformats.org/officeDocument/2006/relationships/hyperlink" Target="https://www.youtube.com/watch?v=bLCqRd_fLio" TargetMode="External"/><Relationship Id="rId4" Type="http://schemas.openxmlformats.org/officeDocument/2006/relationships/hyperlink" Target="https://www.youtube.com/watch?v=a3k23UbXs1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Pumpkin Giraffe Squash Background | Cartoon background, Cartoon,  School cartoon">
            <a:extLst>
              <a:ext uri="{FF2B5EF4-FFF2-40B4-BE49-F238E27FC236}">
                <a16:creationId xmlns:a16="http://schemas.microsoft.com/office/drawing/2014/main" id="{C5C8D8F6-AEEA-4020-87EA-EC5EA02F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2DB73-2733-499A-8BD4-F0AE53B6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202440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latin typeface="Arial" panose="020B0604020202020204" pitchFamily="34" charset="0"/>
                <a:cs typeface="Arial" panose="020B0604020202020204" pitchFamily="34" charset="0"/>
              </a:rPr>
              <a:t>Material virtual.</a:t>
            </a:r>
          </a:p>
          <a:p>
            <a:pPr marL="0" indent="0" algn="ctr"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Alumna: Leyda Estefania Gaytan Bernal. #7</a:t>
            </a:r>
          </a:p>
          <a:p>
            <a:pPr marL="0" indent="0" algn="ctr"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3 “A”</a:t>
            </a:r>
          </a:p>
        </p:txBody>
      </p:sp>
    </p:spTree>
    <p:extLst>
      <p:ext uri="{BB962C8B-B14F-4D97-AF65-F5344CB8AC3E}">
        <p14:creationId xmlns:p14="http://schemas.microsoft.com/office/powerpoint/2010/main" val="257067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6" name="Picture 24" descr="77 ideas de Fondos de colores pasteles | fondos de colores, fondo de colores  lisos, fondos de color sólido">
            <a:extLst>
              <a:ext uri="{FF2B5EF4-FFF2-40B4-BE49-F238E27FC236}">
                <a16:creationId xmlns:a16="http://schemas.microsoft.com/office/drawing/2014/main" id="{03D28B1C-A5E0-47CA-B219-895160D7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0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DAC08606-8808-4BB2-BA3C-9BD632E4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71668" cy="352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8C1B2508-5642-4C95-8EC9-F9B06E3D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10" y="0"/>
            <a:ext cx="4334754" cy="35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id="{55C907F9-372E-4D0E-A87C-D50C44C7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72" y="0"/>
            <a:ext cx="3851764" cy="35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>
            <a:extLst>
              <a:ext uri="{FF2B5EF4-FFF2-40B4-BE49-F238E27FC236}">
                <a16:creationId xmlns:a16="http://schemas.microsoft.com/office/drawing/2014/main" id="{CFB1FFE3-6887-48D6-A464-29D62CD7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01" y="3622430"/>
            <a:ext cx="3806116" cy="323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>
            <a:extLst>
              <a:ext uri="{FF2B5EF4-FFF2-40B4-BE49-F238E27FC236}">
                <a16:creationId xmlns:a16="http://schemas.microsoft.com/office/drawing/2014/main" id="{856AC733-F410-4FCC-BE57-2EA5667B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51" y="3629462"/>
            <a:ext cx="3806116" cy="32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5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77 ideas de Fondos de colores pasteles | fondos de colores, fondo de colores  lisos, fondos de color sólido">
            <a:extLst>
              <a:ext uri="{FF2B5EF4-FFF2-40B4-BE49-F238E27FC236}">
                <a16:creationId xmlns:a16="http://schemas.microsoft.com/office/drawing/2014/main" id="{EDC15508-440D-4465-A816-F6737F7F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0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1BECA300-D6C7-4337-A4BA-1997E97EE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" y="0"/>
            <a:ext cx="4186751" cy="34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066F0B8C-E46A-4964-B238-3AAF2416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35" y="90340"/>
            <a:ext cx="3848247" cy="34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B1F326E-780C-4443-A9BE-69C11DAC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74" y="90340"/>
            <a:ext cx="4005483" cy="36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43343C7A-018E-4E92-9523-7A095EBB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" y="3475453"/>
            <a:ext cx="4186751" cy="338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C880A2D2-6148-4D8F-A14C-EB1A32C7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35" y="3558392"/>
            <a:ext cx="3875539" cy="32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>
            <a:extLst>
              <a:ext uri="{FF2B5EF4-FFF2-40B4-BE49-F238E27FC236}">
                <a16:creationId xmlns:a16="http://schemas.microsoft.com/office/drawing/2014/main" id="{D619D80E-E9A0-4BF6-B921-CE573702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82" y="3556925"/>
            <a:ext cx="4032775" cy="32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2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ng frame school | Cubiertas de carpeta de escuela, Marcos educativos,  Cubiertas para carpetas">
            <a:extLst>
              <a:ext uri="{FF2B5EF4-FFF2-40B4-BE49-F238E27FC236}">
                <a16:creationId xmlns:a16="http://schemas.microsoft.com/office/drawing/2014/main" id="{0CEE485E-E98D-4F9F-BBC3-C3533084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8A6304-AC86-4DE3-9F5C-905435C0A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546" y="1958147"/>
            <a:ext cx="643724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dirty="0">
                <a:latin typeface="Arial" panose="020B0604020202020204" pitchFamily="34" charset="0"/>
                <a:cs typeface="Arial" panose="020B0604020202020204" pitchFamily="34" charset="0"/>
              </a:rPr>
              <a:t>Ubica los objetos que te piden.</a:t>
            </a:r>
          </a:p>
        </p:txBody>
      </p:sp>
    </p:spTree>
    <p:extLst>
      <p:ext uri="{BB962C8B-B14F-4D97-AF65-F5344CB8AC3E}">
        <p14:creationId xmlns:p14="http://schemas.microsoft.com/office/powerpoint/2010/main" val="214750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A924C-CE6F-4A60-AABE-02CB6C10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CF557C-208F-45D7-909B-2CD39278D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4" name="Picture 6" descr="Ubica los objetos en el espacio de acuerdo con un punto de referencia:  encima - debajo… | Matemáticas para niños, Niños de 4 años, Actividades  para niños preescolar">
            <a:extLst>
              <a:ext uri="{FF2B5EF4-FFF2-40B4-BE49-F238E27FC236}">
                <a16:creationId xmlns:a16="http://schemas.microsoft.com/office/drawing/2014/main" id="{C80A5519-BAFE-45CE-9DE6-4C993725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0"/>
            <a:ext cx="9690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3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80C98-1FDF-4E54-8B65-2AF8C65E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3EF4F8-FB27-41AB-A5A2-440561304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6" name="Picture 4" descr="Lección 30 ¿Dónde se ubican los objetos? - YouTube">
            <a:extLst>
              <a:ext uri="{FF2B5EF4-FFF2-40B4-BE49-F238E27FC236}">
                <a16:creationId xmlns:a16="http://schemas.microsoft.com/office/drawing/2014/main" id="{293F012D-BF92-4BF0-999D-EC5FFA92F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4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ng frame school | Cubiertas de carpeta de escuela, Marcos educativos,  Cubiertas para carpetas">
            <a:extLst>
              <a:ext uri="{FF2B5EF4-FFF2-40B4-BE49-F238E27FC236}">
                <a16:creationId xmlns:a16="http://schemas.microsoft.com/office/drawing/2014/main" id="{89A8BBCA-C95A-4741-B58A-4B743963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FBD161-2060-4328-8583-184D1ACC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538" y="844964"/>
            <a:ext cx="675529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dirty="0">
                <a:latin typeface="Arial" panose="020B0604020202020204" pitchFamily="34" charset="0"/>
                <a:cs typeface="Arial" panose="020B0604020202020204" pitchFamily="34" charset="0"/>
              </a:rPr>
              <a:t>Observa los tipos de aves y menciona sus características.</a:t>
            </a:r>
          </a:p>
        </p:txBody>
      </p:sp>
    </p:spTree>
    <p:extLst>
      <p:ext uri="{BB962C8B-B14F-4D97-AF65-F5344CB8AC3E}">
        <p14:creationId xmlns:p14="http://schemas.microsoft.com/office/powerpoint/2010/main" val="302640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07D5E-4DA0-41A3-85AB-08C98AD8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BC255E-6136-4355-A881-07F311CF5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6" name="Picture 6" descr="El sistema digestivo de las Aves">
            <a:extLst>
              <a:ext uri="{FF2B5EF4-FFF2-40B4-BE49-F238E27FC236}">
                <a16:creationId xmlns:a16="http://schemas.microsoft.com/office/drawing/2014/main" id="{F640C811-C41B-40F1-A893-F9FE74A8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2" y="0"/>
            <a:ext cx="11949733" cy="675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9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1526C-6E32-49D8-800F-27770195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39C1E-FE7C-45F3-8744-2D51584A2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ABA6D6-4D34-4947-A49F-360A41CC6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6" t="17010" r="11270" b="5302"/>
          <a:stretch/>
        </p:blipFill>
        <p:spPr>
          <a:xfrm>
            <a:off x="0" y="-98474"/>
            <a:ext cx="12192000" cy="69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ágenes de Colores | Vectores, fotos de stock y PSD gratuitos">
            <a:extLst>
              <a:ext uri="{FF2B5EF4-FFF2-40B4-BE49-F238E27FC236}">
                <a16:creationId xmlns:a16="http://schemas.microsoft.com/office/drawing/2014/main" id="{640300C6-9D76-43CC-98C4-5922DB64F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>
            <a:off x="0" y="-239151"/>
            <a:ext cx="12192000" cy="70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BEC8FE-CE8E-444F-80E4-E2C2E3AE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Enlaces a videos: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967A4F-D8BE-44F9-B79C-B8E27D910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30"/>
            <a:ext cx="10515600" cy="4351338"/>
          </a:xfrm>
        </p:spPr>
        <p:txBody>
          <a:bodyPr/>
          <a:lstStyle/>
          <a:p>
            <a:pPr algn="ctr"/>
            <a:r>
              <a:rPr lang="es-ES" dirty="0"/>
              <a:t>Educación socioemocional: </a:t>
            </a:r>
            <a:r>
              <a:rPr lang="es-MX" u="sng" dirty="0">
                <a:hlinkClick r:id="rId3"/>
              </a:rPr>
              <a:t>https://www.youtube.com/watch?v=3V_qNkdPsxo</a:t>
            </a:r>
            <a:r>
              <a:rPr lang="es-MX" dirty="0"/>
              <a:t> </a:t>
            </a:r>
            <a:endParaRPr lang="es-ES" dirty="0"/>
          </a:p>
          <a:p>
            <a:pPr algn="ctr"/>
            <a:r>
              <a:rPr lang="es-ES" dirty="0"/>
              <a:t>Exploración y comprensión del mundo natural y social.</a:t>
            </a:r>
          </a:p>
          <a:p>
            <a:pPr algn="ctr"/>
            <a:r>
              <a:rPr lang="es-MX" u="sng" dirty="0">
                <a:hlinkClick r:id="rId4"/>
              </a:rPr>
              <a:t>https://www.youtube.com/watch?v=a3k23UbXs1U</a:t>
            </a:r>
            <a:endParaRPr lang="es-MX" u="sng" dirty="0"/>
          </a:p>
          <a:p>
            <a:pPr algn="ctr"/>
            <a:r>
              <a:rPr lang="es-ES" u="sng" dirty="0">
                <a:hlinkClick r:id="rId5"/>
              </a:rPr>
              <a:t>https://www.youtube.com/watch?v=bLCqRd_fLio</a:t>
            </a:r>
            <a:r>
              <a:rPr lang="es-ES" dirty="0"/>
              <a:t> </a:t>
            </a:r>
            <a:endParaRPr lang="es-MX" u="sng" dirty="0"/>
          </a:p>
          <a:p>
            <a:pPr algn="ctr"/>
            <a:r>
              <a:rPr lang="es-MX" dirty="0"/>
              <a:t>Pensamiento matemático:</a:t>
            </a:r>
          </a:p>
          <a:p>
            <a:pPr algn="ctr"/>
            <a:r>
              <a:rPr lang="es-MX" u="sng" dirty="0">
                <a:hlinkClick r:id="rId6"/>
              </a:rPr>
              <a:t>https://www.youtube.com/watch?v=8xvioTUSENA</a:t>
            </a:r>
            <a:endParaRPr lang="es-MX" u="sng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215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rases de agradecimiento">
            <a:extLst>
              <a:ext uri="{FF2B5EF4-FFF2-40B4-BE49-F238E27FC236}">
                <a16:creationId xmlns:a16="http://schemas.microsoft.com/office/drawing/2014/main" id="{2723F5C6-4C75-446F-8DAF-C7DB4355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38100"/>
            <a:ext cx="10601325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6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ng frame school | Cubiertas de carpeta de escuela, Marcos educativos,  Cubiertas para carpetas">
            <a:extLst>
              <a:ext uri="{FF2B5EF4-FFF2-40B4-BE49-F238E27FC236}">
                <a16:creationId xmlns:a16="http://schemas.microsoft.com/office/drawing/2014/main" id="{3DA43CB5-15A7-4B44-834A-219BAADE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A902B0-3147-4509-BFAE-C77CFA11BFEC}"/>
              </a:ext>
            </a:extLst>
          </p:cNvPr>
          <p:cNvSpPr txBox="1"/>
          <p:nvPr/>
        </p:nvSpPr>
        <p:spPr>
          <a:xfrm>
            <a:off x="2968486" y="1484243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atin typeface="Arial" panose="020B0604020202020204" pitchFamily="34" charset="0"/>
                <a:cs typeface="Arial" panose="020B0604020202020204" pitchFamily="34" charset="0"/>
              </a:rPr>
              <a:t>Acciones que puedes hacer para ayudar a los demás.</a:t>
            </a:r>
          </a:p>
        </p:txBody>
      </p:sp>
    </p:spTree>
    <p:extLst>
      <p:ext uri="{BB962C8B-B14F-4D97-AF65-F5344CB8AC3E}">
        <p14:creationId xmlns:p14="http://schemas.microsoft.com/office/powerpoint/2010/main" val="89093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85AE9-812F-44D7-90C6-10F4ACA50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6C75AD-2D31-455B-A8A3-F8A4FFBB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Ayudar a los demas | Respeto imagenes, Imágenes, Animales chistosos">
            <a:extLst>
              <a:ext uri="{FF2B5EF4-FFF2-40B4-BE49-F238E27FC236}">
                <a16:creationId xmlns:a16="http://schemas.microsoft.com/office/drawing/2014/main" id="{3D314EEE-50A4-4B45-ACFE-0D12BBA6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5" y="0"/>
            <a:ext cx="12083705" cy="672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7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ía Internacional de la Solidaridad - Escolar - ABC Color">
            <a:extLst>
              <a:ext uri="{FF2B5EF4-FFF2-40B4-BE49-F238E27FC236}">
                <a16:creationId xmlns:a16="http://schemas.microsoft.com/office/drawing/2014/main" id="{F6A2BCDF-7CAB-45EE-B90E-44CCB532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89" y="400256"/>
            <a:ext cx="3654079" cy="28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LIDARIDAD">
            <a:extLst>
              <a:ext uri="{FF2B5EF4-FFF2-40B4-BE49-F238E27FC236}">
                <a16:creationId xmlns:a16="http://schemas.microsoft.com/office/drawing/2014/main" id="{D10044C8-5C0D-4EC7-83B5-0EFBBD3D8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9"/>
          <a:stretch/>
        </p:blipFill>
        <p:spPr bwMode="auto">
          <a:xfrm>
            <a:off x="5803728" y="337309"/>
            <a:ext cx="5801656" cy="32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olidaridad y medio ambiente - Escolar - ABC Color">
            <a:extLst>
              <a:ext uri="{FF2B5EF4-FFF2-40B4-BE49-F238E27FC236}">
                <a16:creationId xmlns:a16="http://schemas.microsoft.com/office/drawing/2014/main" id="{5E29B6D9-36FF-4EA1-9D24-D8444939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8" y="3631716"/>
            <a:ext cx="4514850" cy="28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LIDARIDAD">
            <a:extLst>
              <a:ext uri="{FF2B5EF4-FFF2-40B4-BE49-F238E27FC236}">
                <a16:creationId xmlns:a16="http://schemas.microsoft.com/office/drawing/2014/main" id="{FED68CFE-B5E7-4EC8-A7F9-FA4CDE565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4"/>
          <a:stretch/>
        </p:blipFill>
        <p:spPr bwMode="auto">
          <a:xfrm>
            <a:off x="5494239" y="3762406"/>
            <a:ext cx="5464494" cy="2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0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cuela y medioambiente - Escolar - ABC Color">
            <a:extLst>
              <a:ext uri="{FF2B5EF4-FFF2-40B4-BE49-F238E27FC236}">
                <a16:creationId xmlns:a16="http://schemas.microsoft.com/office/drawing/2014/main" id="{B50EA08C-0C69-48DF-AF78-D8CEA5BE5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1" y="987287"/>
            <a:ext cx="3949148" cy="46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bujos Animados De La Madre Ayudando A Niños Con La Tarea Vectores Libres  de Derechos - iStock">
            <a:extLst>
              <a:ext uri="{FF2B5EF4-FFF2-40B4-BE49-F238E27FC236}">
                <a16:creationId xmlns:a16="http://schemas.microsoft.com/office/drawing/2014/main" id="{5EED7647-8831-45A5-95F0-93BBECBA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89" y="700709"/>
            <a:ext cx="722160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3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ng frame school | Cubiertas de carpeta de escuela, Marcos educativos,  Cubiertas para carpetas">
            <a:extLst>
              <a:ext uri="{FF2B5EF4-FFF2-40B4-BE49-F238E27FC236}">
                <a16:creationId xmlns:a16="http://schemas.microsoft.com/office/drawing/2014/main" id="{E41D8FEE-ED51-4109-8E92-587B82E0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39B67A-2633-418C-A04A-BB4AE9E41BBC}"/>
              </a:ext>
            </a:extLst>
          </p:cNvPr>
          <p:cNvSpPr txBox="1"/>
          <p:nvPr/>
        </p:nvSpPr>
        <p:spPr>
          <a:xfrm>
            <a:off x="3485322" y="887896"/>
            <a:ext cx="6334539" cy="3604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191597-D1DA-470A-B562-1E5AF208E4E7}"/>
              </a:ext>
            </a:extLst>
          </p:cNvPr>
          <p:cNvSpPr txBox="1"/>
          <p:nvPr/>
        </p:nvSpPr>
        <p:spPr>
          <a:xfrm>
            <a:off x="2570922" y="1120530"/>
            <a:ext cx="77525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Arial" panose="020B0604020202020204" pitchFamily="34" charset="0"/>
                <a:cs typeface="Arial" panose="020B0604020202020204" pitchFamily="34" charset="0"/>
              </a:rPr>
              <a:t>Une las profesiones y oficios con su objeto u trabajo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86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jercicio de Unir con flechas profesiones">
            <a:extLst>
              <a:ext uri="{FF2B5EF4-FFF2-40B4-BE49-F238E27FC236}">
                <a16:creationId xmlns:a16="http://schemas.microsoft.com/office/drawing/2014/main" id="{AE4995ED-9DE6-49A2-B5A6-B12332662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r="3453"/>
          <a:stretch/>
        </p:blipFill>
        <p:spPr bwMode="auto">
          <a:xfrm>
            <a:off x="2001078" y="0"/>
            <a:ext cx="8666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6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3E114-7A74-4E1B-B3F8-5CC8F3F4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445ACA-6933-4544-AA43-6079BC478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926882-76E5-4706-9ACF-DAC79CF09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54" t="15368" r="11154" b="5303"/>
          <a:stretch/>
        </p:blipFill>
        <p:spPr>
          <a:xfrm>
            <a:off x="140676" y="-1"/>
            <a:ext cx="12051324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5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ng frame school | Cubiertas de carpeta de escuela, Marcos educativos,  Cubiertas para carpetas">
            <a:extLst>
              <a:ext uri="{FF2B5EF4-FFF2-40B4-BE49-F238E27FC236}">
                <a16:creationId xmlns:a16="http://schemas.microsoft.com/office/drawing/2014/main" id="{E9C5D948-DCBD-4F59-AE07-1E5E4317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1BC1CF-3B94-456C-B6E1-1331E0722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088" y="1253331"/>
            <a:ext cx="679505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600" dirty="0">
                <a:latin typeface="Arial" panose="020B0604020202020204" pitchFamily="34" charset="0"/>
                <a:cs typeface="Arial" panose="020B0604020202020204" pitchFamily="34" charset="0"/>
              </a:rPr>
              <a:t>Inventa una historia con las imágenes.</a:t>
            </a:r>
          </a:p>
        </p:txBody>
      </p:sp>
    </p:spTree>
    <p:extLst>
      <p:ext uri="{BB962C8B-B14F-4D97-AF65-F5344CB8AC3E}">
        <p14:creationId xmlns:p14="http://schemas.microsoft.com/office/powerpoint/2010/main" val="892813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136</Words>
  <Application>Microsoft Office PowerPoint</Application>
  <PresentationFormat>Panorámica</PresentationFormat>
  <Paragraphs>15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Enlaces a videos: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Norberto Alejandro Gaytan Bernal</dc:creator>
  <cp:lastModifiedBy>Norberto Alejandro Gaytan Bernal</cp:lastModifiedBy>
  <cp:revision>12</cp:revision>
  <dcterms:created xsi:type="dcterms:W3CDTF">2021-05-06T18:48:03Z</dcterms:created>
  <dcterms:modified xsi:type="dcterms:W3CDTF">2021-05-07T06:02:25Z</dcterms:modified>
</cp:coreProperties>
</file>