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143500" type="screen16x9"/>
  <p:notesSz cx="6858000" cy="9144000"/>
  <p:embeddedFontLst>
    <p:embeddedFont>
      <p:font typeface="Coming Soon" panose="020B0604020202020204" charset="0"/>
      <p:regular r:id="rId6"/>
    </p:embeddedFont>
    <p:embeddedFont>
      <p:font typeface="Concert One" panose="020B0604020202020204" charset="0"/>
      <p:regular r:id="rId7"/>
    </p:embeddedFont>
    <p:embeddedFont>
      <p:font typeface="Roboto Mono Regular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4497DE-FB87-4D32-A05B-124E2B80E91F}">
  <a:tblStyle styleId="{2D4497DE-FB87-4D32-A05B-124E2B80E9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800"/>
              <a:buNone/>
              <a:defRPr sz="4800" b="0">
                <a:solidFill>
                  <a:srgbClr val="59595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Regular"/>
              <a:buChar char="●"/>
              <a:defRPr sz="1800"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●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Regular"/>
              <a:buChar char="○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Regular"/>
              <a:buChar char="■"/>
              <a:defRPr>
                <a:solidFill>
                  <a:schemeClr val="accent2"/>
                </a:solidFill>
                <a:latin typeface="Roboto Mono Regular"/>
                <a:ea typeface="Roboto Mono Regular"/>
                <a:cs typeface="Roboto Mono Regular"/>
                <a:sym typeface="Roboto Mono Regula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59" r:id="rId4"/>
    <p:sldLayoutId id="2147483669" r:id="rId5"/>
    <p:sldLayoutId id="2147483670" r:id="rId6"/>
    <p:sldLayoutId id="2147483671" r:id="rId7"/>
    <p:sldLayoutId id="2147483672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es/resource/1586716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rive.google.com/file/d/1YAOC2ncMYZREO4OKDz-twkwuCxWED4_a/view?usp=sharing" TargetMode="External"/><Relationship Id="rId4" Type="http://schemas.openxmlformats.org/officeDocument/2006/relationships/hyperlink" Target="https://drive.google.com/file/d/1vfcDtLKa_5TjUbHkxqMjnEeiT49dZUsP/view?usp=shar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44200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Materiales de práctica primera semana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8" name="Google Shape;178;p29"/>
          <p:cNvSpPr/>
          <p:nvPr/>
        </p:nvSpPr>
        <p:spPr>
          <a:xfrm>
            <a:off x="2640700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5822625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0" name="Google Shape;180;p29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1" name="Google Shape;181;p29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052F33D-801D-4308-B5E0-A9513243D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solidFill>
                  <a:schemeClr val="accent4">
                    <a:lumMod val="75000"/>
                  </a:schemeClr>
                </a:solidFill>
              </a:rPr>
              <a:t>Links</a:t>
            </a:r>
            <a:r>
              <a:rPr lang="es-MX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DA7B9CE8-ABDA-4CD2-95EA-894EF73B3D28}"/>
              </a:ext>
            </a:extLst>
          </p:cNvPr>
          <p:cNvSpPr txBox="1"/>
          <p:nvPr/>
        </p:nvSpPr>
        <p:spPr>
          <a:xfrm>
            <a:off x="584791" y="776177"/>
            <a:ext cx="370013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u="sng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 CONCURSO DE PREGUNTAS</a:t>
            </a:r>
          </a:p>
          <a:p>
            <a:r>
              <a:rPr lang="es-MX" dirty="0">
                <a:solidFill>
                  <a:srgbClr val="59595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https://wordwall.net/es/resource/15867162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algn="ctr"/>
            <a:r>
              <a:rPr lang="es-MX" b="1" dirty="0"/>
              <a:t>ROMPECABEZAS “RECADO” </a:t>
            </a:r>
          </a:p>
          <a:p>
            <a:r>
              <a:rPr lang="es-MX" dirty="0">
                <a:hlinkClick r:id="rId4"/>
              </a:rPr>
              <a:t>https://drive.google.com/file/d/1vfcDtLKa_5TjUbHkxqMjnEeiT49dZUsP/view?usp=sharing</a:t>
            </a:r>
            <a:r>
              <a:rPr lang="es-MX" dirty="0"/>
              <a:t>  </a:t>
            </a:r>
          </a:p>
          <a:p>
            <a:r>
              <a:rPr lang="es-MX" dirty="0"/>
              <a:t> 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74DF15F-BF09-453F-A9B0-E24EB42EEFFD}"/>
              </a:ext>
            </a:extLst>
          </p:cNvPr>
          <p:cNvSpPr/>
          <p:nvPr/>
        </p:nvSpPr>
        <p:spPr>
          <a:xfrm>
            <a:off x="5114261" y="776177"/>
            <a:ext cx="3359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CUENTO OFICIOS Y PROFESIONES</a:t>
            </a:r>
          </a:p>
          <a:p>
            <a:r>
              <a:rPr lang="es-MX" dirty="0">
                <a:hlinkClick r:id="rId5"/>
              </a:rPr>
              <a:t>https://drive.google.com/file/d/1YAOC2ncMYZREO4OKDz-twkwuCxWED4_a/view?usp=sharing</a:t>
            </a:r>
            <a:r>
              <a:rPr lang="es-MX" dirty="0"/>
              <a:t>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C57922D-23E7-422F-AB0B-22365780F195}"/>
              </a:ext>
            </a:extLst>
          </p:cNvPr>
          <p:cNvSpPr/>
          <p:nvPr/>
        </p:nvSpPr>
        <p:spPr>
          <a:xfrm>
            <a:off x="4986672" y="2094696"/>
            <a:ext cx="32641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ADIVINANZAS RECADOS</a:t>
            </a:r>
          </a:p>
          <a:p>
            <a:r>
              <a:rPr lang="es-MX" dirty="0"/>
              <a:t>https://drive.google.com/file/d/1_63XEua8kyLtV9UXGFyPG3gO9IVJtUP4/view?usp=sharing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pic>
        <p:nvPicPr>
          <p:cNvPr id="211" name="Google Shape;211;p32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2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2630469" y="2478885"/>
            <a:ext cx="406804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/>
              <a:t>PRIMERA SEMANA DE PRÁCTICA</a:t>
            </a:r>
            <a:endParaRPr sz="2800" dirty="0"/>
          </a:p>
        </p:txBody>
      </p:sp>
      <p:sp>
        <p:nvSpPr>
          <p:cNvPr id="215" name="Google Shape;215;p32"/>
          <p:cNvSpPr txBox="1">
            <a:spLocks noGrp="1"/>
          </p:cNvSpPr>
          <p:nvPr>
            <p:ph type="subTitle" idx="1"/>
          </p:nvPr>
        </p:nvSpPr>
        <p:spPr>
          <a:xfrm>
            <a:off x="3030240" y="3405208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MAYO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99</Words>
  <Application>Microsoft Office PowerPoint</Application>
  <PresentationFormat>Presentación en pantalla (16:9)</PresentationFormat>
  <Paragraphs>18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Roboto Mono Regular</vt:lpstr>
      <vt:lpstr>Concert One</vt:lpstr>
      <vt:lpstr>Coming Soon</vt:lpstr>
      <vt:lpstr>Arial</vt:lpstr>
      <vt:lpstr>Notebook Lesson by Slidesgo</vt:lpstr>
      <vt:lpstr>Materiales de práctica primera semana</vt:lpstr>
      <vt:lpstr>Presentación de PowerPoint</vt:lpstr>
      <vt:lpstr>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Materiales de práctica primera semana</dc:title>
  <cp:lastModifiedBy>Alexa Carrizales</cp:lastModifiedBy>
  <cp:revision>2</cp:revision>
  <dcterms:modified xsi:type="dcterms:W3CDTF">2021-05-10T04:46:12Z</dcterms:modified>
</cp:coreProperties>
</file>