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72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80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790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33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367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35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20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801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99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120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583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1967-EBEA-4B4D-8719-2521F91FF24B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9F943-D6E6-4309-BFDB-3748828F78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1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RE_dU135jU" TargetMode="External"/><Relationship Id="rId2" Type="http://schemas.openxmlformats.org/officeDocument/2006/relationships/hyperlink" Target="https://www.youtube.com/watch?v=YH2lML9lAR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bLCqRd_fL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10610" y="3119056"/>
            <a:ext cx="515557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es-ES" sz="1600" b="1" dirty="0">
                <a:latin typeface="Century Gothic" panose="020B0502020202020204" pitchFamily="34" charset="0"/>
              </a:rPr>
              <a:t>Otros oficios y profesiones</a:t>
            </a:r>
            <a:endParaRPr lang="es-MX" sz="1600" b="1" dirty="0">
              <a:latin typeface="Century Gothic" panose="020B0502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b="1" dirty="0" smtClean="0">
                <a:solidFill>
                  <a:srgbClr val="1155CC"/>
                </a:solidFill>
                <a:latin typeface="Century Gothic" panose="020B0502020202020204" pitchFamily="34" charset="0"/>
                <a:ea typeface="Arial" panose="020B0604020202020204" pitchFamily="34" charset="0"/>
                <a:hlinkClick r:id="rId2"/>
              </a:rPr>
              <a:t>https</a:t>
            </a:r>
            <a:r>
              <a:rPr lang="es-ES" sz="1600" b="1" dirty="0">
                <a:solidFill>
                  <a:srgbClr val="1155CC"/>
                </a:solidFill>
                <a:latin typeface="Century Gothic" panose="020B0502020202020204" pitchFamily="34" charset="0"/>
                <a:ea typeface="Arial" panose="020B0604020202020204" pitchFamily="34" charset="0"/>
                <a:hlinkClick r:id="rId2"/>
              </a:rPr>
              <a:t>://</a:t>
            </a:r>
            <a:r>
              <a:rPr lang="es-ES" sz="1600" b="1" dirty="0" smtClean="0">
                <a:solidFill>
                  <a:srgbClr val="1155CC"/>
                </a:solidFill>
                <a:latin typeface="Century Gothic" panose="020B0502020202020204" pitchFamily="34" charset="0"/>
                <a:ea typeface="Arial" panose="020B0604020202020204" pitchFamily="34" charset="0"/>
                <a:hlinkClick r:id="rId2"/>
              </a:rPr>
              <a:t>www.youtube.com/watch?v=YH2lML9lAR8</a:t>
            </a:r>
            <a:endParaRPr lang="es-ES" sz="1600" b="1" dirty="0" smtClean="0">
              <a:solidFill>
                <a:srgbClr val="1155CC"/>
              </a:solidFill>
              <a:latin typeface="Century Gothic" panose="020B0502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b="1" dirty="0">
                <a:latin typeface="Century Gothic" panose="020B0502020202020204" pitchFamily="34" charset="0"/>
              </a:rPr>
              <a:t>Video de “Resiliencia</a:t>
            </a:r>
            <a:r>
              <a:rPr lang="es-ES" sz="1600" b="1" dirty="0" smtClean="0">
                <a:latin typeface="Century Gothic" panose="020B0502020202020204" pitchFamily="34" charset="0"/>
              </a:rPr>
              <a:t>”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b="1" u="sng" dirty="0" smtClean="0">
                <a:latin typeface="Century Gothic" panose="020B0502020202020204" pitchFamily="34" charset="0"/>
                <a:hlinkClick r:id="rId3"/>
              </a:rPr>
              <a:t>https</a:t>
            </a:r>
            <a:r>
              <a:rPr lang="es-ES" sz="1600" b="1" u="sng" dirty="0">
                <a:latin typeface="Century Gothic" panose="020B0502020202020204" pitchFamily="34" charset="0"/>
                <a:hlinkClick r:id="rId3"/>
              </a:rPr>
              <a:t>://youtu.be/jRE_dU135jU</a:t>
            </a:r>
            <a:r>
              <a:rPr lang="es-ES" sz="1600" b="1" dirty="0">
                <a:latin typeface="Century Gothic" panose="020B0502020202020204" pitchFamily="34" charset="0"/>
              </a:rPr>
              <a:t> </a:t>
            </a:r>
            <a:r>
              <a:rPr lang="es-ES" sz="1600" b="1" dirty="0" smtClean="0">
                <a:latin typeface="Century Gothic" panose="020B050202020202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b="1" dirty="0">
                <a:latin typeface="Century Gothic" panose="020B0502020202020204" pitchFamily="34" charset="0"/>
              </a:rPr>
              <a:t>Video “Las aves para niños”. </a:t>
            </a:r>
            <a:endParaRPr lang="es-ES" sz="1600" b="1" dirty="0">
              <a:solidFill>
                <a:srgbClr val="1155CC"/>
              </a:solidFill>
              <a:effectLst/>
              <a:latin typeface="Century Gothic" panose="020B0502020202020204" pitchFamily="34" charset="0"/>
              <a:ea typeface="Arial" panose="020B0604020202020204" pitchFamily="34" charset="0"/>
            </a:endParaRPr>
          </a:p>
          <a:p>
            <a:r>
              <a:rPr lang="es-ES" sz="1600" b="1" u="sng" dirty="0">
                <a:latin typeface="Century Gothic" panose="020B0502020202020204" pitchFamily="34" charset="0"/>
                <a:hlinkClick r:id="rId4"/>
              </a:rPr>
              <a:t>https://</a:t>
            </a:r>
            <a:r>
              <a:rPr lang="es-ES" sz="1600" b="1" u="sng" dirty="0" smtClean="0">
                <a:latin typeface="Century Gothic" panose="020B0502020202020204" pitchFamily="34" charset="0"/>
                <a:hlinkClick r:id="rId4"/>
              </a:rPr>
              <a:t>www.youtube.com/watch?v=bLCqRd_fLio</a:t>
            </a:r>
            <a:endParaRPr lang="es-MX" sz="1600" b="1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22781" y="1685109"/>
            <a:ext cx="10320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Century Gothic" panose="020B0502020202020204" pitchFamily="34" charset="0"/>
              </a:rPr>
              <a:t>Materiales.</a:t>
            </a:r>
          </a:p>
          <a:p>
            <a:r>
              <a:rPr lang="es-MX" b="1" dirty="0" smtClean="0">
                <a:latin typeface="Century Gothic" panose="020B0502020202020204" pitchFamily="34" charset="0"/>
              </a:rPr>
              <a:t>Debido a que la practica será por vía WhatsApp estos sin los videos que se van a emplear.</a:t>
            </a:r>
            <a:endParaRPr lang="es-MX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221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1</cp:revision>
  <dcterms:created xsi:type="dcterms:W3CDTF">2021-05-09T01:48:29Z</dcterms:created>
  <dcterms:modified xsi:type="dcterms:W3CDTF">2021-05-09T01:51:14Z</dcterms:modified>
</cp:coreProperties>
</file>