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60" r:id="rId7"/>
    <p:sldId id="269" r:id="rId8"/>
    <p:sldId id="272" r:id="rId9"/>
    <p:sldId id="261" r:id="rId10"/>
    <p:sldId id="270" r:id="rId11"/>
    <p:sldId id="275" r:id="rId12"/>
    <p:sldId id="262" r:id="rId13"/>
    <p:sldId id="271" r:id="rId14"/>
    <p:sldId id="274" r:id="rId15"/>
    <p:sldId id="259" r:id="rId16"/>
    <p:sldId id="263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9EBF7D-7C3B-4001-896A-D0691228B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835E1F-B423-42E8-89A8-8110BCE4F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49DAE8-BDDF-418A-8B70-9B7DA194F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E56A-1D13-442F-93C8-0FAAD0287AF8}" type="datetimeFigureOut">
              <a:rPr lang="es-MX" smtClean="0"/>
              <a:t>15/05/2021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414398-B6EA-4AE0-AFE1-A6BC2511D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E17D3F-8664-49EC-A9B8-AD3D4B254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F17C-A446-4D3D-A3FA-872474A611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637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AB81ED-2C8A-497F-AE92-859D920D3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CC9C8B6-379E-497D-A2AE-1387AEF05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9EA039-9864-41E4-B8A7-97727D8E3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E56A-1D13-442F-93C8-0FAAD0287AF8}" type="datetimeFigureOut">
              <a:rPr lang="es-MX" smtClean="0"/>
              <a:t>15/05/2021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56E365-D31B-42C1-B0F3-99610B5D8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0CD4E5-ABCC-4F6E-9811-4E10C3E4B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F17C-A446-4D3D-A3FA-872474A611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8303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2499217-5F90-4AF2-AD0D-E2E9B0B79F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2C0395A-8209-4834-883D-3B3C38A055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172026-E95D-4ECC-8F79-9B2C56968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E56A-1D13-442F-93C8-0FAAD0287AF8}" type="datetimeFigureOut">
              <a:rPr lang="es-MX" smtClean="0"/>
              <a:t>15/05/2021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42CA65-A264-48E8-B8FB-9CAED9304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F2BB76-D198-4D72-96FA-176404912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F17C-A446-4D3D-A3FA-872474A611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827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E6562B-8428-4258-929E-E4C996222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3E20F7-5A9D-41C2-85CF-63C592277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CC6B10-52F8-41F3-AD5D-0815650C7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E56A-1D13-442F-93C8-0FAAD0287AF8}" type="datetimeFigureOut">
              <a:rPr lang="es-MX" smtClean="0"/>
              <a:t>15/05/2021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26B057-DA4C-441F-B6C8-48EC099D4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2C5EBC-0D0F-4A66-A07B-DFA5797E7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F17C-A446-4D3D-A3FA-872474A611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3116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7BC449-3D17-4F6E-A875-21FE3322E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2A436B-83D0-4AD5-BA98-D8E7816E7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3FA0DC-127E-4B90-B1DF-835C4F3CA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E56A-1D13-442F-93C8-0FAAD0287AF8}" type="datetimeFigureOut">
              <a:rPr lang="es-MX" smtClean="0"/>
              <a:t>15/05/2021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EBA581-9177-4BBE-B8E9-B88674007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171FC3-A87E-455D-A75A-9BAFB0B27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F17C-A446-4D3D-A3FA-872474A611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005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99B2D2-4A25-4708-9BC5-1DAD03B1C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96CA70-56A0-40C4-84DB-C95C8255D1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486420-3AA5-4492-AF79-4A61B02C9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3D5787-C659-4672-8C5A-08FC1B029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E56A-1D13-442F-93C8-0FAAD0287AF8}" type="datetimeFigureOut">
              <a:rPr lang="es-MX" smtClean="0"/>
              <a:t>15/05/2021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76F5E36-EE6C-4436-BCA4-4F35E8507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E5A561-3EDF-4F77-A2E7-6EC9EE8AA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F17C-A446-4D3D-A3FA-872474A611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5908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2735AE-914A-4CED-9B86-E41EE60D0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948560-B580-4590-A653-FFB3B394B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8F80FBF-6970-4AE3-913F-BDA29507AF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8294291-EB76-44F5-A768-AB02389875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1B999C8-B688-4181-8F00-E5DB401873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5F4E744-7683-4146-87BB-5F5911E1C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E56A-1D13-442F-93C8-0FAAD0287AF8}" type="datetimeFigureOut">
              <a:rPr lang="es-MX" smtClean="0"/>
              <a:t>15/05/2021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8F9EEAD-583B-49B6-9E16-CD9490EE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2C2F2AF-C750-4D66-8842-2ED9FC398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F17C-A446-4D3D-A3FA-872474A611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707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F510B6-840C-4164-82F3-AE5A18298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976991D-161D-4A1F-AC9A-E23A3AC6E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E56A-1D13-442F-93C8-0FAAD0287AF8}" type="datetimeFigureOut">
              <a:rPr lang="es-MX" smtClean="0"/>
              <a:t>15/05/2021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4638B57-868C-41F8-82FC-826672211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525C1D2-6D37-49C7-ABDE-4CA49173F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F17C-A446-4D3D-A3FA-872474A611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560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B12BFCF-E6BB-4D18-9B82-7FAECB20D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E56A-1D13-442F-93C8-0FAAD0287AF8}" type="datetimeFigureOut">
              <a:rPr lang="es-MX" smtClean="0"/>
              <a:t>15/05/2021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9B50250-08E8-4A87-92D3-1981CF1E3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A3C2399-D3C1-4296-B8F5-F9CFC3762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F17C-A446-4D3D-A3FA-872474A611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489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C8A0E4-1BC7-4DFE-BAC6-D2ED0ED63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1B5F2A-A21A-4067-A682-4B4BC710B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883273A-BF13-4F22-8CA2-0F45D54310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062E54-03FE-4CC9-8E86-99E9C13CD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E56A-1D13-442F-93C8-0FAAD0287AF8}" type="datetimeFigureOut">
              <a:rPr lang="es-MX" smtClean="0"/>
              <a:t>15/05/2021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D20822-C522-48B4-9A24-3DA389B63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451B53-AA6A-47EA-AC67-BDF1C7D05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F17C-A446-4D3D-A3FA-872474A611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215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F3DB5A-D67F-4CF0-BEB5-1F15B6904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89B9CA3-E444-4EB6-829F-F893A5995F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48A1BAA-571B-4885-866A-E48074834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878F57-7D51-4942-914B-026B786D7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E56A-1D13-442F-93C8-0FAAD0287AF8}" type="datetimeFigureOut">
              <a:rPr lang="es-MX" smtClean="0"/>
              <a:t>15/05/2021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E3670B6-6D21-4640-A796-AAB84D67E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2AF5C53-8AD6-48EF-A4D4-40ADCB5CE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F17C-A446-4D3D-A3FA-872474A611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107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0CD7D50-CD53-4255-8B7F-B4DF1841E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17DA04-53CB-47C8-82B7-A9A0C9BCD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04BE8C-6C7E-4304-8C07-FF7F121F47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1E56A-1D13-442F-93C8-0FAAD0287AF8}" type="datetimeFigureOut">
              <a:rPr lang="es-MX" smtClean="0"/>
              <a:t>15/05/2021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56DEE7-B60C-4DB4-82C8-F02583A1FF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7E55DA-B519-4C28-9E7A-0136F6BDEC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AF17C-A446-4D3D-A3FA-872474A611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6106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slide" Target="slide13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slide" Target="slid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slide" Target="slid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4oxwkyIf-c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LtLbhQnMA2g" TargetMode="External"/><Relationship Id="rId4" Type="http://schemas.openxmlformats.org/officeDocument/2006/relationships/hyperlink" Target="https://www.youtube.com/watch?v=3IkqspehhP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slide" Target="slide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slide" Target="slide10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é es la contaminación acústica y cómo detenerla | Dibujos animados de  educación | Dr Binocs Show - YouTube">
            <a:extLst>
              <a:ext uri="{FF2B5EF4-FFF2-40B4-BE49-F238E27FC236}">
                <a16:creationId xmlns:a16="http://schemas.microsoft.com/office/drawing/2014/main" id="{6702BFA5-A215-4238-BC6A-EB4B41402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3109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5F53781-22A2-4114-9CB0-90AAD1814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C42F14A-439D-45F8-B65C-BC33D5A28694}"/>
              </a:ext>
            </a:extLst>
          </p:cNvPr>
          <p:cNvSpPr txBox="1"/>
          <p:nvPr/>
        </p:nvSpPr>
        <p:spPr>
          <a:xfrm>
            <a:off x="4174435" y="2306742"/>
            <a:ext cx="77922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dirty="0">
                <a:solidFill>
                  <a:srgbClr val="FFFF00"/>
                </a:solidFill>
                <a:latin typeface="Arial Rounded MT Bold" panose="020F0704030504030204" pitchFamily="34" charset="0"/>
                <a:cs typeface="Aharoni" panose="020B0604020202020204" pitchFamily="2" charset="-79"/>
              </a:rPr>
              <a:t>Eres un pequeño muy inteligente, ¡Sigue así!</a:t>
            </a:r>
          </a:p>
        </p:txBody>
      </p:sp>
      <p:sp>
        <p:nvSpPr>
          <p:cNvPr id="6" name="Flecha: a la derecha con bandas 5">
            <a:hlinkClick r:id="rId3" action="ppaction://hlinksldjump"/>
            <a:extLst>
              <a:ext uri="{FF2B5EF4-FFF2-40B4-BE49-F238E27FC236}">
                <a16:creationId xmlns:a16="http://schemas.microsoft.com/office/drawing/2014/main" id="{2E20B074-7EAF-4DF5-A969-4F6B03A800E1}"/>
              </a:ext>
            </a:extLst>
          </p:cNvPr>
          <p:cNvSpPr/>
          <p:nvPr/>
        </p:nvSpPr>
        <p:spPr>
          <a:xfrm>
            <a:off x="8905461" y="5552661"/>
            <a:ext cx="3061253" cy="1020417"/>
          </a:xfrm>
          <a:prstGeom prst="strip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/>
              <a:t>Siguiente </a:t>
            </a:r>
          </a:p>
        </p:txBody>
      </p:sp>
    </p:spTree>
    <p:extLst>
      <p:ext uri="{BB962C8B-B14F-4D97-AF65-F5344CB8AC3E}">
        <p14:creationId xmlns:p14="http://schemas.microsoft.com/office/powerpoint/2010/main" val="3851280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2A2B2F9-D1A3-407C-B200-1315DB8C4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DF8FDB8-C6D0-49EF-9617-B7D4873F01C4}"/>
              </a:ext>
            </a:extLst>
          </p:cNvPr>
          <p:cNvSpPr txBox="1"/>
          <p:nvPr/>
        </p:nvSpPr>
        <p:spPr>
          <a:xfrm>
            <a:off x="3127514" y="2842808"/>
            <a:ext cx="74344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¡Vamos, sigue intentando! No te rindas, </a:t>
            </a:r>
          </a:p>
          <a:p>
            <a:pPr algn="ctr"/>
            <a:r>
              <a:rPr lang="es-MX" sz="4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¡¡¡Eres muy listo!!!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3956DA2-8673-4745-A7FD-9364A953FA0B}"/>
              </a:ext>
            </a:extLst>
          </p:cNvPr>
          <p:cNvSpPr txBox="1"/>
          <p:nvPr/>
        </p:nvSpPr>
        <p:spPr>
          <a:xfrm>
            <a:off x="1577010" y="1444487"/>
            <a:ext cx="917050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Ups!!! Nos equivocamos, pero no te preocupes a todos nos pasa </a:t>
            </a:r>
            <a:r>
              <a:rPr lang="es-MX" sz="3600" dirty="0">
                <a:sym typeface="Wingdings" panose="05000000000000000000" pitchFamily="2" charset="2"/>
              </a:rPr>
              <a:t></a:t>
            </a:r>
            <a:endParaRPr lang="es-MX" sz="2000" dirty="0"/>
          </a:p>
        </p:txBody>
      </p:sp>
      <p:sp>
        <p:nvSpPr>
          <p:cNvPr id="5" name="Flecha: a la derecha con bandas 4">
            <a:hlinkClick r:id="rId3" action="ppaction://hlinksldjump"/>
            <a:extLst>
              <a:ext uri="{FF2B5EF4-FFF2-40B4-BE49-F238E27FC236}">
                <a16:creationId xmlns:a16="http://schemas.microsoft.com/office/drawing/2014/main" id="{DA41A2C8-4D13-4A99-B3FD-B8132CF02AB1}"/>
              </a:ext>
            </a:extLst>
          </p:cNvPr>
          <p:cNvSpPr/>
          <p:nvPr/>
        </p:nvSpPr>
        <p:spPr>
          <a:xfrm>
            <a:off x="8454886" y="212035"/>
            <a:ext cx="3061253" cy="1020417"/>
          </a:xfrm>
          <a:prstGeom prst="strip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/>
              <a:t>Volver</a:t>
            </a:r>
          </a:p>
        </p:txBody>
      </p:sp>
    </p:spTree>
    <p:extLst>
      <p:ext uri="{BB962C8B-B14F-4D97-AF65-F5344CB8AC3E}">
        <p14:creationId xmlns:p14="http://schemas.microsoft.com/office/powerpoint/2010/main" val="4161669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afetes escolares infantiles | Gafetes para niños, Etiquetas preescolares,  Actividades escolares">
            <a:extLst>
              <a:ext uri="{FF2B5EF4-FFF2-40B4-BE49-F238E27FC236}">
                <a16:creationId xmlns:a16="http://schemas.microsoft.com/office/drawing/2014/main" id="{63D0C5D6-CF55-4490-9658-F827AA3B20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" r="870"/>
          <a:stretch/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95DBBF1-681E-41FB-BFD9-19370D38AC91}"/>
              </a:ext>
            </a:extLst>
          </p:cNvPr>
          <p:cNvSpPr txBox="1"/>
          <p:nvPr/>
        </p:nvSpPr>
        <p:spPr>
          <a:xfrm>
            <a:off x="2043383" y="1314821"/>
            <a:ext cx="8574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Comic Sans MS" panose="030F0702030302020204" pitchFamily="66" charset="0"/>
              </a:rPr>
              <a:t>¿Esta bien bailar lento con música baja o poner música a volumen super alto?</a:t>
            </a:r>
          </a:p>
        </p:txBody>
      </p:sp>
      <p:pic>
        <p:nvPicPr>
          <p:cNvPr id="6146" name="Picture 2" descr="Ilustración de El Adolescente Escucha Música Fuerte y más Vectores Libres  de Derechos de Adolescente - iStock">
            <a:hlinkClick r:id="rId3" action="ppaction://hlinksldjump"/>
            <a:extLst>
              <a:ext uri="{FF2B5EF4-FFF2-40B4-BE49-F238E27FC236}">
                <a16:creationId xmlns:a16="http://schemas.microsoft.com/office/drawing/2014/main" id="{A509EE5C-2957-46E2-B600-7F787BDAF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284" y="2335237"/>
            <a:ext cx="3454235" cy="348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ailar GIFs | Tenor">
            <a:hlinkClick r:id="rId5" action="ppaction://hlinksldjump"/>
            <a:extLst>
              <a:ext uri="{FF2B5EF4-FFF2-40B4-BE49-F238E27FC236}">
                <a16:creationId xmlns:a16="http://schemas.microsoft.com/office/drawing/2014/main" id="{977FABD7-4DCD-4C40-9117-F5F5A067C3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809" y="2260975"/>
            <a:ext cx="4273941" cy="322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877336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5F53781-22A2-4114-9CB0-90AAD1814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C42F14A-439D-45F8-B65C-BC33D5A28694}"/>
              </a:ext>
            </a:extLst>
          </p:cNvPr>
          <p:cNvSpPr txBox="1"/>
          <p:nvPr/>
        </p:nvSpPr>
        <p:spPr>
          <a:xfrm>
            <a:off x="4174435" y="2306742"/>
            <a:ext cx="77922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dirty="0">
                <a:solidFill>
                  <a:srgbClr val="FFFF00"/>
                </a:solidFill>
                <a:latin typeface="Arial Rounded MT Bold" panose="020F0704030504030204" pitchFamily="34" charset="0"/>
                <a:cs typeface="Aharoni" panose="020B0604020202020204" pitchFamily="2" charset="-79"/>
              </a:rPr>
              <a:t>Eres un pequeño muy inteligente, ¡Sigue así!</a:t>
            </a:r>
          </a:p>
        </p:txBody>
      </p:sp>
      <p:sp>
        <p:nvSpPr>
          <p:cNvPr id="6" name="Flecha: a la derecha con bandas 5">
            <a:hlinkClick r:id="rId3" action="ppaction://hlinksldjump"/>
            <a:extLst>
              <a:ext uri="{FF2B5EF4-FFF2-40B4-BE49-F238E27FC236}">
                <a16:creationId xmlns:a16="http://schemas.microsoft.com/office/drawing/2014/main" id="{2E20B074-7EAF-4DF5-A969-4F6B03A800E1}"/>
              </a:ext>
            </a:extLst>
          </p:cNvPr>
          <p:cNvSpPr/>
          <p:nvPr/>
        </p:nvSpPr>
        <p:spPr>
          <a:xfrm>
            <a:off x="8905461" y="5552661"/>
            <a:ext cx="3061253" cy="1020417"/>
          </a:xfrm>
          <a:prstGeom prst="strip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/>
              <a:t>Finalizar</a:t>
            </a:r>
          </a:p>
        </p:txBody>
      </p:sp>
    </p:spTree>
    <p:extLst>
      <p:ext uri="{BB962C8B-B14F-4D97-AF65-F5344CB8AC3E}">
        <p14:creationId xmlns:p14="http://schemas.microsoft.com/office/powerpoint/2010/main" val="2034868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2A2B2F9-D1A3-407C-B200-1315DB8C4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DF8FDB8-C6D0-49EF-9617-B7D4873F01C4}"/>
              </a:ext>
            </a:extLst>
          </p:cNvPr>
          <p:cNvSpPr txBox="1"/>
          <p:nvPr/>
        </p:nvSpPr>
        <p:spPr>
          <a:xfrm>
            <a:off x="3127514" y="2842808"/>
            <a:ext cx="74344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¡Vamos, sigue intentando! No te rindas, </a:t>
            </a:r>
          </a:p>
          <a:p>
            <a:pPr algn="ctr"/>
            <a:r>
              <a:rPr lang="es-MX" sz="4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¡¡¡Eres muy listo!!!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3956DA2-8673-4745-A7FD-9364A953FA0B}"/>
              </a:ext>
            </a:extLst>
          </p:cNvPr>
          <p:cNvSpPr txBox="1"/>
          <p:nvPr/>
        </p:nvSpPr>
        <p:spPr>
          <a:xfrm>
            <a:off x="1577010" y="1444487"/>
            <a:ext cx="917050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Ups!!! Nos equivocamos, pero no te preocupes a todos nos pasa </a:t>
            </a:r>
            <a:r>
              <a:rPr lang="es-MX" sz="3600" dirty="0">
                <a:sym typeface="Wingdings" panose="05000000000000000000" pitchFamily="2" charset="2"/>
              </a:rPr>
              <a:t></a:t>
            </a:r>
            <a:endParaRPr lang="es-MX" sz="2000" dirty="0"/>
          </a:p>
        </p:txBody>
      </p:sp>
      <p:sp>
        <p:nvSpPr>
          <p:cNvPr id="5" name="Flecha: a la derecha con bandas 4">
            <a:hlinkClick r:id="rId3" action="ppaction://hlinksldjump"/>
            <a:extLst>
              <a:ext uri="{FF2B5EF4-FFF2-40B4-BE49-F238E27FC236}">
                <a16:creationId xmlns:a16="http://schemas.microsoft.com/office/drawing/2014/main" id="{DA41A2C8-4D13-4A99-B3FD-B8132CF02AB1}"/>
              </a:ext>
            </a:extLst>
          </p:cNvPr>
          <p:cNvSpPr/>
          <p:nvPr/>
        </p:nvSpPr>
        <p:spPr>
          <a:xfrm>
            <a:off x="8454886" y="212035"/>
            <a:ext cx="3061253" cy="1020417"/>
          </a:xfrm>
          <a:prstGeom prst="strip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/>
              <a:t>Volver</a:t>
            </a:r>
          </a:p>
        </p:txBody>
      </p:sp>
    </p:spTree>
    <p:extLst>
      <p:ext uri="{BB962C8B-B14F-4D97-AF65-F5344CB8AC3E}">
        <p14:creationId xmlns:p14="http://schemas.microsoft.com/office/powerpoint/2010/main" val="68831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6 MEDIDAS STOP para la contaminación acústica que haremos nuestras | Contaminacion  sonora, Contaminacion, Contaminacion del ruido">
            <a:extLst>
              <a:ext uri="{FF2B5EF4-FFF2-40B4-BE49-F238E27FC236}">
                <a16:creationId xmlns:a16="http://schemas.microsoft.com/office/drawing/2014/main" id="{8B8AEB43-D65C-4768-B22E-D8B134BF8D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3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32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afetes escolares infantiles | Gafetes para niños, Etiquetas preescolares,  Actividades escolares">
            <a:extLst>
              <a:ext uri="{FF2B5EF4-FFF2-40B4-BE49-F238E27FC236}">
                <a16:creationId xmlns:a16="http://schemas.microsoft.com/office/drawing/2014/main" id="{63D0C5D6-CF55-4490-9658-F827AA3B20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" r="870"/>
          <a:stretch/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95DBBF1-681E-41FB-BFD9-19370D38AC91}"/>
              </a:ext>
            </a:extLst>
          </p:cNvPr>
          <p:cNvSpPr txBox="1"/>
          <p:nvPr/>
        </p:nvSpPr>
        <p:spPr>
          <a:xfrm>
            <a:off x="2971036" y="1874727"/>
            <a:ext cx="75114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Comic Sans MS" panose="030F0702030302020204" pitchFamily="66" charset="0"/>
              </a:rPr>
              <a:t>Recuerda que no debemos elevar mucho el sonido de nuestra voz, el volumen de la música, ni mucho menos aventar cosas porque esto ocasiona que nuestro planeta se dañe y se ponga triste, recuerda siempre modular cualquier sonido para vivir en un ambiente tranquilo.</a:t>
            </a:r>
          </a:p>
        </p:txBody>
      </p:sp>
    </p:spTree>
    <p:extLst>
      <p:ext uri="{BB962C8B-B14F-4D97-AF65-F5344CB8AC3E}">
        <p14:creationId xmlns:p14="http://schemas.microsoft.com/office/powerpoint/2010/main" val="1235909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9DF9832-2CEC-40F9-8673-8B6D44A01E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15" r="7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FAFC659-610A-4C58-9F63-9F55B4C2A426}"/>
              </a:ext>
            </a:extLst>
          </p:cNvPr>
          <p:cNvSpPr txBox="1"/>
          <p:nvPr/>
        </p:nvSpPr>
        <p:spPr>
          <a:xfrm>
            <a:off x="2418521" y="2005869"/>
            <a:ext cx="73549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dirty="0">
                <a:latin typeface="Rockwell Extra Bold" panose="02060903040505020403" pitchFamily="18" charset="0"/>
              </a:rPr>
              <a:t>Vamos a igualar la colección</a:t>
            </a:r>
          </a:p>
        </p:txBody>
      </p:sp>
      <p:pic>
        <p:nvPicPr>
          <p:cNvPr id="1026" name="Picture 2" descr="Duda GIFs | Tenor">
            <a:extLst>
              <a:ext uri="{FF2B5EF4-FFF2-40B4-BE49-F238E27FC236}">
                <a16:creationId xmlns:a16="http://schemas.microsoft.com/office/drawing/2014/main" id="{03F53E3F-4FD9-49D5-A774-92BA19C813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8626" y="3437030"/>
            <a:ext cx="2690205" cy="251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623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n de Denia Patricia Quesada V. en Imágenes Melonheadz | Marcos para  texto, Bordes y marcos, Etiquetas preescolares">
            <a:extLst>
              <a:ext uri="{FF2B5EF4-FFF2-40B4-BE49-F238E27FC236}">
                <a16:creationId xmlns:a16="http://schemas.microsoft.com/office/drawing/2014/main" id="{7871B070-D0AB-4BA2-ACC1-4FF0E83B5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9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78CC739-53C2-434C-8D17-4D6824BE2F34}"/>
              </a:ext>
            </a:extLst>
          </p:cNvPr>
          <p:cNvSpPr txBox="1"/>
          <p:nvPr/>
        </p:nvSpPr>
        <p:spPr>
          <a:xfrm>
            <a:off x="3933276" y="899969"/>
            <a:ext cx="4105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Rockwell Extra Bold" panose="02060903040505020403" pitchFamily="18" charset="0"/>
              </a:rPr>
              <a:t>¿Cuántos patitos nos faltan del lado derecho para igualar el izquierdo?</a:t>
            </a:r>
          </a:p>
        </p:txBody>
      </p:sp>
      <p:sp>
        <p:nvSpPr>
          <p:cNvPr id="8" name="CuadroTexto 7">
            <a:hlinkClick r:id="rId3" action="ppaction://hlinksldjump"/>
            <a:extLst>
              <a:ext uri="{FF2B5EF4-FFF2-40B4-BE49-F238E27FC236}">
                <a16:creationId xmlns:a16="http://schemas.microsoft.com/office/drawing/2014/main" id="{0D203A8B-2B66-4904-A144-5F9EAD199BA5}"/>
              </a:ext>
            </a:extLst>
          </p:cNvPr>
          <p:cNvSpPr txBox="1"/>
          <p:nvPr/>
        </p:nvSpPr>
        <p:spPr>
          <a:xfrm>
            <a:off x="2029847" y="992302"/>
            <a:ext cx="771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/>
              <a:t>3</a:t>
            </a:r>
          </a:p>
        </p:txBody>
      </p:sp>
      <p:sp>
        <p:nvSpPr>
          <p:cNvPr id="20" name="CuadroTexto 19">
            <a:hlinkClick r:id="rId4" action="ppaction://hlinksldjump"/>
            <a:extLst>
              <a:ext uri="{FF2B5EF4-FFF2-40B4-BE49-F238E27FC236}">
                <a16:creationId xmlns:a16="http://schemas.microsoft.com/office/drawing/2014/main" id="{BC4AB3CB-AF54-4FE9-B4D0-EA8196E4F69E}"/>
              </a:ext>
            </a:extLst>
          </p:cNvPr>
          <p:cNvSpPr txBox="1"/>
          <p:nvPr/>
        </p:nvSpPr>
        <p:spPr>
          <a:xfrm>
            <a:off x="9297777" y="992302"/>
            <a:ext cx="86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/>
              <a:t>4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7F67178-28B8-4DC2-B57A-0F3636D03F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08" b="76677" l="16454" r="81470">
                        <a14:foregroundMark x1="16454" y1="32748" x2="16454" y2="32748"/>
                        <a14:foregroundMark x1="41054" y1="7508" x2="41054" y2="7508"/>
                        <a14:foregroundMark x1="81470" y1="38498" x2="81470" y2="38498"/>
                        <a14:foregroundMark x1="57188" y1="76677" x2="57188" y2="76677"/>
                        <a14:foregroundMark x1="41534" y1="31470" x2="41534" y2="31470"/>
                        <a14:foregroundMark x1="41374" y1="29712" x2="41374" y2="29712"/>
                        <a14:foregroundMark x1="41374" y1="26837" x2="41374" y2="26837"/>
                      </a14:backgroundRemoval>
                    </a14:imgEffect>
                  </a14:imgLayer>
                </a14:imgProps>
              </a:ext>
            </a:extLst>
          </a:blip>
          <a:srcRect l="14440" t="5160" r="13995" b="21941"/>
          <a:stretch/>
        </p:blipFill>
        <p:spPr>
          <a:xfrm>
            <a:off x="1803997" y="2504661"/>
            <a:ext cx="1005464" cy="102419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DBB2BBD-3C2C-4585-B704-E5BE3AB29B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08" b="76677" l="16454" r="81470">
                        <a14:foregroundMark x1="16454" y1="32748" x2="16454" y2="32748"/>
                        <a14:foregroundMark x1="41054" y1="7508" x2="41054" y2="7508"/>
                        <a14:foregroundMark x1="81470" y1="38498" x2="81470" y2="38498"/>
                        <a14:foregroundMark x1="57188" y1="76677" x2="57188" y2="76677"/>
                        <a14:foregroundMark x1="41534" y1="31470" x2="41534" y2="31470"/>
                        <a14:foregroundMark x1="41374" y1="29712" x2="41374" y2="29712"/>
                        <a14:foregroundMark x1="41374" y1="26837" x2="41374" y2="26837"/>
                      </a14:backgroundRemoval>
                    </a14:imgEffect>
                  </a14:imgLayer>
                </a14:imgProps>
              </a:ext>
            </a:extLst>
          </a:blip>
          <a:srcRect l="14440" t="5160" r="13995" b="21941"/>
          <a:stretch/>
        </p:blipFill>
        <p:spPr>
          <a:xfrm>
            <a:off x="2580771" y="3490706"/>
            <a:ext cx="1005464" cy="102419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EC1F684F-C54D-41AF-B9DE-4A7C93173D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08" b="76677" l="16454" r="81470">
                        <a14:foregroundMark x1="16454" y1="32748" x2="16454" y2="32748"/>
                        <a14:foregroundMark x1="41054" y1="7508" x2="41054" y2="7508"/>
                        <a14:foregroundMark x1="81470" y1="38498" x2="81470" y2="38498"/>
                        <a14:foregroundMark x1="57188" y1="76677" x2="57188" y2="76677"/>
                        <a14:foregroundMark x1="41534" y1="31470" x2="41534" y2="31470"/>
                        <a14:foregroundMark x1="41374" y1="29712" x2="41374" y2="29712"/>
                        <a14:foregroundMark x1="41374" y1="26837" x2="41374" y2="26837"/>
                      </a14:backgroundRemoval>
                    </a14:imgEffect>
                  </a14:imgLayer>
                </a14:imgProps>
              </a:ext>
            </a:extLst>
          </a:blip>
          <a:srcRect l="14440" t="5160" r="13995" b="21941"/>
          <a:stretch/>
        </p:blipFill>
        <p:spPr>
          <a:xfrm>
            <a:off x="1301265" y="3844487"/>
            <a:ext cx="1005464" cy="102419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6273D880-B3BD-4F8B-9C5D-AAC19A2CF3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08" b="76677" l="16454" r="81470">
                        <a14:foregroundMark x1="16454" y1="32748" x2="16454" y2="32748"/>
                        <a14:foregroundMark x1="41054" y1="7508" x2="41054" y2="7508"/>
                        <a14:foregroundMark x1="81470" y1="38498" x2="81470" y2="38498"/>
                        <a14:foregroundMark x1="57188" y1="76677" x2="57188" y2="76677"/>
                        <a14:foregroundMark x1="41534" y1="31470" x2="41534" y2="31470"/>
                        <a14:foregroundMark x1="41374" y1="29712" x2="41374" y2="29712"/>
                        <a14:foregroundMark x1="41374" y1="26837" x2="41374" y2="26837"/>
                      </a14:backgroundRemoval>
                    </a14:imgEffect>
                  </a14:imgLayer>
                </a14:imgProps>
              </a:ext>
            </a:extLst>
          </a:blip>
          <a:srcRect l="14440" t="5160" r="13995" b="21941"/>
          <a:stretch/>
        </p:blipFill>
        <p:spPr>
          <a:xfrm>
            <a:off x="2927812" y="2262667"/>
            <a:ext cx="1005464" cy="1024199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2508F694-4695-40BC-9E0F-9340773B00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08" b="76677" l="16454" r="81470">
                        <a14:foregroundMark x1="16454" y1="32748" x2="16454" y2="32748"/>
                        <a14:foregroundMark x1="41054" y1="7508" x2="41054" y2="7508"/>
                        <a14:foregroundMark x1="81470" y1="38498" x2="81470" y2="38498"/>
                        <a14:foregroundMark x1="57188" y1="76677" x2="57188" y2="76677"/>
                        <a14:foregroundMark x1="41534" y1="31470" x2="41534" y2="31470"/>
                        <a14:foregroundMark x1="41374" y1="29712" x2="41374" y2="29712"/>
                        <a14:foregroundMark x1="41374" y1="26837" x2="41374" y2="26837"/>
                      </a14:backgroundRemoval>
                    </a14:imgEffect>
                  </a14:imgLayer>
                </a14:imgProps>
              </a:ext>
            </a:extLst>
          </a:blip>
          <a:srcRect l="14440" t="5160" r="13995" b="21941"/>
          <a:stretch/>
        </p:blipFill>
        <p:spPr>
          <a:xfrm>
            <a:off x="3987068" y="3059035"/>
            <a:ext cx="1005464" cy="1024199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0DF1535D-7BA9-4B33-BB3E-CB93F2A914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08" b="76677" l="16454" r="81470">
                        <a14:foregroundMark x1="16454" y1="32748" x2="16454" y2="32748"/>
                        <a14:foregroundMark x1="41054" y1="7508" x2="41054" y2="7508"/>
                        <a14:foregroundMark x1="81470" y1="38498" x2="81470" y2="38498"/>
                        <a14:foregroundMark x1="57188" y1="76677" x2="57188" y2="76677"/>
                        <a14:foregroundMark x1="41534" y1="31470" x2="41534" y2="31470"/>
                        <a14:foregroundMark x1="41374" y1="29712" x2="41374" y2="29712"/>
                        <a14:foregroundMark x1="41374" y1="26837" x2="41374" y2="26837"/>
                      </a14:backgroundRemoval>
                    </a14:imgEffect>
                  </a14:imgLayer>
                </a14:imgProps>
              </a:ext>
            </a:extLst>
          </a:blip>
          <a:srcRect l="14440" t="5160" r="13995" b="21941"/>
          <a:stretch/>
        </p:blipFill>
        <p:spPr>
          <a:xfrm>
            <a:off x="8724501" y="2262666"/>
            <a:ext cx="1005464" cy="1024199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86504517-D579-4F66-A447-778E54F8CA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08" b="76677" l="16454" r="81470">
                        <a14:foregroundMark x1="16454" y1="32748" x2="16454" y2="32748"/>
                        <a14:foregroundMark x1="41054" y1="7508" x2="41054" y2="7508"/>
                        <a14:foregroundMark x1="81470" y1="38498" x2="81470" y2="38498"/>
                        <a14:foregroundMark x1="57188" y1="76677" x2="57188" y2="76677"/>
                        <a14:foregroundMark x1="41534" y1="31470" x2="41534" y2="31470"/>
                        <a14:foregroundMark x1="41374" y1="29712" x2="41374" y2="29712"/>
                        <a14:foregroundMark x1="41374" y1="26837" x2="41374" y2="26837"/>
                      </a14:backgroundRemoval>
                    </a14:imgEffect>
                  </a14:imgLayer>
                </a14:imgProps>
              </a:ext>
            </a:extLst>
          </a:blip>
          <a:srcRect l="14440" t="5160" r="13995" b="21941"/>
          <a:stretch/>
        </p:blipFill>
        <p:spPr>
          <a:xfrm>
            <a:off x="9783757" y="3205551"/>
            <a:ext cx="1005464" cy="102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76875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Pin de Denia Patricia Quesada V. en Imágenes Melonheadz | Marcos para  texto, Bordes y marcos, Etiquetas preescolares">
            <a:extLst>
              <a:ext uri="{FF2B5EF4-FFF2-40B4-BE49-F238E27FC236}">
                <a16:creationId xmlns:a16="http://schemas.microsoft.com/office/drawing/2014/main" id="{25615C53-BA3A-48CC-827D-9831661A4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9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78CC739-53C2-434C-8D17-4D6824BE2F34}"/>
              </a:ext>
            </a:extLst>
          </p:cNvPr>
          <p:cNvSpPr txBox="1"/>
          <p:nvPr/>
        </p:nvSpPr>
        <p:spPr>
          <a:xfrm>
            <a:off x="4067070" y="876579"/>
            <a:ext cx="4057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Rockwell Extra Bold" panose="02060903040505020403" pitchFamily="18" charset="0"/>
              </a:rPr>
              <a:t>¿Cuántas pelotas nos sobran en el lado izquierdo para igualar el derecho?</a:t>
            </a:r>
          </a:p>
        </p:txBody>
      </p:sp>
      <p:sp>
        <p:nvSpPr>
          <p:cNvPr id="8" name="CuadroTexto 7">
            <a:hlinkClick r:id="rId3" action="ppaction://hlinksldjump"/>
            <a:extLst>
              <a:ext uri="{FF2B5EF4-FFF2-40B4-BE49-F238E27FC236}">
                <a16:creationId xmlns:a16="http://schemas.microsoft.com/office/drawing/2014/main" id="{0D203A8B-2B66-4904-A144-5F9EAD199BA5}"/>
              </a:ext>
            </a:extLst>
          </p:cNvPr>
          <p:cNvSpPr txBox="1"/>
          <p:nvPr/>
        </p:nvSpPr>
        <p:spPr>
          <a:xfrm>
            <a:off x="8788570" y="1136925"/>
            <a:ext cx="9243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dirty="0"/>
              <a:t>4</a:t>
            </a:r>
          </a:p>
        </p:txBody>
      </p:sp>
      <p:sp>
        <p:nvSpPr>
          <p:cNvPr id="20" name="CuadroTexto 19">
            <a:hlinkClick r:id="rId4" action="ppaction://hlinksldjump"/>
            <a:extLst>
              <a:ext uri="{FF2B5EF4-FFF2-40B4-BE49-F238E27FC236}">
                <a16:creationId xmlns:a16="http://schemas.microsoft.com/office/drawing/2014/main" id="{BC4AB3CB-AF54-4FE9-B4D0-EA8196E4F69E}"/>
              </a:ext>
            </a:extLst>
          </p:cNvPr>
          <p:cNvSpPr txBox="1"/>
          <p:nvPr/>
        </p:nvSpPr>
        <p:spPr>
          <a:xfrm>
            <a:off x="2055381" y="994129"/>
            <a:ext cx="12302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dirty="0"/>
              <a:t>2</a:t>
            </a:r>
          </a:p>
        </p:txBody>
      </p:sp>
      <p:pic>
        <p:nvPicPr>
          <p:cNvPr id="2" name="Picture 2" descr="Icono de pelota de playa - Descargar PNG/SVG transparente | Pelota de  playa, Tutoriales de moños, Pelota">
            <a:extLst>
              <a:ext uri="{FF2B5EF4-FFF2-40B4-BE49-F238E27FC236}">
                <a16:creationId xmlns:a16="http://schemas.microsoft.com/office/drawing/2014/main" id="{F42A39EC-3FD7-465D-8247-DE0EC57FC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469" y="2195111"/>
            <a:ext cx="924339" cy="92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cono de pelota de playa - Descargar PNG/SVG transparente | Pelota de  playa, Tutoriales de moños, Pelota">
            <a:extLst>
              <a:ext uri="{FF2B5EF4-FFF2-40B4-BE49-F238E27FC236}">
                <a16:creationId xmlns:a16="http://schemas.microsoft.com/office/drawing/2014/main" id="{AF017902-DC55-47F0-AD5B-89BB4010F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414" y="3569419"/>
            <a:ext cx="924339" cy="92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cono de pelota de playa - Descargar PNG/SVG transparente | Pelota de  playa, Tutoriales de moños, Pelota">
            <a:extLst>
              <a:ext uri="{FF2B5EF4-FFF2-40B4-BE49-F238E27FC236}">
                <a16:creationId xmlns:a16="http://schemas.microsoft.com/office/drawing/2014/main" id="{8A74C92E-C71A-4124-BEF1-4CBD97D82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365" y="3862230"/>
            <a:ext cx="924339" cy="92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cono de pelota de playa - Descargar PNG/SVG transparente | Pelota de  playa, Tutoriales de moños, Pelota">
            <a:extLst>
              <a:ext uri="{FF2B5EF4-FFF2-40B4-BE49-F238E27FC236}">
                <a16:creationId xmlns:a16="http://schemas.microsoft.com/office/drawing/2014/main" id="{28F239D6-861A-4BA7-9E0D-A0AA5709C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463" y="3739648"/>
            <a:ext cx="924339" cy="92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cono de pelota de playa - Descargar PNG/SVG transparente | Pelota de  playa, Tutoriales de moños, Pelota">
            <a:extLst>
              <a:ext uri="{FF2B5EF4-FFF2-40B4-BE49-F238E27FC236}">
                <a16:creationId xmlns:a16="http://schemas.microsoft.com/office/drawing/2014/main" id="{D7489AA1-2D81-4F17-84AF-0462EF82C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500" y="2102125"/>
            <a:ext cx="924339" cy="92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cono de pelota de playa - Descargar PNG/SVG transparente | Pelota de  playa, Tutoriales de moños, Pelota">
            <a:extLst>
              <a:ext uri="{FF2B5EF4-FFF2-40B4-BE49-F238E27FC236}">
                <a16:creationId xmlns:a16="http://schemas.microsoft.com/office/drawing/2014/main" id="{151A5ABE-341D-47C6-B700-0C51788B8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20" y="2365511"/>
            <a:ext cx="924339" cy="92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Icono de pelota de playa - Descargar PNG/SVG transparente | Pelota de  playa, Tutoriales de moños, Pelota">
            <a:extLst>
              <a:ext uri="{FF2B5EF4-FFF2-40B4-BE49-F238E27FC236}">
                <a16:creationId xmlns:a16="http://schemas.microsoft.com/office/drawing/2014/main" id="{C49DDAA1-FF38-4E17-B439-6B255B7AE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231" y="3026464"/>
            <a:ext cx="924339" cy="92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cono de pelota de playa - Descargar PNG/SVG transparente | Pelota de  playa, Tutoriales de moños, Pelota">
            <a:extLst>
              <a:ext uri="{FF2B5EF4-FFF2-40B4-BE49-F238E27FC236}">
                <a16:creationId xmlns:a16="http://schemas.microsoft.com/office/drawing/2014/main" id="{AEE16251-6ADF-4696-A3F1-1DEDEC3A5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510" y="3354454"/>
            <a:ext cx="924339" cy="92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437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afetes escolares infantiles | Gafetes para niños, Etiquetas preescolares,  Actividades escolares">
            <a:extLst>
              <a:ext uri="{FF2B5EF4-FFF2-40B4-BE49-F238E27FC236}">
                <a16:creationId xmlns:a16="http://schemas.microsoft.com/office/drawing/2014/main" id="{63D0C5D6-CF55-4490-9658-F827AA3B20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" r="870"/>
          <a:stretch/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D1073D7-0837-4D88-8DD9-B6725A54FFB2}"/>
              </a:ext>
            </a:extLst>
          </p:cNvPr>
          <p:cNvSpPr txBox="1"/>
          <p:nvPr/>
        </p:nvSpPr>
        <p:spPr>
          <a:xfrm>
            <a:off x="2968487" y="1905505"/>
            <a:ext cx="73284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>
                <a:latin typeface="Comic Sans MS" panose="030F0702030302020204" pitchFamily="66" charset="0"/>
              </a:rPr>
              <a:t>“La contaminación acústica" significa un cambio grande y feo de los sonidos que oímos, lo que hace que nos molesten los oídos, la cabeza, nos estresemos e incluso que nos sobresaltemos o asustemos.</a:t>
            </a:r>
            <a:endParaRPr lang="es-MX" sz="3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047545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Pin de Denia Patricia Quesada V. en Imágenes Melonheadz | Marcos para  texto, Bordes y marcos, Etiquetas preescolares">
            <a:extLst>
              <a:ext uri="{FF2B5EF4-FFF2-40B4-BE49-F238E27FC236}">
                <a16:creationId xmlns:a16="http://schemas.microsoft.com/office/drawing/2014/main" id="{A74C2A55-E9CF-4B0C-8F3F-E99DC6D36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9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78CC739-53C2-434C-8D17-4D6824BE2F34}"/>
              </a:ext>
            </a:extLst>
          </p:cNvPr>
          <p:cNvSpPr txBox="1"/>
          <p:nvPr/>
        </p:nvSpPr>
        <p:spPr>
          <a:xfrm>
            <a:off x="3888766" y="838368"/>
            <a:ext cx="4414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Rockwell Extra Bold" panose="02060903040505020403" pitchFamily="18" charset="0"/>
              </a:rPr>
              <a:t>¿Cuántas bocinas nos falta del lado izquierdo para igualar el lado derecho?</a:t>
            </a:r>
          </a:p>
        </p:txBody>
      </p:sp>
      <p:sp>
        <p:nvSpPr>
          <p:cNvPr id="8" name="CuadroTexto 7">
            <a:hlinkClick r:id="rId3" action="ppaction://hlinksldjump"/>
            <a:extLst>
              <a:ext uri="{FF2B5EF4-FFF2-40B4-BE49-F238E27FC236}">
                <a16:creationId xmlns:a16="http://schemas.microsoft.com/office/drawing/2014/main" id="{0D203A8B-2B66-4904-A144-5F9EAD199BA5}"/>
              </a:ext>
            </a:extLst>
          </p:cNvPr>
          <p:cNvSpPr txBox="1"/>
          <p:nvPr/>
        </p:nvSpPr>
        <p:spPr>
          <a:xfrm>
            <a:off x="1904287" y="905450"/>
            <a:ext cx="925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/>
              <a:t>1</a:t>
            </a:r>
          </a:p>
        </p:txBody>
      </p:sp>
      <p:sp>
        <p:nvSpPr>
          <p:cNvPr id="20" name="CuadroTexto 19">
            <a:hlinkClick r:id="rId4" action="ppaction://hlinksldjump"/>
            <a:extLst>
              <a:ext uri="{FF2B5EF4-FFF2-40B4-BE49-F238E27FC236}">
                <a16:creationId xmlns:a16="http://schemas.microsoft.com/office/drawing/2014/main" id="{BC4AB3CB-AF54-4FE9-B4D0-EA8196E4F69E}"/>
              </a:ext>
            </a:extLst>
          </p:cNvPr>
          <p:cNvSpPr txBox="1"/>
          <p:nvPr/>
        </p:nvSpPr>
        <p:spPr>
          <a:xfrm>
            <a:off x="8864378" y="869438"/>
            <a:ext cx="903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/>
              <a:t>5</a:t>
            </a:r>
          </a:p>
        </p:txBody>
      </p:sp>
      <p:pic>
        <p:nvPicPr>
          <p:cNvPr id="3074" name="Picture 2" descr="Bocinas Png, Vectores, PSD, e Clipart Para Descarga Gratuita | pngtree">
            <a:extLst>
              <a:ext uri="{FF2B5EF4-FFF2-40B4-BE49-F238E27FC236}">
                <a16:creationId xmlns:a16="http://schemas.microsoft.com/office/drawing/2014/main" id="{D23B4E2E-074F-4860-8770-C6268B543A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5833" y1="81111" x2="15833" y2="81111"/>
                        <a14:foregroundMark x1="20833" y1="80833" x2="20833" y2="80833"/>
                        <a14:foregroundMark x1="29444" y1="60278" x2="29444" y2="60278"/>
                        <a14:foregroundMark x1="55278" y1="29444" x2="55278" y2="29444"/>
                        <a14:foregroundMark x1="75556" y1="42222" x2="75556" y2="42222"/>
                        <a14:foregroundMark x1="78889" y1="28611" x2="78889" y2="28611"/>
                        <a14:foregroundMark x1="75278" y1="62500" x2="75278" y2="62500"/>
                        <a14:foregroundMark x1="79722" y1="75278" x2="79722" y2="75278"/>
                        <a14:foregroundMark x1="83611" y1="65278" x2="83611" y2="65278"/>
                        <a14:foregroundMark x1="68611" y1="53889" x2="68611" y2="5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62" t="17459" r="7997" b="9687"/>
          <a:stretch/>
        </p:blipFill>
        <p:spPr bwMode="auto">
          <a:xfrm>
            <a:off x="1751642" y="2335408"/>
            <a:ext cx="925975" cy="79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Bocinas Png, Vectores, PSD, e Clipart Para Descarga Gratuita | pngtree">
            <a:extLst>
              <a:ext uri="{FF2B5EF4-FFF2-40B4-BE49-F238E27FC236}">
                <a16:creationId xmlns:a16="http://schemas.microsoft.com/office/drawing/2014/main" id="{D74CCA39-1FB5-4BA0-980B-9236304890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5833" y1="81111" x2="15833" y2="81111"/>
                        <a14:foregroundMark x1="20833" y1="80833" x2="20833" y2="80833"/>
                        <a14:foregroundMark x1="29444" y1="60278" x2="29444" y2="60278"/>
                        <a14:foregroundMark x1="55278" y1="29444" x2="55278" y2="29444"/>
                        <a14:foregroundMark x1="75556" y1="42222" x2="75556" y2="42222"/>
                        <a14:foregroundMark x1="78889" y1="28611" x2="78889" y2="28611"/>
                        <a14:foregroundMark x1="75278" y1="62500" x2="75278" y2="62500"/>
                        <a14:foregroundMark x1="79722" y1="75278" x2="79722" y2="75278"/>
                        <a14:foregroundMark x1="83611" y1="65278" x2="83611" y2="65278"/>
                        <a14:foregroundMark x1="68611" y1="53889" x2="68611" y2="5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62" t="17459" r="7997" b="9687"/>
          <a:stretch/>
        </p:blipFill>
        <p:spPr bwMode="auto">
          <a:xfrm>
            <a:off x="2116076" y="3220467"/>
            <a:ext cx="925975" cy="79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Bocinas Png, Vectores, PSD, e Clipart Para Descarga Gratuita | pngtree">
            <a:extLst>
              <a:ext uri="{FF2B5EF4-FFF2-40B4-BE49-F238E27FC236}">
                <a16:creationId xmlns:a16="http://schemas.microsoft.com/office/drawing/2014/main" id="{D90E83DD-80C2-41C7-A5FB-2FB1595AD4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5833" y1="81111" x2="15833" y2="81111"/>
                        <a14:foregroundMark x1="20833" y1="80833" x2="20833" y2="80833"/>
                        <a14:foregroundMark x1="29444" y1="60278" x2="29444" y2="60278"/>
                        <a14:foregroundMark x1="55278" y1="29444" x2="55278" y2="29444"/>
                        <a14:foregroundMark x1="75556" y1="42222" x2="75556" y2="42222"/>
                        <a14:foregroundMark x1="78889" y1="28611" x2="78889" y2="28611"/>
                        <a14:foregroundMark x1="75278" y1="62500" x2="75278" y2="62500"/>
                        <a14:foregroundMark x1="79722" y1="75278" x2="79722" y2="75278"/>
                        <a14:foregroundMark x1="83611" y1="65278" x2="83611" y2="65278"/>
                        <a14:foregroundMark x1="68611" y1="53889" x2="68611" y2="5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62" t="17459" r="7997" b="9687"/>
          <a:stretch/>
        </p:blipFill>
        <p:spPr bwMode="auto">
          <a:xfrm>
            <a:off x="7274982" y="2572674"/>
            <a:ext cx="925975" cy="79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Bocinas Png, Vectores, PSD, e Clipart Para Descarga Gratuita | pngtree">
            <a:extLst>
              <a:ext uri="{FF2B5EF4-FFF2-40B4-BE49-F238E27FC236}">
                <a16:creationId xmlns:a16="http://schemas.microsoft.com/office/drawing/2014/main" id="{AACFDB8B-B2D2-4EB5-9A46-9AE2421040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5833" y1="81111" x2="15833" y2="81111"/>
                        <a14:foregroundMark x1="20833" y1="80833" x2="20833" y2="80833"/>
                        <a14:foregroundMark x1="29444" y1="60278" x2="29444" y2="60278"/>
                        <a14:foregroundMark x1="55278" y1="29444" x2="55278" y2="29444"/>
                        <a14:foregroundMark x1="75556" y1="42222" x2="75556" y2="42222"/>
                        <a14:foregroundMark x1="78889" y1="28611" x2="78889" y2="28611"/>
                        <a14:foregroundMark x1="75278" y1="62500" x2="75278" y2="62500"/>
                        <a14:foregroundMark x1="79722" y1="75278" x2="79722" y2="75278"/>
                        <a14:foregroundMark x1="83611" y1="65278" x2="83611" y2="65278"/>
                        <a14:foregroundMark x1="68611" y1="53889" x2="68611" y2="5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62" t="17459" r="7997" b="9687"/>
          <a:stretch/>
        </p:blipFill>
        <p:spPr bwMode="auto">
          <a:xfrm>
            <a:off x="8553177" y="2391346"/>
            <a:ext cx="925975" cy="79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Bocinas Png, Vectores, PSD, e Clipart Para Descarga Gratuita | pngtree">
            <a:extLst>
              <a:ext uri="{FF2B5EF4-FFF2-40B4-BE49-F238E27FC236}">
                <a16:creationId xmlns:a16="http://schemas.microsoft.com/office/drawing/2014/main" id="{A101CBDD-F09D-4ED6-95F1-ED85F39C07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5833" y1="81111" x2="15833" y2="81111"/>
                        <a14:foregroundMark x1="20833" y1="80833" x2="20833" y2="80833"/>
                        <a14:foregroundMark x1="29444" y1="60278" x2="29444" y2="60278"/>
                        <a14:foregroundMark x1="55278" y1="29444" x2="55278" y2="29444"/>
                        <a14:foregroundMark x1="75556" y1="42222" x2="75556" y2="42222"/>
                        <a14:foregroundMark x1="78889" y1="28611" x2="78889" y2="28611"/>
                        <a14:foregroundMark x1="75278" y1="62500" x2="75278" y2="62500"/>
                        <a14:foregroundMark x1="79722" y1="75278" x2="79722" y2="75278"/>
                        <a14:foregroundMark x1="83611" y1="65278" x2="83611" y2="65278"/>
                        <a14:foregroundMark x1="68611" y1="53889" x2="68611" y2="5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62" t="17459" r="7997" b="9687"/>
          <a:stretch/>
        </p:blipFill>
        <p:spPr bwMode="auto">
          <a:xfrm>
            <a:off x="9767442" y="2236712"/>
            <a:ext cx="925975" cy="79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Bocinas Png, Vectores, PSD, e Clipart Para Descarga Gratuita | pngtree">
            <a:extLst>
              <a:ext uri="{FF2B5EF4-FFF2-40B4-BE49-F238E27FC236}">
                <a16:creationId xmlns:a16="http://schemas.microsoft.com/office/drawing/2014/main" id="{14AB4EBE-8567-4114-A778-142E4EAABD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5833" y1="81111" x2="15833" y2="81111"/>
                        <a14:foregroundMark x1="20833" y1="80833" x2="20833" y2="80833"/>
                        <a14:foregroundMark x1="29444" y1="60278" x2="29444" y2="60278"/>
                        <a14:foregroundMark x1="55278" y1="29444" x2="55278" y2="29444"/>
                        <a14:foregroundMark x1="75556" y1="42222" x2="75556" y2="42222"/>
                        <a14:foregroundMark x1="78889" y1="28611" x2="78889" y2="28611"/>
                        <a14:foregroundMark x1="75278" y1="62500" x2="75278" y2="62500"/>
                        <a14:foregroundMark x1="79722" y1="75278" x2="79722" y2="75278"/>
                        <a14:foregroundMark x1="83611" y1="65278" x2="83611" y2="65278"/>
                        <a14:foregroundMark x1="68611" y1="53889" x2="68611" y2="5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62" t="17459" r="7997" b="9687"/>
          <a:stretch/>
        </p:blipFill>
        <p:spPr bwMode="auto">
          <a:xfrm>
            <a:off x="7988258" y="3456392"/>
            <a:ext cx="925975" cy="79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Bocinas Png, Vectores, PSD, e Clipart Para Descarga Gratuita | pngtree">
            <a:extLst>
              <a:ext uri="{FF2B5EF4-FFF2-40B4-BE49-F238E27FC236}">
                <a16:creationId xmlns:a16="http://schemas.microsoft.com/office/drawing/2014/main" id="{C5F00961-29F1-46A4-881E-8DC4D5F1DE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5833" y1="81111" x2="15833" y2="81111"/>
                        <a14:foregroundMark x1="20833" y1="80833" x2="20833" y2="80833"/>
                        <a14:foregroundMark x1="29444" y1="60278" x2="29444" y2="60278"/>
                        <a14:foregroundMark x1="55278" y1="29444" x2="55278" y2="29444"/>
                        <a14:foregroundMark x1="75556" y1="42222" x2="75556" y2="42222"/>
                        <a14:foregroundMark x1="78889" y1="28611" x2="78889" y2="28611"/>
                        <a14:foregroundMark x1="75278" y1="62500" x2="75278" y2="62500"/>
                        <a14:foregroundMark x1="79722" y1="75278" x2="79722" y2="75278"/>
                        <a14:foregroundMark x1="83611" y1="65278" x2="83611" y2="65278"/>
                        <a14:foregroundMark x1="68611" y1="53889" x2="68611" y2="5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62" t="17459" r="7997" b="9687"/>
          <a:stretch/>
        </p:blipFill>
        <p:spPr bwMode="auto">
          <a:xfrm>
            <a:off x="9767443" y="3372738"/>
            <a:ext cx="925975" cy="79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Bocinas Png, Vectores, PSD, e Clipart Para Descarga Gratuita | pngtree">
            <a:extLst>
              <a:ext uri="{FF2B5EF4-FFF2-40B4-BE49-F238E27FC236}">
                <a16:creationId xmlns:a16="http://schemas.microsoft.com/office/drawing/2014/main" id="{0C7E533A-6EAA-42C0-85A8-63CA56A4F9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5833" y1="81111" x2="15833" y2="81111"/>
                        <a14:foregroundMark x1="20833" y1="80833" x2="20833" y2="80833"/>
                        <a14:foregroundMark x1="29444" y1="60278" x2="29444" y2="60278"/>
                        <a14:foregroundMark x1="55278" y1="29444" x2="55278" y2="29444"/>
                        <a14:foregroundMark x1="75556" y1="42222" x2="75556" y2="42222"/>
                        <a14:foregroundMark x1="78889" y1="28611" x2="78889" y2="28611"/>
                        <a14:foregroundMark x1="75278" y1="62500" x2="75278" y2="62500"/>
                        <a14:foregroundMark x1="79722" y1="75278" x2="79722" y2="75278"/>
                        <a14:foregroundMark x1="83611" y1="65278" x2="83611" y2="65278"/>
                        <a14:foregroundMark x1="68611" y1="53889" x2="68611" y2="5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62" t="17459" r="7997" b="9687"/>
          <a:stretch/>
        </p:blipFill>
        <p:spPr bwMode="auto">
          <a:xfrm>
            <a:off x="8742979" y="4127476"/>
            <a:ext cx="925975" cy="79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Bocinas Png, Vectores, PSD, e Clipart Para Descarga Gratuita | pngtree">
            <a:extLst>
              <a:ext uri="{FF2B5EF4-FFF2-40B4-BE49-F238E27FC236}">
                <a16:creationId xmlns:a16="http://schemas.microsoft.com/office/drawing/2014/main" id="{7A342BE2-5D16-41B9-9FAB-6CEAAD64A2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5833" y1="81111" x2="15833" y2="81111"/>
                        <a14:foregroundMark x1="20833" y1="80833" x2="20833" y2="80833"/>
                        <a14:foregroundMark x1="29444" y1="60278" x2="29444" y2="60278"/>
                        <a14:foregroundMark x1="55278" y1="29444" x2="55278" y2="29444"/>
                        <a14:foregroundMark x1="75556" y1="42222" x2="75556" y2="42222"/>
                        <a14:foregroundMark x1="78889" y1="28611" x2="78889" y2="28611"/>
                        <a14:foregroundMark x1="75278" y1="62500" x2="75278" y2="62500"/>
                        <a14:foregroundMark x1="79722" y1="75278" x2="79722" y2="75278"/>
                        <a14:foregroundMark x1="83611" y1="65278" x2="83611" y2="65278"/>
                        <a14:foregroundMark x1="68611" y1="53889" x2="68611" y2="5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62" t="17459" r="7997" b="9687"/>
          <a:stretch/>
        </p:blipFill>
        <p:spPr bwMode="auto">
          <a:xfrm>
            <a:off x="9767444" y="4508764"/>
            <a:ext cx="925975" cy="79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840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Pin de Denia Patricia Quesada V. en Imágenes Melonheadz | Marcos para  texto, Bordes y marcos, Etiquetas preescolares">
            <a:extLst>
              <a:ext uri="{FF2B5EF4-FFF2-40B4-BE49-F238E27FC236}">
                <a16:creationId xmlns:a16="http://schemas.microsoft.com/office/drawing/2014/main" id="{3204B98F-BD37-460A-B778-C8BE1160B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9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78CC739-53C2-434C-8D17-4D6824BE2F34}"/>
              </a:ext>
            </a:extLst>
          </p:cNvPr>
          <p:cNvSpPr txBox="1"/>
          <p:nvPr/>
        </p:nvSpPr>
        <p:spPr>
          <a:xfrm>
            <a:off x="4194894" y="821949"/>
            <a:ext cx="4226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Rockwell Extra Bold" panose="02060903040505020403" pitchFamily="18" charset="0"/>
              </a:rPr>
              <a:t>¿Cuántas muñecas debemos quitar del lado derecho para igualar el lado izquierdo?</a:t>
            </a:r>
          </a:p>
        </p:txBody>
      </p:sp>
      <p:sp>
        <p:nvSpPr>
          <p:cNvPr id="8" name="CuadroTexto 7">
            <a:hlinkClick r:id="rId3" action="ppaction://hlinksldjump"/>
            <a:extLst>
              <a:ext uri="{FF2B5EF4-FFF2-40B4-BE49-F238E27FC236}">
                <a16:creationId xmlns:a16="http://schemas.microsoft.com/office/drawing/2014/main" id="{0D203A8B-2B66-4904-A144-5F9EAD199BA5}"/>
              </a:ext>
            </a:extLst>
          </p:cNvPr>
          <p:cNvSpPr txBox="1"/>
          <p:nvPr/>
        </p:nvSpPr>
        <p:spPr>
          <a:xfrm>
            <a:off x="8743455" y="821949"/>
            <a:ext cx="1771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/>
              <a:t>5</a:t>
            </a:r>
          </a:p>
        </p:txBody>
      </p:sp>
      <p:sp>
        <p:nvSpPr>
          <p:cNvPr id="20" name="CuadroTexto 19">
            <a:hlinkClick r:id="rId4" action="ppaction://hlinksldjump"/>
            <a:extLst>
              <a:ext uri="{FF2B5EF4-FFF2-40B4-BE49-F238E27FC236}">
                <a16:creationId xmlns:a16="http://schemas.microsoft.com/office/drawing/2014/main" id="{BC4AB3CB-AF54-4FE9-B4D0-EA8196E4F69E}"/>
              </a:ext>
            </a:extLst>
          </p:cNvPr>
          <p:cNvSpPr txBox="1"/>
          <p:nvPr/>
        </p:nvSpPr>
        <p:spPr>
          <a:xfrm>
            <a:off x="1842624" y="960448"/>
            <a:ext cx="1771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/>
              <a:t>7</a:t>
            </a:r>
          </a:p>
        </p:txBody>
      </p:sp>
      <p:pic>
        <p:nvPicPr>
          <p:cNvPr id="4098" name="Picture 2" descr="Muñeca de niña de dibujos animados - Descargar PNG/SVG transparente">
            <a:extLst>
              <a:ext uri="{FF2B5EF4-FFF2-40B4-BE49-F238E27FC236}">
                <a16:creationId xmlns:a16="http://schemas.microsoft.com/office/drawing/2014/main" id="{B35989D4-606A-4367-83FD-69273C5FBF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5" r="13083"/>
          <a:stretch/>
        </p:blipFill>
        <p:spPr bwMode="auto">
          <a:xfrm>
            <a:off x="8210842" y="3101068"/>
            <a:ext cx="801858" cy="104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Muñeca de niña de dibujos animados - Descargar PNG/SVG transparente">
            <a:extLst>
              <a:ext uri="{FF2B5EF4-FFF2-40B4-BE49-F238E27FC236}">
                <a16:creationId xmlns:a16="http://schemas.microsoft.com/office/drawing/2014/main" id="{FAF369DF-2D26-4553-9796-60ECD6E44C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5" r="13083"/>
          <a:stretch/>
        </p:blipFill>
        <p:spPr bwMode="auto">
          <a:xfrm>
            <a:off x="8210842" y="1731955"/>
            <a:ext cx="801858" cy="104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Muñeca de niña de dibujos animados - Descargar PNG/SVG transparente">
            <a:extLst>
              <a:ext uri="{FF2B5EF4-FFF2-40B4-BE49-F238E27FC236}">
                <a16:creationId xmlns:a16="http://schemas.microsoft.com/office/drawing/2014/main" id="{953910CD-54CB-4363-895F-02A42CEB18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5" r="13083"/>
          <a:stretch/>
        </p:blipFill>
        <p:spPr bwMode="auto">
          <a:xfrm>
            <a:off x="9228406" y="4195075"/>
            <a:ext cx="801858" cy="104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Muñeca de niña de dibujos animados - Descargar PNG/SVG transparente">
            <a:extLst>
              <a:ext uri="{FF2B5EF4-FFF2-40B4-BE49-F238E27FC236}">
                <a16:creationId xmlns:a16="http://schemas.microsoft.com/office/drawing/2014/main" id="{C40CFC12-078B-4F5B-9D69-0CE787006A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5" r="13083"/>
          <a:stretch/>
        </p:blipFill>
        <p:spPr bwMode="auto">
          <a:xfrm>
            <a:off x="10030264" y="4195075"/>
            <a:ext cx="801858" cy="104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Muñeca de niña de dibujos animados - Descargar PNG/SVG transparente">
            <a:extLst>
              <a:ext uri="{FF2B5EF4-FFF2-40B4-BE49-F238E27FC236}">
                <a16:creationId xmlns:a16="http://schemas.microsoft.com/office/drawing/2014/main" id="{1547DC21-8C9A-4D1B-9D03-529F1B83BB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5" r="13083"/>
          <a:stretch/>
        </p:blipFill>
        <p:spPr bwMode="auto">
          <a:xfrm>
            <a:off x="9228406" y="3101069"/>
            <a:ext cx="801858" cy="104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Muñeca de niña de dibujos animados - Descargar PNG/SVG transparente">
            <a:extLst>
              <a:ext uri="{FF2B5EF4-FFF2-40B4-BE49-F238E27FC236}">
                <a16:creationId xmlns:a16="http://schemas.microsoft.com/office/drawing/2014/main" id="{554EFD10-E4CA-4EF8-93E4-E349C43A92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5" r="13083"/>
          <a:stretch/>
        </p:blipFill>
        <p:spPr bwMode="auto">
          <a:xfrm>
            <a:off x="10030264" y="3101069"/>
            <a:ext cx="801858" cy="104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Muñeca de niña de dibujos animados - Descargar PNG/SVG transparente">
            <a:extLst>
              <a:ext uri="{FF2B5EF4-FFF2-40B4-BE49-F238E27FC236}">
                <a16:creationId xmlns:a16="http://schemas.microsoft.com/office/drawing/2014/main" id="{D4045E8A-95E9-446E-9D8C-2EE5712161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5" r="13083"/>
          <a:stretch/>
        </p:blipFill>
        <p:spPr bwMode="auto">
          <a:xfrm>
            <a:off x="9120553" y="1745279"/>
            <a:ext cx="801858" cy="104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Muñeca de niña de dibujos animados - Descargar PNG/SVG transparente">
            <a:extLst>
              <a:ext uri="{FF2B5EF4-FFF2-40B4-BE49-F238E27FC236}">
                <a16:creationId xmlns:a16="http://schemas.microsoft.com/office/drawing/2014/main" id="{C9FE0B86-5205-4BAD-B00A-701AB2F0A6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5" r="13083"/>
          <a:stretch/>
        </p:blipFill>
        <p:spPr bwMode="auto">
          <a:xfrm>
            <a:off x="10030264" y="1701545"/>
            <a:ext cx="801858" cy="104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Muñeca de niña de dibujos animados - Descargar PNG/SVG transparente">
            <a:extLst>
              <a:ext uri="{FF2B5EF4-FFF2-40B4-BE49-F238E27FC236}">
                <a16:creationId xmlns:a16="http://schemas.microsoft.com/office/drawing/2014/main" id="{0731AC89-E743-49A5-9530-A426CCAD75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5" r="13083"/>
          <a:stretch/>
        </p:blipFill>
        <p:spPr bwMode="auto">
          <a:xfrm>
            <a:off x="1760807" y="3746465"/>
            <a:ext cx="801858" cy="104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64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Pin de Denia Patricia Quesada V. en Imágenes Melonheadz | Marcos para  texto, Bordes y marcos, Etiquetas preescolares">
            <a:extLst>
              <a:ext uri="{FF2B5EF4-FFF2-40B4-BE49-F238E27FC236}">
                <a16:creationId xmlns:a16="http://schemas.microsoft.com/office/drawing/2014/main" id="{3204B98F-BD37-460A-B778-C8BE1160B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9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n de María Jesús Figueredo Hernánde en Lecto escritura 2 | Fichas,  Imprimibles para preescolar, Actividades del alfabeto en preescolar">
            <a:extLst>
              <a:ext uri="{FF2B5EF4-FFF2-40B4-BE49-F238E27FC236}">
                <a16:creationId xmlns:a16="http://schemas.microsoft.com/office/drawing/2014/main" id="{BAB22479-A513-4ED3-95AE-BF07C83A9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740" y="1245260"/>
            <a:ext cx="3275609" cy="436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7074499-CB8C-464C-8D7B-46A298750E66}"/>
              </a:ext>
            </a:extLst>
          </p:cNvPr>
          <p:cNvSpPr txBox="1"/>
          <p:nvPr/>
        </p:nvSpPr>
        <p:spPr>
          <a:xfrm>
            <a:off x="5711687" y="2203580"/>
            <a:ext cx="4678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latin typeface="Abadi" panose="020B0604020104020204" pitchFamily="34" charset="0"/>
              </a:rPr>
              <a:t>Hoja de trabajo</a:t>
            </a:r>
          </a:p>
        </p:txBody>
      </p:sp>
    </p:spTree>
    <p:extLst>
      <p:ext uri="{BB962C8B-B14F-4D97-AF65-F5344CB8AC3E}">
        <p14:creationId xmlns:p14="http://schemas.microsoft.com/office/powerpoint/2010/main" val="306257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Pin de Denia Patricia Quesada V. en Imágenes Melonheadz | Marcos para  texto, Bordes y marcos, Etiquetas preescolares">
            <a:extLst>
              <a:ext uri="{FF2B5EF4-FFF2-40B4-BE49-F238E27FC236}">
                <a16:creationId xmlns:a16="http://schemas.microsoft.com/office/drawing/2014/main" id="{3204B98F-BD37-460A-B778-C8BE1160B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9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7074499-CB8C-464C-8D7B-46A298750E66}"/>
              </a:ext>
            </a:extLst>
          </p:cNvPr>
          <p:cNvSpPr txBox="1"/>
          <p:nvPr/>
        </p:nvSpPr>
        <p:spPr>
          <a:xfrm>
            <a:off x="993913" y="1130153"/>
            <a:ext cx="51020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latin typeface="Abadi" panose="020B0604020104020204" pitchFamily="34" charset="0"/>
              </a:rPr>
              <a:t>Videos con los que se trabajara para reforzar el aprendizaje.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10694A3-454D-4F49-866E-A803858142DF}"/>
              </a:ext>
            </a:extLst>
          </p:cNvPr>
          <p:cNvSpPr txBox="1"/>
          <p:nvPr/>
        </p:nvSpPr>
        <p:spPr>
          <a:xfrm>
            <a:off x="6414052" y="1471969"/>
            <a:ext cx="45322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https://www.youtube.com/watch?v=04oxwkyIf-c</a:t>
            </a:r>
            <a:endParaRPr lang="es-ES_tradnl" sz="1800" u="sng" dirty="0">
              <a:solidFill>
                <a:srgbClr val="0563C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_tradnl" u="sng" dirty="0">
              <a:solidFill>
                <a:srgbClr val="0563C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s-ES_tradnl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https://www.youtube.com/watch?v=3IkqspehhPc</a:t>
            </a:r>
            <a:endParaRPr lang="es-ES_tradnl" sz="1800" u="sng" dirty="0">
              <a:solidFill>
                <a:srgbClr val="0563C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_tradnl" u="sng" dirty="0">
              <a:solidFill>
                <a:srgbClr val="0563C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s-ES_tradnl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https://www.youtube.com/watch?v=LtLbhQnMA2g</a:t>
            </a:r>
            <a:endParaRPr lang="es-MX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_tradnl" u="sng" dirty="0">
              <a:solidFill>
                <a:srgbClr val="0563C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s-ES_tradnl" u="sng" dirty="0">
              <a:solidFill>
                <a:srgbClr val="0563C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08692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afetes escolares infantiles | Gafetes para niños, Etiquetas preescolares,  Actividades escolares">
            <a:extLst>
              <a:ext uri="{FF2B5EF4-FFF2-40B4-BE49-F238E27FC236}">
                <a16:creationId xmlns:a16="http://schemas.microsoft.com/office/drawing/2014/main" id="{63D0C5D6-CF55-4490-9658-F827AA3B20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" r="870"/>
          <a:stretch/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hlinkClick r:id="rId3" action="ppaction://hlinksldjump"/>
            <a:extLst>
              <a:ext uri="{FF2B5EF4-FFF2-40B4-BE49-F238E27FC236}">
                <a16:creationId xmlns:a16="http://schemas.microsoft.com/office/drawing/2014/main" id="{A49A2DEC-46D7-4676-B18F-577DE8DC48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86" t="5976" r="6477" b="2118"/>
          <a:stretch/>
        </p:blipFill>
        <p:spPr>
          <a:xfrm>
            <a:off x="3094891" y="2909319"/>
            <a:ext cx="3685532" cy="2464541"/>
          </a:xfrm>
          <a:prstGeom prst="rect">
            <a:avLst/>
          </a:prstGeom>
        </p:spPr>
      </p:pic>
      <p:pic>
        <p:nvPicPr>
          <p:cNvPr id="3074" name="Picture 2" descr="Mujer Enojada Y Furiosa, Gritando, Gritando, Gritando A Su Novio, Que Puso  Los Dedos En Los Oídos. Personaje De Ilustración Vectorial, Dibujar Y  Dibujar El Dibujo, Dibujos Animados Divertidos, Estilo De Dibujo.">
            <a:hlinkClick r:id="rId5" action="ppaction://hlinksldjump"/>
            <a:extLst>
              <a:ext uri="{FF2B5EF4-FFF2-40B4-BE49-F238E27FC236}">
                <a16:creationId xmlns:a16="http://schemas.microsoft.com/office/drawing/2014/main" id="{0C0A4EBC-45C3-4C48-AAD8-5878E5FE65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" t="10048" r="4810" b="6473"/>
          <a:stretch/>
        </p:blipFill>
        <p:spPr bwMode="auto">
          <a:xfrm>
            <a:off x="6780423" y="3021861"/>
            <a:ext cx="4231378" cy="252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95DBBF1-681E-41FB-BFD9-19370D38AC91}"/>
              </a:ext>
            </a:extLst>
          </p:cNvPr>
          <p:cNvSpPr txBox="1"/>
          <p:nvPr/>
        </p:nvSpPr>
        <p:spPr>
          <a:xfrm>
            <a:off x="2043383" y="1314821"/>
            <a:ext cx="8574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Comic Sans MS" panose="030F0702030302020204" pitchFamily="66" charset="0"/>
              </a:rPr>
              <a:t>¿Esta bien platicar con un tono de voz normal o esta bien gritar cuando hablas con otra persona?</a:t>
            </a:r>
          </a:p>
        </p:txBody>
      </p:sp>
    </p:spTree>
    <p:extLst>
      <p:ext uri="{BB962C8B-B14F-4D97-AF65-F5344CB8AC3E}">
        <p14:creationId xmlns:p14="http://schemas.microsoft.com/office/powerpoint/2010/main" val="415495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5F53781-22A2-4114-9CB0-90AAD1814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C42F14A-439D-45F8-B65C-BC33D5A28694}"/>
              </a:ext>
            </a:extLst>
          </p:cNvPr>
          <p:cNvSpPr txBox="1"/>
          <p:nvPr/>
        </p:nvSpPr>
        <p:spPr>
          <a:xfrm>
            <a:off x="4174435" y="2306742"/>
            <a:ext cx="77922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dirty="0">
                <a:solidFill>
                  <a:srgbClr val="FFFF00"/>
                </a:solidFill>
                <a:latin typeface="Arial Rounded MT Bold" panose="020F0704030504030204" pitchFamily="34" charset="0"/>
                <a:cs typeface="Aharoni" panose="020B0604020202020204" pitchFamily="2" charset="-79"/>
              </a:rPr>
              <a:t>Eres un pequeño muy inteligente, ¡Sigue así!</a:t>
            </a:r>
          </a:p>
        </p:txBody>
      </p:sp>
      <p:sp>
        <p:nvSpPr>
          <p:cNvPr id="6" name="Flecha: a la derecha con bandas 5">
            <a:hlinkClick r:id="rId3" action="ppaction://hlinksldjump"/>
            <a:extLst>
              <a:ext uri="{FF2B5EF4-FFF2-40B4-BE49-F238E27FC236}">
                <a16:creationId xmlns:a16="http://schemas.microsoft.com/office/drawing/2014/main" id="{2E20B074-7EAF-4DF5-A969-4F6B03A800E1}"/>
              </a:ext>
            </a:extLst>
          </p:cNvPr>
          <p:cNvSpPr/>
          <p:nvPr/>
        </p:nvSpPr>
        <p:spPr>
          <a:xfrm>
            <a:off x="8905461" y="5552661"/>
            <a:ext cx="3061253" cy="1020417"/>
          </a:xfrm>
          <a:prstGeom prst="strip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/>
              <a:t>Siguiente </a:t>
            </a:r>
          </a:p>
        </p:txBody>
      </p:sp>
    </p:spTree>
    <p:extLst>
      <p:ext uri="{BB962C8B-B14F-4D97-AF65-F5344CB8AC3E}">
        <p14:creationId xmlns:p14="http://schemas.microsoft.com/office/powerpoint/2010/main" val="4155795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2A2B2F9-D1A3-407C-B200-1315DB8C4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DF8FDB8-C6D0-49EF-9617-B7D4873F01C4}"/>
              </a:ext>
            </a:extLst>
          </p:cNvPr>
          <p:cNvSpPr txBox="1"/>
          <p:nvPr/>
        </p:nvSpPr>
        <p:spPr>
          <a:xfrm>
            <a:off x="3127514" y="2842808"/>
            <a:ext cx="74344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¡Vamos, sigue intentando! No te rindas, </a:t>
            </a:r>
          </a:p>
          <a:p>
            <a:pPr algn="ctr"/>
            <a:r>
              <a:rPr lang="es-MX" sz="4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¡¡¡Eres muy listo!!!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3956DA2-8673-4745-A7FD-9364A953FA0B}"/>
              </a:ext>
            </a:extLst>
          </p:cNvPr>
          <p:cNvSpPr txBox="1"/>
          <p:nvPr/>
        </p:nvSpPr>
        <p:spPr>
          <a:xfrm>
            <a:off x="1577010" y="1444487"/>
            <a:ext cx="917050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Ups!!! Nos equivocamos, pero no te preocupes a todos nos pasa </a:t>
            </a:r>
            <a:r>
              <a:rPr lang="es-MX" sz="3600" dirty="0">
                <a:sym typeface="Wingdings" panose="05000000000000000000" pitchFamily="2" charset="2"/>
              </a:rPr>
              <a:t></a:t>
            </a:r>
            <a:endParaRPr lang="es-MX" sz="2000" dirty="0"/>
          </a:p>
        </p:txBody>
      </p:sp>
      <p:sp>
        <p:nvSpPr>
          <p:cNvPr id="5" name="Flecha: a la derecha con bandas 4">
            <a:hlinkClick r:id="rId3" action="ppaction://hlinksldjump"/>
            <a:extLst>
              <a:ext uri="{FF2B5EF4-FFF2-40B4-BE49-F238E27FC236}">
                <a16:creationId xmlns:a16="http://schemas.microsoft.com/office/drawing/2014/main" id="{DA41A2C8-4D13-4A99-B3FD-B8132CF02AB1}"/>
              </a:ext>
            </a:extLst>
          </p:cNvPr>
          <p:cNvSpPr/>
          <p:nvPr/>
        </p:nvSpPr>
        <p:spPr>
          <a:xfrm>
            <a:off x="8454886" y="212035"/>
            <a:ext cx="3061253" cy="1020417"/>
          </a:xfrm>
          <a:prstGeom prst="strip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/>
              <a:t>Volver</a:t>
            </a:r>
          </a:p>
        </p:txBody>
      </p:sp>
    </p:spTree>
    <p:extLst>
      <p:ext uri="{BB962C8B-B14F-4D97-AF65-F5344CB8AC3E}">
        <p14:creationId xmlns:p14="http://schemas.microsoft.com/office/powerpoint/2010/main" val="2513101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afetes escolares infantiles | Gafetes para niños, Etiquetas preescolares,  Actividades escolares">
            <a:extLst>
              <a:ext uri="{FF2B5EF4-FFF2-40B4-BE49-F238E27FC236}">
                <a16:creationId xmlns:a16="http://schemas.microsoft.com/office/drawing/2014/main" id="{63D0C5D6-CF55-4490-9658-F827AA3B20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" r="870"/>
          <a:stretch/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95DBBF1-681E-41FB-BFD9-19370D38AC91}"/>
              </a:ext>
            </a:extLst>
          </p:cNvPr>
          <p:cNvSpPr txBox="1"/>
          <p:nvPr/>
        </p:nvSpPr>
        <p:spPr>
          <a:xfrm>
            <a:off x="2043383" y="1314821"/>
            <a:ext cx="8574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Comic Sans MS" panose="030F0702030302020204" pitchFamily="66" charset="0"/>
              </a:rPr>
              <a:t>¿Esta bien escuchar música en los audífonos con volumen alto o volumen bajo?</a:t>
            </a:r>
          </a:p>
        </p:txBody>
      </p:sp>
      <p:pic>
        <p:nvPicPr>
          <p:cNvPr id="4098" name="Picture 2" descr="Deux Garçons écoutant De La Musique Forte Et Faible Avec Un Casque Clip Art  Libres De Droits , Vecteurs Et Illustration. Image 13820611.">
            <a:hlinkClick r:id="rId3" action="ppaction://hlinksldjump"/>
            <a:extLst>
              <a:ext uri="{FF2B5EF4-FFF2-40B4-BE49-F238E27FC236}">
                <a16:creationId xmlns:a16="http://schemas.microsoft.com/office/drawing/2014/main" id="{80B49A62-9678-466B-8EBB-2EA0FB4747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72"/>
          <a:stretch/>
        </p:blipFill>
        <p:spPr bwMode="auto">
          <a:xfrm>
            <a:off x="7315200" y="2947782"/>
            <a:ext cx="3485322" cy="259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eux Garçons écoutant De La Musique Forte Et Faible Avec Un Casque Clip Art  Libres De Droits , Vecteurs Et Illustration. Image 13820611.">
            <a:hlinkClick r:id="rId5" action="ppaction://hlinksldjump"/>
            <a:extLst>
              <a:ext uri="{FF2B5EF4-FFF2-40B4-BE49-F238E27FC236}">
                <a16:creationId xmlns:a16="http://schemas.microsoft.com/office/drawing/2014/main" id="{B7F1D593-9F6C-43E7-8358-45C86E5AF1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28"/>
          <a:stretch/>
        </p:blipFill>
        <p:spPr bwMode="auto">
          <a:xfrm>
            <a:off x="3048000" y="2947782"/>
            <a:ext cx="4174434" cy="259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0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5F53781-22A2-4114-9CB0-90AAD1814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C42F14A-439D-45F8-B65C-BC33D5A28694}"/>
              </a:ext>
            </a:extLst>
          </p:cNvPr>
          <p:cNvSpPr txBox="1"/>
          <p:nvPr/>
        </p:nvSpPr>
        <p:spPr>
          <a:xfrm>
            <a:off x="4174435" y="2306742"/>
            <a:ext cx="77922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dirty="0">
                <a:solidFill>
                  <a:srgbClr val="FFFF00"/>
                </a:solidFill>
                <a:latin typeface="Arial Rounded MT Bold" panose="020F0704030504030204" pitchFamily="34" charset="0"/>
                <a:cs typeface="Aharoni" panose="020B0604020202020204" pitchFamily="2" charset="-79"/>
              </a:rPr>
              <a:t>Eres un pequeño muy inteligente, ¡Sigue así!</a:t>
            </a:r>
          </a:p>
        </p:txBody>
      </p:sp>
      <p:sp>
        <p:nvSpPr>
          <p:cNvPr id="6" name="Flecha: a la derecha con bandas 5">
            <a:hlinkClick r:id="rId3" action="ppaction://hlinksldjump"/>
            <a:extLst>
              <a:ext uri="{FF2B5EF4-FFF2-40B4-BE49-F238E27FC236}">
                <a16:creationId xmlns:a16="http://schemas.microsoft.com/office/drawing/2014/main" id="{2E20B074-7EAF-4DF5-A969-4F6B03A800E1}"/>
              </a:ext>
            </a:extLst>
          </p:cNvPr>
          <p:cNvSpPr/>
          <p:nvPr/>
        </p:nvSpPr>
        <p:spPr>
          <a:xfrm>
            <a:off x="8905461" y="5552661"/>
            <a:ext cx="3061253" cy="1020417"/>
          </a:xfrm>
          <a:prstGeom prst="strip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/>
              <a:t>Siguiente </a:t>
            </a:r>
          </a:p>
        </p:txBody>
      </p:sp>
    </p:spTree>
    <p:extLst>
      <p:ext uri="{BB962C8B-B14F-4D97-AF65-F5344CB8AC3E}">
        <p14:creationId xmlns:p14="http://schemas.microsoft.com/office/powerpoint/2010/main" val="506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2A2B2F9-D1A3-407C-B200-1315DB8C4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DF8FDB8-C6D0-49EF-9617-B7D4873F01C4}"/>
              </a:ext>
            </a:extLst>
          </p:cNvPr>
          <p:cNvSpPr txBox="1"/>
          <p:nvPr/>
        </p:nvSpPr>
        <p:spPr>
          <a:xfrm>
            <a:off x="3127514" y="2842808"/>
            <a:ext cx="74344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¡Vamos, sigue intentando! No te rindas, </a:t>
            </a:r>
          </a:p>
          <a:p>
            <a:pPr algn="ctr"/>
            <a:r>
              <a:rPr lang="es-MX" sz="4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¡¡¡Eres muy listo!!!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3956DA2-8673-4745-A7FD-9364A953FA0B}"/>
              </a:ext>
            </a:extLst>
          </p:cNvPr>
          <p:cNvSpPr txBox="1"/>
          <p:nvPr/>
        </p:nvSpPr>
        <p:spPr>
          <a:xfrm>
            <a:off x="1577010" y="1444487"/>
            <a:ext cx="917050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Ups!!! Nos equivocamos, pero no te preocupes a todos nos pasa </a:t>
            </a:r>
            <a:r>
              <a:rPr lang="es-MX" sz="3600" dirty="0">
                <a:sym typeface="Wingdings" panose="05000000000000000000" pitchFamily="2" charset="2"/>
              </a:rPr>
              <a:t></a:t>
            </a:r>
            <a:endParaRPr lang="es-MX" sz="2000" dirty="0"/>
          </a:p>
        </p:txBody>
      </p:sp>
      <p:sp>
        <p:nvSpPr>
          <p:cNvPr id="5" name="Flecha: a la derecha con bandas 4">
            <a:hlinkClick r:id="rId3" action="ppaction://hlinksldjump"/>
            <a:extLst>
              <a:ext uri="{FF2B5EF4-FFF2-40B4-BE49-F238E27FC236}">
                <a16:creationId xmlns:a16="http://schemas.microsoft.com/office/drawing/2014/main" id="{DA41A2C8-4D13-4A99-B3FD-B8132CF02AB1}"/>
              </a:ext>
            </a:extLst>
          </p:cNvPr>
          <p:cNvSpPr/>
          <p:nvPr/>
        </p:nvSpPr>
        <p:spPr>
          <a:xfrm>
            <a:off x="8454886" y="212035"/>
            <a:ext cx="3061253" cy="1020417"/>
          </a:xfrm>
          <a:prstGeom prst="strip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/>
              <a:t>Volver</a:t>
            </a:r>
          </a:p>
        </p:txBody>
      </p:sp>
    </p:spTree>
    <p:extLst>
      <p:ext uri="{BB962C8B-B14F-4D97-AF65-F5344CB8AC3E}">
        <p14:creationId xmlns:p14="http://schemas.microsoft.com/office/powerpoint/2010/main" val="2110402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afetes escolares infantiles | Gafetes para niños, Etiquetas preescolares,  Actividades escolares">
            <a:extLst>
              <a:ext uri="{FF2B5EF4-FFF2-40B4-BE49-F238E27FC236}">
                <a16:creationId xmlns:a16="http://schemas.microsoft.com/office/drawing/2014/main" id="{63D0C5D6-CF55-4490-9658-F827AA3B20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" r="870"/>
          <a:stretch/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95DBBF1-681E-41FB-BFD9-19370D38AC91}"/>
              </a:ext>
            </a:extLst>
          </p:cNvPr>
          <p:cNvSpPr txBox="1"/>
          <p:nvPr/>
        </p:nvSpPr>
        <p:spPr>
          <a:xfrm>
            <a:off x="2043383" y="1314821"/>
            <a:ext cx="8574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Comic Sans MS" panose="030F0702030302020204" pitchFamily="66" charset="0"/>
              </a:rPr>
              <a:t>¿Esta bien tocar la puerta despacio o golpearla y derribarla?</a:t>
            </a:r>
          </a:p>
        </p:txBody>
      </p:sp>
      <p:pic>
        <p:nvPicPr>
          <p:cNvPr id="5122" name="Picture 2" descr="Timmy Dad GIF - Timmy Dad Door - Discover &amp; Share GIFs">
            <a:hlinkClick r:id="rId3" action="ppaction://hlinksldjump"/>
            <a:extLst>
              <a:ext uri="{FF2B5EF4-FFF2-40B4-BE49-F238E27FC236}">
                <a16:creationId xmlns:a16="http://schemas.microsoft.com/office/drawing/2014/main" id="{1444E5A6-486B-400B-9156-FB3867FEED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63" y="2885497"/>
            <a:ext cx="3543576" cy="265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rincess Anna GIFs | Tenor">
            <a:hlinkClick r:id="rId5" action="ppaction://hlinksldjump"/>
            <a:extLst>
              <a:ext uri="{FF2B5EF4-FFF2-40B4-BE49-F238E27FC236}">
                <a16:creationId xmlns:a16="http://schemas.microsoft.com/office/drawing/2014/main" id="{5D1314CA-3FE7-42E1-A930-0E92AF562A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178" y="2885495"/>
            <a:ext cx="3322101" cy="265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5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435</Words>
  <Application>Microsoft Office PowerPoint</Application>
  <PresentationFormat>Panorámica</PresentationFormat>
  <Paragraphs>51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Abadi</vt:lpstr>
      <vt:lpstr>Arial</vt:lpstr>
      <vt:lpstr>Arial Rounded MT Bold</vt:lpstr>
      <vt:lpstr>Calibri</vt:lpstr>
      <vt:lpstr>Calibri Light</vt:lpstr>
      <vt:lpstr>Comic Sans MS</vt:lpstr>
      <vt:lpstr>Rockwell Extra 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vanessa rico velazquez</dc:creator>
  <cp:lastModifiedBy>vanessa rico velazquez</cp:lastModifiedBy>
  <cp:revision>9</cp:revision>
  <dcterms:created xsi:type="dcterms:W3CDTF">2021-05-15T05:55:29Z</dcterms:created>
  <dcterms:modified xsi:type="dcterms:W3CDTF">2021-05-15T23:46:36Z</dcterms:modified>
</cp:coreProperties>
</file>