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3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963C0-09C8-4100-BB68-D590099E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BC65E0-6301-4C36-91AD-303DD75A4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1B8BA-7413-402C-BD2E-64373834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D42AF-DDC5-4F7C-8D58-081A4C9A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D4E68-9844-4494-BC93-09A9A97C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76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A50E0-820E-42DB-A62D-887D0A1A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B82D7-EA9D-4D0F-933F-63E0B8C24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898749-B174-4393-9CFB-9E2A5C19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47CEF2-38AC-4A06-9354-764E66BD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5B3CB-F4BD-4CCD-9374-FD749DE9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1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40E9DC-8049-458A-A4E7-7AF3E18E5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F863CE-2C12-4A1D-8D8C-2FF993259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7C69E-BDF1-4E18-819D-A18F5660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77C4F-7538-47DD-ADFC-89D270F0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74F01-B81E-44B0-A938-0A2F92D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89502-E0D6-4714-A9E0-3EAD49DB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39102F-CDF8-41F9-B682-B42947F1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7342D-56C3-4AF8-8E6B-1170963B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97B7F-05B4-4AEA-B5C6-9915DD77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13DEB-623F-41AB-9D40-8FBD8C17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0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23810-5C42-47C7-9569-BE495931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153ED-58BA-42D0-9DD3-94CA6E3F2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92B85-715B-4A8E-8104-35DE17B7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BAC4-3D2C-44CC-A3AE-5C35901E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16C1C-0EF9-4C6B-9C58-918FA1D7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8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748B-34F7-4293-A0D1-A45DF7D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3AB2C-79DA-4CD8-8749-17F7C5E7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13ABDD-0FB1-4FCF-8132-3A49E1CB9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6CFDDC-3565-42E7-9170-7F877A6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EE9AA1-F055-4D93-835C-69925BC0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4BE18-2F63-47CB-905C-E99C38E7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72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A5FF9-7803-4538-BF02-BAA1DF76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7F5AB9-6E4C-4319-BB1D-72AA3862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462469-45B0-4F69-9F75-593A7AA90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2DA7AD-55EA-4639-A2A7-605F6ACB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7086AD-4E58-44EB-B034-4BE078FF7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1590B9-FBB7-4EB9-B5C1-6A2B8B5B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ED754F-2AD8-423D-927F-D012ADB0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8FBE9A-CF58-451B-A649-C5C70882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9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EBD2A-A8FD-498A-B618-AD2F3401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491EC1-BAA3-40B1-B001-3F9EEF39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914E7B-997F-47EE-988C-4625A702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6F8307-2E4E-4A62-B826-DAF3B92E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96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AC9326-C941-4EFE-9086-D51E1B22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E94AA6-4B5E-46F1-BB20-59FAC6D4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96B890-17F8-4D24-ADC3-65EE0AD8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67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08238-9521-4758-9384-B1A68972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E33C5-E9F0-412A-9BF1-C68394D8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607CA-CA27-4F3A-8E68-066DBF1E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F8C71-A6FD-4CC1-BE17-AB99E4AB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5B2AF-3614-4128-AC1D-CCD1086D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7DC4C-16A6-4C46-A7F2-E849B08D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94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89630-1B41-4A06-A872-ABBB4154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E10448-9E4E-44B0-BF8C-18740968B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BFD26-FE28-4F5A-BCD0-EF4326BE0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73CCD4-C4CC-4909-92CD-7EC3A154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CC0A6-3A24-464B-AD9D-1F00A28F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AB3FC-A5DF-4B91-BD2A-53BDE921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66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2F20A3-DD1E-40A5-9B8E-654A66A9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3E781B-5F6C-4249-ACC1-1EE8235B8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7F2E2F-D67E-4120-8FE8-5A6CE6F99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1DA3-3D0D-4607-8FE5-CF12E53AEF21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6D5B4-9454-435F-B0BD-011046FE6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F2BE9-1BD6-4962-B965-8628407EA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CF0C-97B5-444F-AE08-6033E37EF0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98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Pumpkin Giraffe Squash Background | Cartoon background, Cartoon,  School cartoon">
            <a:extLst>
              <a:ext uri="{FF2B5EF4-FFF2-40B4-BE49-F238E27FC236}">
                <a16:creationId xmlns:a16="http://schemas.microsoft.com/office/drawing/2014/main" id="{C5C8D8F6-AEEA-4020-87EA-EC5EA02F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2DB73-2733-499A-8BD4-F0AE53B6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20244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latin typeface="Arial" panose="020B0604020202020204" pitchFamily="34" charset="0"/>
                <a:cs typeface="Arial" panose="020B0604020202020204" pitchFamily="34" charset="0"/>
              </a:rPr>
              <a:t>Material virtual.</a:t>
            </a:r>
          </a:p>
          <a:p>
            <a:pPr marL="0" indent="0" algn="ctr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Alumna: Leyda Estefania Gaytan Bernal. #7</a:t>
            </a:r>
          </a:p>
          <a:p>
            <a:pPr marL="0" indent="0" algn="ctr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3 “A”</a:t>
            </a:r>
          </a:p>
          <a:p>
            <a:pPr marL="0" indent="0" algn="ctr">
              <a:buNone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Grupo asignado: 2 “A”.</a:t>
            </a:r>
          </a:p>
        </p:txBody>
      </p:sp>
    </p:spTree>
    <p:extLst>
      <p:ext uri="{BB962C8B-B14F-4D97-AF65-F5344CB8AC3E}">
        <p14:creationId xmlns:p14="http://schemas.microsoft.com/office/powerpoint/2010/main" val="257067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59EF0-65CF-46E9-B874-8C4F8BAE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0E9618-2972-47C4-8A81-BC47F6CD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Ejercicio de COLOCA SOBRE LA LÍNEA LOS OBJETOS QUE TIENEN NÚMEROS">
            <a:extLst>
              <a:ext uri="{FF2B5EF4-FFF2-40B4-BE49-F238E27FC236}">
                <a16:creationId xmlns:a16="http://schemas.microsoft.com/office/drawing/2014/main" id="{6EE64767-2CF0-49E2-A749-B99A7B7BB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047"/>
          <a:stretch/>
        </p:blipFill>
        <p:spPr bwMode="auto">
          <a:xfrm>
            <a:off x="0" y="111124"/>
            <a:ext cx="12192000" cy="67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793F95-5210-4E31-9B4E-EE180CD05122}"/>
              </a:ext>
            </a:extLst>
          </p:cNvPr>
          <p:cNvSpPr txBox="1"/>
          <p:nvPr/>
        </p:nvSpPr>
        <p:spPr>
          <a:xfrm>
            <a:off x="3744686" y="407533"/>
            <a:ext cx="523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Identifica los objetos que tienen números:</a:t>
            </a:r>
          </a:p>
        </p:txBody>
      </p:sp>
    </p:spTree>
    <p:extLst>
      <p:ext uri="{BB962C8B-B14F-4D97-AF65-F5344CB8AC3E}">
        <p14:creationId xmlns:p14="http://schemas.microsoft.com/office/powerpoint/2010/main" val="209410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B0B35C80-B750-4B52-9E2D-34656C49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7576455-A661-437C-A267-182EEB6E4BD7}"/>
              </a:ext>
            </a:extLst>
          </p:cNvPr>
          <p:cNvSpPr txBox="1"/>
          <p:nvPr/>
        </p:nvSpPr>
        <p:spPr>
          <a:xfrm>
            <a:off x="3280229" y="2017486"/>
            <a:ext cx="651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Contaminación acústica.</a:t>
            </a:r>
          </a:p>
        </p:txBody>
      </p:sp>
    </p:spTree>
    <p:extLst>
      <p:ext uri="{BB962C8B-B14F-4D97-AF65-F5344CB8AC3E}">
        <p14:creationId xmlns:p14="http://schemas.microsoft.com/office/powerpoint/2010/main" val="15624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17524-EFDB-4CC8-BE9C-76AE1069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24D93-F9EA-40D3-BF5C-0337E90E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6 MEDIDAS STOP para la contaminación acústica que haremos nuestras | Contaminacion  sonora, Contaminacion, Contaminacion dibujos">
            <a:extLst>
              <a:ext uri="{FF2B5EF4-FFF2-40B4-BE49-F238E27FC236}">
                <a16:creationId xmlns:a16="http://schemas.microsoft.com/office/drawing/2014/main" id="{43E9E092-DB50-4DED-8B85-35DFD9EA8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8" y="76200"/>
            <a:ext cx="1179240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9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06BC8-A67E-4DA3-8533-38B6E1FC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E3367-F1DD-4E22-A348-FB948C872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B8D190-2EAA-41C5-BAC8-42F46DCB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5" t="20727" r="11548" b="117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5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1D0014CC-18FD-4376-805A-D0BAB912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F9E18A-8AE5-4ED9-804D-66C004B60F19}"/>
              </a:ext>
            </a:extLst>
          </p:cNvPr>
          <p:cNvSpPr txBox="1"/>
          <p:nvPr/>
        </p:nvSpPr>
        <p:spPr>
          <a:xfrm>
            <a:off x="3512457" y="1262743"/>
            <a:ext cx="592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Recita un poema</a:t>
            </a:r>
          </a:p>
        </p:txBody>
      </p:sp>
    </p:spTree>
    <p:extLst>
      <p:ext uri="{BB962C8B-B14F-4D97-AF65-F5344CB8AC3E}">
        <p14:creationId xmlns:p14="http://schemas.microsoft.com/office/powerpoint/2010/main" val="243455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75A73-6EA9-48EE-A8EE-57C14DE3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5783D-3F26-48B3-A29D-446008BC0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 descr="poesia de invierno | Poemas cortos para niños, Poesias cortas para niños,  Actividades de invierno para niños">
            <a:extLst>
              <a:ext uri="{FF2B5EF4-FFF2-40B4-BE49-F238E27FC236}">
                <a16:creationId xmlns:a16="http://schemas.microsoft.com/office/drawing/2014/main" id="{74001569-9CA3-4022-AC1D-17CB6053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8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8F870-69B3-4BA7-8B9A-82A3A17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C445B5-38AB-46C8-847C-B9E9E551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POESÍAS | Poesía para niños, Poemas cortos para niños, Poemas para niños">
            <a:extLst>
              <a:ext uri="{FF2B5EF4-FFF2-40B4-BE49-F238E27FC236}">
                <a16:creationId xmlns:a16="http://schemas.microsoft.com/office/drawing/2014/main" id="{C1C50B5C-9D72-470A-A611-0EDF6FB5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6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7D260-104F-44FC-98C0-860580BE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4BAC2-496B-4CB6-A3CA-23426709B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poemas simples para niños - Buscar con Google | Poemas para niños, Poemas  infantiles, Poemas cortos para niños">
            <a:extLst>
              <a:ext uri="{FF2B5EF4-FFF2-40B4-BE49-F238E27FC236}">
                <a16:creationId xmlns:a16="http://schemas.microsoft.com/office/drawing/2014/main" id="{E704DA50-74BA-46DE-B58B-03BC6FF2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7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FADD4-B60E-410C-BEE1-1D965F56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D77EB-9F4C-484A-A847-E347410E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Poemas para niños de primaria | Poemas para niños, Poemas cortos para niños,  Poesía para niños">
            <a:extLst>
              <a:ext uri="{FF2B5EF4-FFF2-40B4-BE49-F238E27FC236}">
                <a16:creationId xmlns:a16="http://schemas.microsoft.com/office/drawing/2014/main" id="{46F632E6-6DA8-44B3-9036-02C4FF81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9EBDD-080B-4796-831F-320999FD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BF9EA-45BE-40E6-8832-5B90BAD72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40" name="Picture 4" descr="Gracias profesores, sanitarios y fuerzas de seguridad | Colegio San Juan  Bosco | Salesianas | Salamanca">
            <a:extLst>
              <a:ext uri="{FF2B5EF4-FFF2-40B4-BE49-F238E27FC236}">
                <a16:creationId xmlns:a16="http://schemas.microsoft.com/office/drawing/2014/main" id="{DB92F5AB-9483-4841-B2AE-81A10CE2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9" y="0"/>
            <a:ext cx="12011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3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2AC0B666-25C2-40D9-8B98-5B477C1E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765CA9-D62B-4E12-AAA9-6B96DD7E4EFF}"/>
              </a:ext>
            </a:extLst>
          </p:cNvPr>
          <p:cNvSpPr txBox="1"/>
          <p:nvPr/>
        </p:nvSpPr>
        <p:spPr>
          <a:xfrm>
            <a:off x="3180522" y="2146852"/>
            <a:ext cx="677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atin typeface="Arial" panose="020B0604020202020204" pitchFamily="34" charset="0"/>
                <a:cs typeface="Arial" panose="020B0604020202020204" pitchFamily="34" charset="0"/>
              </a:rPr>
              <a:t>Rutina Semanal.</a:t>
            </a:r>
          </a:p>
        </p:txBody>
      </p:sp>
    </p:spTree>
    <p:extLst>
      <p:ext uri="{BB962C8B-B14F-4D97-AF65-F5344CB8AC3E}">
        <p14:creationId xmlns:p14="http://schemas.microsoft.com/office/powerpoint/2010/main" val="75082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AC601-9982-402D-875B-1767A6884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23148E-3919-4808-BA16-F8B29E949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D3D16D-4CE3-4EC7-95B6-56351EA60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9" t="26462" r="10434" b="7419"/>
          <a:stretch/>
        </p:blipFill>
        <p:spPr>
          <a:xfrm>
            <a:off x="145774" y="50041"/>
            <a:ext cx="12046226" cy="68079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B2501F-4FDF-446C-B93F-6F25E8712D47}"/>
              </a:ext>
            </a:extLst>
          </p:cNvPr>
          <p:cNvSpPr txBox="1"/>
          <p:nvPr/>
        </p:nvSpPr>
        <p:spPr>
          <a:xfrm>
            <a:off x="4891313" y="522328"/>
            <a:ext cx="6995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Dibuja o escribe con tu letra, acciones que vas a realizar en esta semana.</a:t>
            </a:r>
          </a:p>
        </p:txBody>
      </p:sp>
    </p:spTree>
    <p:extLst>
      <p:ext uri="{BB962C8B-B14F-4D97-AF65-F5344CB8AC3E}">
        <p14:creationId xmlns:p14="http://schemas.microsoft.com/office/powerpoint/2010/main" val="347531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621B7-0FF9-4AAB-A146-AE3C19B3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E22A4E-2A53-4992-87AD-CC8199931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ábitos de higiene personal y seguridad en el hogar – Imagenes Educativas">
            <a:extLst>
              <a:ext uri="{FF2B5EF4-FFF2-40B4-BE49-F238E27FC236}">
                <a16:creationId xmlns:a16="http://schemas.microsoft.com/office/drawing/2014/main" id="{4FFED3EB-F9D9-4BE7-8371-49A2C0E1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1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iños y niñas haciendo diferentes tareas | Vector Premium">
            <a:extLst>
              <a:ext uri="{FF2B5EF4-FFF2-40B4-BE49-F238E27FC236}">
                <a16:creationId xmlns:a16="http://schemas.microsoft.com/office/drawing/2014/main" id="{3968898C-24A7-446B-BE8C-4951EB9E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654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6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36397-4F42-486D-8B6C-D8A8082F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855B8-EEB6-4A8F-959E-333A8025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Hojas decoradas para escribir, Imprimir sobres, Hojas para escribir">
            <a:extLst>
              <a:ext uri="{FF2B5EF4-FFF2-40B4-BE49-F238E27FC236}">
                <a16:creationId xmlns:a16="http://schemas.microsoft.com/office/drawing/2014/main" id="{88E33C75-1500-4507-BD89-4BB08D77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5A53CB-C65C-4469-B4E3-D8998A1CDE0C}"/>
              </a:ext>
            </a:extLst>
          </p:cNvPr>
          <p:cNvSpPr txBox="1"/>
          <p:nvPr/>
        </p:nvSpPr>
        <p:spPr>
          <a:xfrm>
            <a:off x="2162629" y="852200"/>
            <a:ext cx="1002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Acciones que voy a realizar de ahora en adelante:</a:t>
            </a:r>
          </a:p>
        </p:txBody>
      </p:sp>
    </p:spTree>
    <p:extLst>
      <p:ext uri="{BB962C8B-B14F-4D97-AF65-F5344CB8AC3E}">
        <p14:creationId xmlns:p14="http://schemas.microsoft.com/office/powerpoint/2010/main" val="38334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ng frame school | Cubiertas de carpeta de escuela, Marcos educativos,  Cubiertas para carpetas">
            <a:extLst>
              <a:ext uri="{FF2B5EF4-FFF2-40B4-BE49-F238E27FC236}">
                <a16:creationId xmlns:a16="http://schemas.microsoft.com/office/drawing/2014/main" id="{905FD935-E117-4992-A5E3-1F75C462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9668475-D21D-405C-9B12-ADAA58595FB8}"/>
              </a:ext>
            </a:extLst>
          </p:cNvPr>
          <p:cNvSpPr txBox="1"/>
          <p:nvPr/>
        </p:nvSpPr>
        <p:spPr>
          <a:xfrm>
            <a:off x="3265714" y="2162629"/>
            <a:ext cx="654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/>
              <a:t>Detectives de números</a:t>
            </a:r>
          </a:p>
        </p:txBody>
      </p:sp>
    </p:spTree>
    <p:extLst>
      <p:ext uri="{BB962C8B-B14F-4D97-AF65-F5344CB8AC3E}">
        <p14:creationId xmlns:p14="http://schemas.microsoft.com/office/powerpoint/2010/main" val="1972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14D36-00A2-41F6-A35C-13F43E6B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0B3C1-EA89-4427-8FAF-A35E90DA9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MATEMÁTICAS PRIMER GRADO DE PRIMARIA. - ppt descargar">
            <a:extLst>
              <a:ext uri="{FF2B5EF4-FFF2-40B4-BE49-F238E27FC236}">
                <a16:creationId xmlns:a16="http://schemas.microsoft.com/office/drawing/2014/main" id="{E4CDD2D4-A596-430E-BD00-8F528E8A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0550E-CCFA-4034-AF2B-AEC40163AE5A}"/>
              </a:ext>
            </a:extLst>
          </p:cNvPr>
          <p:cNvSpPr txBox="1"/>
          <p:nvPr/>
        </p:nvSpPr>
        <p:spPr>
          <a:xfrm>
            <a:off x="1146629" y="1017084"/>
            <a:ext cx="66185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9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189F-B83A-4284-AD67-482F0665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2452D-BF35-4A3F-9DD4-A65AAA4D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ontando A Los Niños Un Juego Educativo. ¿Cuántas Tareas Objetos.  Aprendizaje De Las Matemáticas, Números, Además El Tema Ilustraciones  Vectoriales, Clip Art Vectorizado Libre De Derechos. Image 60576769.">
            <a:extLst>
              <a:ext uri="{FF2B5EF4-FFF2-40B4-BE49-F238E27FC236}">
                <a16:creationId xmlns:a16="http://schemas.microsoft.com/office/drawing/2014/main" id="{EAE3DCF2-CFBB-49F6-93DF-69BA08A5C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01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</Words>
  <Application>Microsoft Office PowerPoint</Application>
  <PresentationFormat>Panorámica</PresentationFormat>
  <Paragraphs>11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Norberto Alejandro Gaytan Bernal</dc:creator>
  <cp:lastModifiedBy>Norberto Alejandro Gaytan Bernal</cp:lastModifiedBy>
  <cp:revision>9</cp:revision>
  <dcterms:created xsi:type="dcterms:W3CDTF">2021-05-13T21:26:35Z</dcterms:created>
  <dcterms:modified xsi:type="dcterms:W3CDTF">2021-05-13T22:47:37Z</dcterms:modified>
</cp:coreProperties>
</file>