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91" r:id="rId6"/>
    <p:sldId id="261" r:id="rId7"/>
    <p:sldId id="292" r:id="rId8"/>
    <p:sldId id="263" r:id="rId9"/>
    <p:sldId id="267" r:id="rId10"/>
    <p:sldId id="293" r:id="rId11"/>
    <p:sldId id="268" r:id="rId12"/>
    <p:sldId id="271" r:id="rId13"/>
    <p:sldId id="294" r:id="rId14"/>
    <p:sldId id="272" r:id="rId15"/>
    <p:sldId id="276" r:id="rId16"/>
    <p:sldId id="302" r:id="rId17"/>
    <p:sldId id="303" r:id="rId18"/>
    <p:sldId id="304" r:id="rId19"/>
    <p:sldId id="305" r:id="rId20"/>
    <p:sldId id="306" r:id="rId21"/>
    <p:sldId id="297" r:id="rId22"/>
    <p:sldId id="298" r:id="rId23"/>
    <p:sldId id="299" r:id="rId24"/>
    <p:sldId id="300" r:id="rId25"/>
    <p:sldId id="307" r:id="rId26"/>
    <p:sldId id="277" r:id="rId27"/>
    <p:sldId id="295" r:id="rId28"/>
    <p:sldId id="296" r:id="rId29"/>
    <p:sldId id="281" r:id="rId3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34568B-3508-4B63-AD49-DD8268200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2756861-E32E-485C-95A7-75CA5436A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A0FE8B-DDCE-4C33-9F3A-8E2652081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3D07C3-DF19-404D-8AC0-FC97C164D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231E3C-9EFA-476C-B261-A5B41CB50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3630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559124-91D8-4DCF-A8D6-9E91A97CB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78334A-596D-4BA6-8894-91A8FEF6D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DC8B4B-40CD-4372-8D38-E45E518E1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AA7CB3-A10A-45DF-8ED0-FDE0256BD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2F7E8C-FDBB-4263-A7E6-FEA5C3C3A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17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0EB249-C365-437C-86CA-43398069C5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F5E502-E4A0-47AF-8388-5894E8F6E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11DA5F-B09F-4BA5-9AB6-FD5B22EF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441663-DBC9-45BA-BF5B-4C6408F7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01DB7B-4EA0-4B85-BD26-ED7EEFA01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407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D1FC0-86CA-42C9-8064-251E1A870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F37B1-539E-4BAC-8F2E-1512373D3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F4E672-7365-4E13-AB73-DC4029A7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7360F0-15BF-4B61-B559-2C89DBFAE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F34356-584E-4CE6-9BAD-7C167D325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002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0B27A3-BBD9-4290-B766-66E7D1196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A303BB-B770-46E2-88FD-3E5FC4843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EE2AAA-9F09-4A36-A153-FAB9157B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82C540-7999-4D1E-BED0-73E3A8E76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B9F9C0-166E-404D-95A0-F91B5BBC9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920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621246-8804-407C-8C21-C624FD0AB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AFB4A8-9B4F-4061-B111-50194853CA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E81F97-1D4F-42C5-9C8D-87DB403E6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7F72D7-5AF5-4870-8F5F-9DF7F9FAC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C0A838-8C3B-4D43-9097-D00959E7C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F22B5F-7DD6-400C-A80E-018B52F51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019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763A22-86C9-4531-9782-8DC10FE4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0ABEDF-3A8C-40EA-9638-FDB3B6314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6436AD-CDAB-40BE-972E-ECDB1587A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B876FD-3B21-4F1C-B2EB-8A71EC8AB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F96A53-457D-4A7E-BD77-2F148E2578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C3BE0C3-051F-4B3B-A96C-C16DA4782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9F72D-4C28-4EEE-9908-F134A2EE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019367-6914-4BFA-ACC9-7B3CED9C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2009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9CD58-DE37-4A64-A6C4-2F8B2AFF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FFFD4F-7A93-4E4E-A8F5-A8CAB6CBE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909968B-8822-4BD5-BA15-F2EDAAD2E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64E0A79-44E2-41E8-ADA9-38598881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32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C8456B-C144-4090-89B4-63F655D2B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D60A5D9-29FB-49B7-98FE-32E7AEEE8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A47613-BBC6-4CFA-BBCD-F662D390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7711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924B7-4FDD-455F-AB28-D695E120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1F4282-4B4B-469B-A67E-81C8E7E96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9215BF-920A-459F-9E3D-7281EB552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27BE5C-E415-4DE6-9FE1-A8555AC9F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3E58AC-7F3E-4513-B15C-680F6F1F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D0D9BA-F037-47D0-8446-CDE49E783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1842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FA038-69EB-4E23-8590-63CCDF8F8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41B8F72-8462-4C0B-871E-1F16C040C9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C9D77D-E4FC-4B39-A790-30F0079D8E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5A5380-0D4F-4711-B8EC-90C4C3DC2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248043-8947-43C2-89C2-FE4F467F0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901617-9ECD-4DBF-990C-18EB6446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468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9A0B5D-DBDE-40DD-A897-8A495670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9863C8-E123-4598-8C0A-31FFF9F0AA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A2CF92-2EEA-45CD-A59C-B7F795863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8811-5CCA-410A-8E79-5ADCCFD282D2}" type="datetimeFigureOut">
              <a:rPr lang="es-MX" smtClean="0"/>
              <a:t>14/05/2021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542CEF-CA02-46FA-9E3C-59CDC55D4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B7777E1-FA17-4B51-8014-7CE7ED8EC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86993-1A95-4224-B145-00B6F0FB8D2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94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n de Daniela Rodrigiu en Plantillas | Fondos para niños, Imagenes de  escuelas, Dijes para novios">
            <a:extLst>
              <a:ext uri="{FF2B5EF4-FFF2-40B4-BE49-F238E27FC236}">
                <a16:creationId xmlns:a16="http://schemas.microsoft.com/office/drawing/2014/main" id="{34586D41-BE75-443C-A054-EB9444142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FE1A845-3B56-4280-83D4-6E390A2BDB7C}"/>
              </a:ext>
            </a:extLst>
          </p:cNvPr>
          <p:cNvSpPr/>
          <p:nvPr/>
        </p:nvSpPr>
        <p:spPr>
          <a:xfrm>
            <a:off x="5022573" y="2570922"/>
            <a:ext cx="5062331" cy="3467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6600" b="1" dirty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Planeación</a:t>
            </a:r>
          </a:p>
          <a:p>
            <a:pPr algn="ctr"/>
            <a:r>
              <a:rPr lang="es-MX" sz="4000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Aprende</a:t>
            </a:r>
            <a:r>
              <a:rPr lang="es-MX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40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</a:t>
            </a:r>
            <a:r>
              <a:rPr lang="es-MX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40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casa</a:t>
            </a:r>
            <a:r>
              <a:rPr lang="es-MX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 </a:t>
            </a:r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endParaRPr lang="es-MX" dirty="0"/>
          </a:p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17 al 21 de mayo </a:t>
            </a:r>
          </a:p>
          <a:p>
            <a:pPr algn="ctr"/>
            <a:r>
              <a:rPr lang="es-MX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Natalia Guadalupe Torres Tovar</a:t>
            </a:r>
          </a:p>
        </p:txBody>
      </p:sp>
    </p:spTree>
    <p:extLst>
      <p:ext uri="{BB962C8B-B14F-4D97-AF65-F5344CB8AC3E}">
        <p14:creationId xmlns:p14="http://schemas.microsoft.com/office/powerpoint/2010/main" val="3301313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3E25EDE-ACD4-4CEE-97EA-FE9E2E2F6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35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F86437-B010-4A7F-91AD-CD623DD4D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125"/>
            <a:ext cx="12192000" cy="687112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5AD02C-F827-4195-9817-DCEA2568165C}"/>
              </a:ext>
            </a:extLst>
          </p:cNvPr>
          <p:cNvSpPr/>
          <p:nvPr/>
        </p:nvSpPr>
        <p:spPr>
          <a:xfrm>
            <a:off x="2054086" y="1338469"/>
            <a:ext cx="8282609" cy="359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ysClr val="windowText" lastClr="000000"/>
                </a:solidFill>
              </a:rPr>
              <a:t>Realiza una exposición sobre acciones que pueden combatir a la contaminación acústica y la presente por medio de un corto video.</a:t>
            </a:r>
          </a:p>
          <a:p>
            <a:pPr algn="ctr"/>
            <a:r>
              <a:rPr lang="es-MX" sz="3600" dirty="0">
                <a:solidFill>
                  <a:sysClr val="windowText" lastClr="000000"/>
                </a:solidFill>
              </a:rPr>
              <a:t>Pueden incluir imágenes, dibujos, oraciones, palabras, etcétera.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8B9AF8-CFC4-4E19-8E11-44F0A1B32B0A}"/>
              </a:ext>
            </a:extLst>
          </p:cNvPr>
          <p:cNvSpPr txBox="1"/>
          <p:nvPr/>
        </p:nvSpPr>
        <p:spPr>
          <a:xfrm>
            <a:off x="3001618" y="143077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n>
                  <a:solidFill>
                    <a:schemeClr val="tx1"/>
                  </a:solidFill>
                </a:ln>
              </a:rPr>
              <a:t>Actividad</a:t>
            </a:r>
            <a:r>
              <a:rPr lang="es-MX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18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2A53D-2C28-444D-B99C-351A1AAA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ACFCD8-77D0-4541-8EF1-67F2E3AB64F7}"/>
              </a:ext>
            </a:extLst>
          </p:cNvPr>
          <p:cNvSpPr/>
          <p:nvPr/>
        </p:nvSpPr>
        <p:spPr>
          <a:xfrm>
            <a:off x="3008243" y="980661"/>
            <a:ext cx="7023653" cy="2915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300FC8-7BEB-4452-8629-2A1BD80C40ED}"/>
              </a:ext>
            </a:extLst>
          </p:cNvPr>
          <p:cNvSpPr/>
          <p:nvPr/>
        </p:nvSpPr>
        <p:spPr>
          <a:xfrm>
            <a:off x="2584173" y="861390"/>
            <a:ext cx="7023653" cy="3154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Miércoles </a:t>
            </a:r>
            <a:r>
              <a:rPr lang="es-MX" sz="6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19</a:t>
            </a:r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Mayo </a:t>
            </a:r>
          </a:p>
          <a:p>
            <a:pPr algn="ctr"/>
            <a:r>
              <a:rPr lang="es-MX" sz="4000" b="1" dirty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Lenguaje y comunicación 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Aprendizaje esperado: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Aprende poemas y los dice frente a otras personas.</a:t>
            </a:r>
          </a:p>
          <a:p>
            <a:pPr algn="ctr"/>
            <a:endParaRPr lang="es-MX" sz="24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19270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269B6AE-BA99-4684-990A-DB231BAA9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342303"/>
            <a:ext cx="2954200" cy="4173394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85CA3CB-7E85-4186-A076-1266F9E70F69}"/>
              </a:ext>
            </a:extLst>
          </p:cNvPr>
          <p:cNvSpPr/>
          <p:nvPr/>
        </p:nvSpPr>
        <p:spPr>
          <a:xfrm>
            <a:off x="3445564" y="0"/>
            <a:ext cx="5300870" cy="980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ysClr val="windowText" lastClr="000000"/>
                </a:solidFill>
              </a:rPr>
              <a:t>Elige un poema para recitarlo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BFD730F-939C-4D15-B192-90FA450A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182" y="1342302"/>
            <a:ext cx="3189633" cy="43163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8FD989F-3B45-4274-9A5A-5D78B6702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78" y="776998"/>
            <a:ext cx="3990299" cy="544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86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F86437-B010-4A7F-91AD-CD623DD4D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125"/>
            <a:ext cx="12192000" cy="687112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5AD02C-F827-4195-9817-DCEA2568165C}"/>
              </a:ext>
            </a:extLst>
          </p:cNvPr>
          <p:cNvSpPr/>
          <p:nvPr/>
        </p:nvSpPr>
        <p:spPr>
          <a:xfrm>
            <a:off x="2054086" y="1338469"/>
            <a:ext cx="8282609" cy="359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Recita un poema, puede ser de invención propia, también puede utilizar los ejemplos que se muestran o incluso puede utilizar uno de su elección.</a:t>
            </a:r>
          </a:p>
          <a:p>
            <a:pPr algn="ctr"/>
            <a:r>
              <a:rPr lang="es-MX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Después envía un video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8B9AF8-CFC4-4E19-8E11-44F0A1B32B0A}"/>
              </a:ext>
            </a:extLst>
          </p:cNvPr>
          <p:cNvSpPr txBox="1"/>
          <p:nvPr/>
        </p:nvSpPr>
        <p:spPr>
          <a:xfrm>
            <a:off x="3001618" y="143077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n>
                  <a:solidFill>
                    <a:schemeClr val="tx1"/>
                  </a:solidFill>
                </a:ln>
              </a:rPr>
              <a:t>Actividad</a:t>
            </a:r>
            <a:r>
              <a:rPr lang="es-MX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06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2A53D-2C28-444D-B99C-351A1AAA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ACFCD8-77D0-4541-8EF1-67F2E3AB64F7}"/>
              </a:ext>
            </a:extLst>
          </p:cNvPr>
          <p:cNvSpPr/>
          <p:nvPr/>
        </p:nvSpPr>
        <p:spPr>
          <a:xfrm>
            <a:off x="3008243" y="980661"/>
            <a:ext cx="7023653" cy="2915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300FC8-7BEB-4452-8629-2A1BD80C40ED}"/>
              </a:ext>
            </a:extLst>
          </p:cNvPr>
          <p:cNvSpPr/>
          <p:nvPr/>
        </p:nvSpPr>
        <p:spPr>
          <a:xfrm>
            <a:off x="2584173" y="861390"/>
            <a:ext cx="7023653" cy="3154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Jueves </a:t>
            </a:r>
            <a:r>
              <a:rPr lang="es-MX" sz="6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</a:t>
            </a:r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Mayo.</a:t>
            </a:r>
          </a:p>
          <a:p>
            <a:pPr algn="ctr"/>
            <a:r>
              <a:rPr lang="es-MX" sz="4000" b="1" dirty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Pensamiento matemático </a:t>
            </a:r>
            <a:endParaRPr lang="es-MX" sz="2400" b="1" dirty="0">
              <a:ln>
                <a:solidFill>
                  <a:srgbClr val="99FFCC"/>
                </a:solidFill>
              </a:ln>
              <a:solidFill>
                <a:srgbClr val="99FFC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Aprendizaje esperado: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Identifica algunos usos de los números en la vida cotidiana y entiende qué significan</a:t>
            </a:r>
          </a:p>
          <a:p>
            <a:pPr algn="ctr"/>
            <a:endParaRPr lang="es-MX" sz="24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15219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851A26D8-497C-4545-928D-B2E2B9A34F9F}"/>
              </a:ext>
            </a:extLst>
          </p:cNvPr>
          <p:cNvSpPr/>
          <p:nvPr/>
        </p:nvSpPr>
        <p:spPr>
          <a:xfrm>
            <a:off x="3689074" y="0"/>
            <a:ext cx="4813851" cy="556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Detective de números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33740CF-1413-4A74-88A1-CF99E3A22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95"/>
          <a:stretch/>
        </p:blipFill>
        <p:spPr>
          <a:xfrm>
            <a:off x="0" y="755374"/>
            <a:ext cx="12192000" cy="61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278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0A2D4BC-A052-4CCC-8EB7-BED3ECC8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68"/>
            <a:ext cx="12264258" cy="681783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9C56771-CF04-4764-A2B9-CCAB7C84C39E}"/>
              </a:ext>
            </a:extLst>
          </p:cNvPr>
          <p:cNvSpPr/>
          <p:nvPr/>
        </p:nvSpPr>
        <p:spPr>
          <a:xfrm>
            <a:off x="2438400" y="2796209"/>
            <a:ext cx="609600" cy="238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128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47CB04A-6795-405D-A0C8-EC2B12D41343}"/>
              </a:ext>
            </a:extLst>
          </p:cNvPr>
          <p:cNvSpPr/>
          <p:nvPr/>
        </p:nvSpPr>
        <p:spPr>
          <a:xfrm>
            <a:off x="9250017" y="4240695"/>
            <a:ext cx="702366" cy="198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$10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4F2583C-2503-43AA-BB7A-9D24001E7470}"/>
              </a:ext>
            </a:extLst>
          </p:cNvPr>
          <p:cNvSpPr/>
          <p:nvPr/>
        </p:nvSpPr>
        <p:spPr>
          <a:xfrm>
            <a:off x="10349948" y="4240695"/>
            <a:ext cx="702366" cy="1987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$20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63DA926-D25A-4558-8CD5-0A8CE66FE23E}"/>
              </a:ext>
            </a:extLst>
          </p:cNvPr>
          <p:cNvSpPr/>
          <p:nvPr/>
        </p:nvSpPr>
        <p:spPr>
          <a:xfrm>
            <a:off x="6599583" y="2213113"/>
            <a:ext cx="1630017" cy="238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84441717546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A83A548-E82A-4663-A168-107670493E85}"/>
              </a:ext>
            </a:extLst>
          </p:cNvPr>
          <p:cNvSpPr/>
          <p:nvPr/>
        </p:nvSpPr>
        <p:spPr>
          <a:xfrm>
            <a:off x="4399721" y="3975652"/>
            <a:ext cx="887896" cy="2650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$25</a:t>
            </a:r>
          </a:p>
        </p:txBody>
      </p:sp>
    </p:spTree>
    <p:extLst>
      <p:ext uri="{BB962C8B-B14F-4D97-AF65-F5344CB8AC3E}">
        <p14:creationId xmlns:p14="http://schemas.microsoft.com/office/powerpoint/2010/main" val="1030319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231004C0-1CB4-43EA-B403-66400E549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04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4A32D49-894F-41F1-B731-4F6928365444}"/>
              </a:ext>
            </a:extLst>
          </p:cNvPr>
          <p:cNvSpPr/>
          <p:nvPr/>
        </p:nvSpPr>
        <p:spPr>
          <a:xfrm>
            <a:off x="4426226" y="3525078"/>
            <a:ext cx="914400" cy="251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2116</a:t>
            </a:r>
          </a:p>
        </p:txBody>
      </p:sp>
    </p:spTree>
    <p:extLst>
      <p:ext uri="{BB962C8B-B14F-4D97-AF65-F5344CB8AC3E}">
        <p14:creationId xmlns:p14="http://schemas.microsoft.com/office/powerpoint/2010/main" val="76826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F86437-B010-4A7F-91AD-CD623DD4D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125"/>
            <a:ext cx="12192000" cy="687112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5AD02C-F827-4195-9817-DCEA2568165C}"/>
              </a:ext>
            </a:extLst>
          </p:cNvPr>
          <p:cNvSpPr/>
          <p:nvPr/>
        </p:nvSpPr>
        <p:spPr>
          <a:xfrm>
            <a:off x="2054086" y="1338469"/>
            <a:ext cx="8282609" cy="359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Elabora una lista de lugares donde podamos encontrar números.</a:t>
            </a:r>
          </a:p>
          <a:p>
            <a:pPr algn="ctr"/>
            <a:r>
              <a:rPr lang="es-MX" sz="3600" dirty="0">
                <a:ln>
                  <a:solidFill>
                    <a:srgbClr val="0070C0"/>
                  </a:solidFill>
                </a:ln>
                <a:solidFill>
                  <a:schemeClr val="tx1"/>
                </a:solidFill>
              </a:rPr>
              <a:t>Por ejemplo: en el supermercado por que los productos tienen precio, afuera de mi casa, etcétera.  </a:t>
            </a:r>
          </a:p>
          <a:p>
            <a:pPr algn="just"/>
            <a:endParaRPr lang="es-MX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8B9AF8-CFC4-4E19-8E11-44F0A1B32B0A}"/>
              </a:ext>
            </a:extLst>
          </p:cNvPr>
          <p:cNvSpPr txBox="1"/>
          <p:nvPr/>
        </p:nvSpPr>
        <p:spPr>
          <a:xfrm>
            <a:off x="3001618" y="143077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n>
                  <a:solidFill>
                    <a:schemeClr val="tx1"/>
                  </a:solidFill>
                </a:ln>
              </a:rPr>
              <a:t>Actividad</a:t>
            </a:r>
            <a:r>
              <a:rPr lang="es-MX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929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E60FCA44-37FE-4E2F-A17C-0575ABED0467}"/>
              </a:ext>
            </a:extLst>
          </p:cNvPr>
          <p:cNvSpPr/>
          <p:nvPr/>
        </p:nvSpPr>
        <p:spPr>
          <a:xfrm>
            <a:off x="2076450" y="266700"/>
            <a:ext cx="8039100" cy="13525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7200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Pase</a:t>
            </a:r>
            <a:r>
              <a:rPr lang="es-MX" sz="72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7200" dirty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</a:t>
            </a:r>
            <a:r>
              <a:rPr lang="es-MX" sz="72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s-MX" sz="7200" dirty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lista</a:t>
            </a:r>
            <a:r>
              <a:rPr lang="es-MX" sz="7200" dirty="0">
                <a:ln>
                  <a:solidFill>
                    <a:srgbClr val="92D050"/>
                  </a:solidFill>
                </a:ln>
                <a:solidFill>
                  <a:srgbClr val="92D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D5A043-85B6-4DE5-A34C-9B22D887B3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5623"/>
          <a:stretch/>
        </p:blipFill>
        <p:spPr>
          <a:xfrm>
            <a:off x="161925" y="1480316"/>
            <a:ext cx="11868150" cy="53776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71FDC90-9F28-43C4-99D9-6799B42B8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18" t="39481" r="65572" b="7983"/>
          <a:stretch/>
        </p:blipFill>
        <p:spPr>
          <a:xfrm>
            <a:off x="1155964" y="0"/>
            <a:ext cx="1840972" cy="24384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7B296BE-8291-4F85-9443-71D2C3816A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54" t="39481" r="33212" b="8992"/>
          <a:stretch/>
        </p:blipFill>
        <p:spPr>
          <a:xfrm>
            <a:off x="9174445" y="-114300"/>
            <a:ext cx="1861591" cy="26670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CEF27B1-C5FE-4AC8-9EBD-29E005A57E91}"/>
              </a:ext>
            </a:extLst>
          </p:cNvPr>
          <p:cNvSpPr txBox="1"/>
          <p:nvPr/>
        </p:nvSpPr>
        <p:spPr>
          <a:xfrm>
            <a:off x="4835540" y="2413337"/>
            <a:ext cx="2613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Lunes </a:t>
            </a:r>
          </a:p>
          <a:p>
            <a:r>
              <a:rPr lang="es-MX" sz="2000" dirty="0"/>
              <a:t>Enviar un stiker referente a educación 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76402EC-043D-4FC2-A59F-85A27A52D88E}"/>
              </a:ext>
            </a:extLst>
          </p:cNvPr>
          <p:cNvSpPr txBox="1"/>
          <p:nvPr/>
        </p:nvSpPr>
        <p:spPr>
          <a:xfrm>
            <a:off x="8180407" y="2438400"/>
            <a:ext cx="26780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Martes </a:t>
            </a:r>
          </a:p>
          <a:p>
            <a:r>
              <a:rPr lang="es-MX" sz="2000" dirty="0"/>
              <a:t>Enviar un emoji de lápiz con el nombre del estudiante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9D856-E7AF-40B0-90EF-EB2DB97C6E7D}"/>
              </a:ext>
            </a:extLst>
          </p:cNvPr>
          <p:cNvSpPr txBox="1"/>
          <p:nvPr/>
        </p:nvSpPr>
        <p:spPr>
          <a:xfrm>
            <a:off x="1387490" y="4869852"/>
            <a:ext cx="261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Miércoles</a:t>
            </a:r>
          </a:p>
          <a:p>
            <a:r>
              <a:rPr lang="es-MX" sz="2400" dirty="0"/>
              <a:t>Enviar un emoji de manzana y un lápiz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A7C3989-8C36-4EAB-8275-ED40B0F27834}"/>
              </a:ext>
            </a:extLst>
          </p:cNvPr>
          <p:cNvSpPr txBox="1"/>
          <p:nvPr/>
        </p:nvSpPr>
        <p:spPr>
          <a:xfrm>
            <a:off x="4835540" y="4909316"/>
            <a:ext cx="261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Jueves  </a:t>
            </a:r>
          </a:p>
          <a:p>
            <a:r>
              <a:rPr lang="es-MX" sz="2400" dirty="0"/>
              <a:t>Enviar el nombre del niño o la niña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47615D3-F053-4295-85C5-A8904C96963C}"/>
              </a:ext>
            </a:extLst>
          </p:cNvPr>
          <p:cNvSpPr txBox="1"/>
          <p:nvPr/>
        </p:nvSpPr>
        <p:spPr>
          <a:xfrm>
            <a:off x="8191502" y="5023739"/>
            <a:ext cx="31813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Viernes  </a:t>
            </a:r>
          </a:p>
          <a:p>
            <a:r>
              <a:rPr lang="es-MX" sz="2400" dirty="0"/>
              <a:t>Enviar un stiker referente a educación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8BF5134-5E4D-4B82-A47C-B1539EEEF8AC}"/>
              </a:ext>
            </a:extLst>
          </p:cNvPr>
          <p:cNvSpPr txBox="1"/>
          <p:nvPr/>
        </p:nvSpPr>
        <p:spPr>
          <a:xfrm>
            <a:off x="1415938" y="2638462"/>
            <a:ext cx="25845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/>
              <a:t>Todos los días se realizara diferente dinámica para pasar lista  </a:t>
            </a:r>
          </a:p>
        </p:txBody>
      </p:sp>
    </p:spTree>
    <p:extLst>
      <p:ext uri="{BB962C8B-B14F-4D97-AF65-F5344CB8AC3E}">
        <p14:creationId xmlns:p14="http://schemas.microsoft.com/office/powerpoint/2010/main" val="37641676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2A53D-2C28-444D-B99C-351A1AAA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ACFCD8-77D0-4541-8EF1-67F2E3AB64F7}"/>
              </a:ext>
            </a:extLst>
          </p:cNvPr>
          <p:cNvSpPr/>
          <p:nvPr/>
        </p:nvSpPr>
        <p:spPr>
          <a:xfrm>
            <a:off x="3008243" y="980661"/>
            <a:ext cx="7023653" cy="2915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300FC8-7BEB-4452-8629-2A1BD80C40ED}"/>
              </a:ext>
            </a:extLst>
          </p:cNvPr>
          <p:cNvSpPr/>
          <p:nvPr/>
        </p:nvSpPr>
        <p:spPr>
          <a:xfrm>
            <a:off x="2584173" y="861390"/>
            <a:ext cx="7023653" cy="31540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Jueves </a:t>
            </a:r>
            <a:r>
              <a:rPr lang="es-MX" sz="6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20</a:t>
            </a:r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Mayo.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Lenguaje y comunicación 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Aprendizaje esperado: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Escribe su nombre con diversos propósitos e identifica el de algunos compañeros</a:t>
            </a:r>
          </a:p>
          <a:p>
            <a:pPr algn="ctr"/>
            <a:endParaRPr lang="es-MX" sz="24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31473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A752D26-E966-4CE8-BD54-A82F271AD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5" y="149294"/>
            <a:ext cx="5745754" cy="268667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DD9ECE9-DDB3-4F6D-9339-C2913054F3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66" t="39275" r="20435" b="13962"/>
          <a:stretch/>
        </p:blipFill>
        <p:spPr>
          <a:xfrm>
            <a:off x="6811616" y="149293"/>
            <a:ext cx="4818247" cy="556239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AEB3C6D-D17A-414D-8114-3C6AA609A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927" y="3025015"/>
            <a:ext cx="4477785" cy="268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22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4B3CC8-7479-4DFC-AC28-65606E91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872" y="4982464"/>
            <a:ext cx="3949399" cy="18467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1D4B8C-911C-4C61-9E62-590B1D79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74" y="3122224"/>
            <a:ext cx="3949398" cy="18467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806D23-C11B-4DC7-8869-DC902D99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872" y="1292000"/>
            <a:ext cx="3949399" cy="18467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2BAEA0-A9C3-48FE-ACA5-14F3BDF8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" y="1239059"/>
            <a:ext cx="3931752" cy="18384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3FCC62-4C80-4B1B-86E9-9A5D9450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" y="3067708"/>
            <a:ext cx="3931750" cy="18384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3592F9-DF6F-4C3E-AC58-FD470F14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" y="4896356"/>
            <a:ext cx="3931754" cy="1838459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821386E-3F1C-4AC5-A6C3-F9357D4B4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075" y="4952446"/>
            <a:ext cx="4094925" cy="191475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08DED03-E448-42DF-88F6-B4F8C60BA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074" y="3067708"/>
            <a:ext cx="4094925" cy="191475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91ACDE2-761E-431D-91E3-E93CAA3F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67" y="1212583"/>
            <a:ext cx="4094922" cy="191475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FE55B51-1101-416E-AD87-FD7CC93E4009}"/>
              </a:ext>
            </a:extLst>
          </p:cNvPr>
          <p:cNvSpPr/>
          <p:nvPr/>
        </p:nvSpPr>
        <p:spPr>
          <a:xfrm>
            <a:off x="2173357" y="185530"/>
            <a:ext cx="7288695" cy="71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Encuentra tu nombre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B7454FE-83A8-4616-B382-AD4FF65E141C}"/>
              </a:ext>
            </a:extLst>
          </p:cNvPr>
          <p:cNvSpPr/>
          <p:nvPr/>
        </p:nvSpPr>
        <p:spPr>
          <a:xfrm>
            <a:off x="1811399" y="1431235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Angel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013B319-30AA-4203-9D51-31CED8F420C6}"/>
              </a:ext>
            </a:extLst>
          </p:cNvPr>
          <p:cNvSpPr/>
          <p:nvPr/>
        </p:nvSpPr>
        <p:spPr>
          <a:xfrm>
            <a:off x="1811398" y="5088532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Jonathan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EEE2E68-A953-4EEE-B7D3-935BCD2D24FF}"/>
              </a:ext>
            </a:extLst>
          </p:cNvPr>
          <p:cNvSpPr/>
          <p:nvPr/>
        </p:nvSpPr>
        <p:spPr>
          <a:xfrm>
            <a:off x="1811398" y="3269693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Santiago</a:t>
            </a:r>
            <a:r>
              <a:rPr lang="es-MX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A38B495-1598-4ECE-975D-31F73BC37078}"/>
              </a:ext>
            </a:extLst>
          </p:cNvPr>
          <p:cNvSpPr/>
          <p:nvPr/>
        </p:nvSpPr>
        <p:spPr>
          <a:xfrm>
            <a:off x="5960196" y="5203169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</a:rPr>
              <a:t>Diego</a:t>
            </a:r>
            <a:r>
              <a:rPr lang="es-MX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2546B60-AFE1-46EC-8786-913C81F4D992}"/>
              </a:ext>
            </a:extLst>
          </p:cNvPr>
          <p:cNvSpPr/>
          <p:nvPr/>
        </p:nvSpPr>
        <p:spPr>
          <a:xfrm>
            <a:off x="5942893" y="3323120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Ulises </a:t>
            </a:r>
            <a:endParaRPr lang="es-MX" dirty="0">
              <a:solidFill>
                <a:schemeClr val="tx1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4F7818F4-9727-4799-9635-6EE74677EF96}"/>
              </a:ext>
            </a:extLst>
          </p:cNvPr>
          <p:cNvSpPr/>
          <p:nvPr/>
        </p:nvSpPr>
        <p:spPr>
          <a:xfrm>
            <a:off x="5975056" y="1489605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Damian </a:t>
            </a:r>
            <a:r>
              <a:rPr lang="es-MX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F8439DB-3958-489A-91D7-9E1D92C8EC4F}"/>
              </a:ext>
            </a:extLst>
          </p:cNvPr>
          <p:cNvSpPr/>
          <p:nvPr/>
        </p:nvSpPr>
        <p:spPr>
          <a:xfrm>
            <a:off x="9937363" y="5194085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Juan 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ACC8CDF-D439-44BC-9EF8-A1258C6A0E99}"/>
              </a:ext>
            </a:extLst>
          </p:cNvPr>
          <p:cNvSpPr/>
          <p:nvPr/>
        </p:nvSpPr>
        <p:spPr>
          <a:xfrm>
            <a:off x="9933212" y="3309347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Joel 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435DF93-2523-4611-B9D6-5ABE5953867A}"/>
              </a:ext>
            </a:extLst>
          </p:cNvPr>
          <p:cNvSpPr/>
          <p:nvPr/>
        </p:nvSpPr>
        <p:spPr>
          <a:xfrm>
            <a:off x="9923401" y="1427922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800" dirty="0" err="1">
                <a:solidFill>
                  <a:schemeClr val="tx1"/>
                </a:solidFill>
              </a:rPr>
              <a:t>Jesus</a:t>
            </a:r>
            <a:r>
              <a:rPr lang="es-MX" sz="4800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28483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4B3CC8-7479-4DFC-AC28-65606E910E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872" y="4982464"/>
            <a:ext cx="3949399" cy="184671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E1D4B8C-911C-4C61-9E62-590B1D794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74" y="3122224"/>
            <a:ext cx="3949398" cy="184670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6806D23-C11B-4DC7-8869-DC902D996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872" y="1292000"/>
            <a:ext cx="3949399" cy="184671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C2BAEA0-A9C3-48FE-ACA5-14F3BDF84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13" y="1239059"/>
            <a:ext cx="3931752" cy="183845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3FCC62-4C80-4B1B-86E9-9A5D9450E0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4" y="3067708"/>
            <a:ext cx="3931750" cy="18384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F3592F9-DF6F-4C3E-AC58-FD470F147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10" y="4896356"/>
            <a:ext cx="3931754" cy="18384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91ACDE2-761E-431D-91E3-E93CAA3FA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67" y="1212583"/>
            <a:ext cx="4094922" cy="191475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5FE55B51-1101-416E-AD87-FD7CC93E4009}"/>
              </a:ext>
            </a:extLst>
          </p:cNvPr>
          <p:cNvSpPr/>
          <p:nvPr/>
        </p:nvSpPr>
        <p:spPr>
          <a:xfrm>
            <a:off x="2173357" y="185530"/>
            <a:ext cx="7288695" cy="715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Encuentra tu nombre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36727BD-DFDB-4C1E-A0E7-0841CDABC771}"/>
              </a:ext>
            </a:extLst>
          </p:cNvPr>
          <p:cNvSpPr/>
          <p:nvPr/>
        </p:nvSpPr>
        <p:spPr>
          <a:xfrm>
            <a:off x="1811398" y="3269693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Héctor </a:t>
            </a:r>
            <a:r>
              <a:rPr lang="es-MX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1150851-71AD-4396-88B8-59664CA4C5CE}"/>
              </a:ext>
            </a:extLst>
          </p:cNvPr>
          <p:cNvSpPr/>
          <p:nvPr/>
        </p:nvSpPr>
        <p:spPr>
          <a:xfrm>
            <a:off x="1811397" y="1477576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Luis  </a:t>
            </a:r>
            <a:r>
              <a:rPr lang="es-MX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797D73F-312A-41FB-BEA0-04C16F46770E}"/>
              </a:ext>
            </a:extLst>
          </p:cNvPr>
          <p:cNvSpPr/>
          <p:nvPr/>
        </p:nvSpPr>
        <p:spPr>
          <a:xfrm>
            <a:off x="1828797" y="5088854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Edwin  </a:t>
            </a:r>
            <a:r>
              <a:rPr lang="es-MX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9A8E252E-B5AA-4803-95B2-B2C7AEE684DF}"/>
              </a:ext>
            </a:extLst>
          </p:cNvPr>
          <p:cNvSpPr/>
          <p:nvPr/>
        </p:nvSpPr>
        <p:spPr>
          <a:xfrm>
            <a:off x="9826586" y="1477576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Gabriel  </a:t>
            </a:r>
            <a:r>
              <a:rPr lang="es-MX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497927C7-FC9C-426C-9496-44A6DF084A36}"/>
              </a:ext>
            </a:extLst>
          </p:cNvPr>
          <p:cNvSpPr/>
          <p:nvPr/>
        </p:nvSpPr>
        <p:spPr>
          <a:xfrm>
            <a:off x="5921295" y="3355422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Cristian  </a:t>
            </a:r>
            <a:r>
              <a:rPr lang="es-MX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A506C27-B716-43CF-BE98-965328EA0F5F}"/>
              </a:ext>
            </a:extLst>
          </p:cNvPr>
          <p:cNvSpPr/>
          <p:nvPr/>
        </p:nvSpPr>
        <p:spPr>
          <a:xfrm>
            <a:off x="5990786" y="1525198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Vicente  </a:t>
            </a:r>
            <a:r>
              <a:rPr lang="es-MX" dirty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6D15F1C-6053-48A5-A1CA-4C7EC73F2F06}"/>
              </a:ext>
            </a:extLst>
          </p:cNvPr>
          <p:cNvSpPr/>
          <p:nvPr/>
        </p:nvSpPr>
        <p:spPr>
          <a:xfrm>
            <a:off x="5932096" y="5185645"/>
            <a:ext cx="1965471" cy="10601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Comic Sans MS" panose="030F0702030302020204" pitchFamily="66" charset="0"/>
              </a:rPr>
              <a:t>Iker   </a:t>
            </a:r>
            <a:r>
              <a:rPr lang="es-MX" dirty="0">
                <a:solidFill>
                  <a:schemeClr val="tx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25043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F5A828-57C7-4B99-A613-39B4B44A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1452313"/>
            <a:ext cx="3577879" cy="18168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037F81-43BB-48DB-BAF7-5E07A21A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3224338"/>
            <a:ext cx="3577879" cy="18168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9DC12A-4BED-4DCE-A193-BDC68C253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5041169"/>
            <a:ext cx="3577879" cy="18168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8ED67D-BF3E-4620-9F6D-5589D4A25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85" y="5041169"/>
            <a:ext cx="3577879" cy="18168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F49825-F0FA-4A32-B933-B940F75C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83" y="3224338"/>
            <a:ext cx="3577879" cy="18168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E90F30-7B3E-4CEB-950B-499D5002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85" y="1439166"/>
            <a:ext cx="3577879" cy="18168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8E9B90-CC7B-4966-965D-9620B7AF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060" y="1407507"/>
            <a:ext cx="3577879" cy="18168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98CF4D-2B9F-4B3C-91EB-8BC4427C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03" y="3255997"/>
            <a:ext cx="3577879" cy="181683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112B0B3-7C40-41A0-BA0E-95249948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03" y="5041169"/>
            <a:ext cx="3577879" cy="181683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8944A05-DC11-4811-A8C7-EFA3905BF9F6}"/>
              </a:ext>
            </a:extLst>
          </p:cNvPr>
          <p:cNvSpPr/>
          <p:nvPr/>
        </p:nvSpPr>
        <p:spPr>
          <a:xfrm>
            <a:off x="2809564" y="130556"/>
            <a:ext cx="6745356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Encuentra tu nombre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929CA46-BCDB-4831-8684-955FAF8605A9}"/>
              </a:ext>
            </a:extLst>
          </p:cNvPr>
          <p:cNvSpPr/>
          <p:nvPr/>
        </p:nvSpPr>
        <p:spPr>
          <a:xfrm>
            <a:off x="1868557" y="1749287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Mia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1F582DE-E427-4561-B0A0-27298AD89886}"/>
              </a:ext>
            </a:extLst>
          </p:cNvPr>
          <p:cNvSpPr/>
          <p:nvPr/>
        </p:nvSpPr>
        <p:spPr>
          <a:xfrm>
            <a:off x="2020957" y="1901687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Mia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D2C8EA5-7435-4D80-A33B-D64BB07CE487}"/>
              </a:ext>
            </a:extLst>
          </p:cNvPr>
          <p:cNvSpPr/>
          <p:nvPr/>
        </p:nvSpPr>
        <p:spPr>
          <a:xfrm>
            <a:off x="1905259" y="3429000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Dulce 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EF4144F-5A73-464D-8B7D-DEDACED69CD5}"/>
              </a:ext>
            </a:extLst>
          </p:cNvPr>
          <p:cNvSpPr/>
          <p:nvPr/>
        </p:nvSpPr>
        <p:spPr>
          <a:xfrm>
            <a:off x="6095999" y="3566958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Alexa 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AE5ED7B-3462-4B64-8DDC-D31A9A1E9212}"/>
              </a:ext>
            </a:extLst>
          </p:cNvPr>
          <p:cNvSpPr/>
          <p:nvPr/>
        </p:nvSpPr>
        <p:spPr>
          <a:xfrm>
            <a:off x="5950019" y="1732826"/>
            <a:ext cx="1577216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Valentina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3DCCB6-2670-4174-9D99-FE7E04221760}"/>
              </a:ext>
            </a:extLst>
          </p:cNvPr>
          <p:cNvSpPr/>
          <p:nvPr/>
        </p:nvSpPr>
        <p:spPr>
          <a:xfrm>
            <a:off x="10184399" y="1748657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Emma 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26A9A0F-5A3B-4FBC-800F-503CFD6C876F}"/>
              </a:ext>
            </a:extLst>
          </p:cNvPr>
          <p:cNvSpPr/>
          <p:nvPr/>
        </p:nvSpPr>
        <p:spPr>
          <a:xfrm>
            <a:off x="6079434" y="5242580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Camila  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449F8994-07AC-45B1-99BB-D2CCDB88E43B}"/>
              </a:ext>
            </a:extLst>
          </p:cNvPr>
          <p:cNvSpPr/>
          <p:nvPr/>
        </p:nvSpPr>
        <p:spPr>
          <a:xfrm>
            <a:off x="10184397" y="5289699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Naylea</a:t>
            </a:r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EE49103-D255-4F31-A2EF-9CE53EB12819}"/>
              </a:ext>
            </a:extLst>
          </p:cNvPr>
          <p:cNvSpPr/>
          <p:nvPr/>
        </p:nvSpPr>
        <p:spPr>
          <a:xfrm>
            <a:off x="10184398" y="3581317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Edeli</a:t>
            </a:r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82A2B820-2878-4E85-BAF7-A90E561D8B5D}"/>
              </a:ext>
            </a:extLst>
          </p:cNvPr>
          <p:cNvSpPr/>
          <p:nvPr/>
        </p:nvSpPr>
        <p:spPr>
          <a:xfrm>
            <a:off x="1895320" y="5350029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Sofia  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65204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BF5A828-57C7-4B99-A613-39B4B44A6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1452313"/>
            <a:ext cx="3577879" cy="18168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9037F81-43BB-48DB-BAF7-5E07A21A1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3224338"/>
            <a:ext cx="3577879" cy="18168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F49825-F0FA-4A32-B933-B940F75CB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83" y="3224338"/>
            <a:ext cx="3577879" cy="181683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E90F30-7B3E-4CEB-950B-499D5002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385" y="1439166"/>
            <a:ext cx="3577879" cy="181683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08E9B90-CC7B-4966-965D-9620B7AF6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060" y="1407507"/>
            <a:ext cx="3577879" cy="181683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E98CF4D-2B9F-4B3C-91EB-8BC4427C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303" y="3255997"/>
            <a:ext cx="3577879" cy="1816831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E8944A05-DC11-4811-A8C7-EFA3905BF9F6}"/>
              </a:ext>
            </a:extLst>
          </p:cNvPr>
          <p:cNvSpPr/>
          <p:nvPr/>
        </p:nvSpPr>
        <p:spPr>
          <a:xfrm>
            <a:off x="2809564" y="130556"/>
            <a:ext cx="6745356" cy="781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/>
              <a:t>Encuentra tu nombre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929CA46-BCDB-4831-8684-955FAF8605A9}"/>
              </a:ext>
            </a:extLst>
          </p:cNvPr>
          <p:cNvSpPr/>
          <p:nvPr/>
        </p:nvSpPr>
        <p:spPr>
          <a:xfrm>
            <a:off x="1868557" y="1749287"/>
            <a:ext cx="1484243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Mia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1F582DE-E427-4561-B0A0-27298AD89886}"/>
              </a:ext>
            </a:extLst>
          </p:cNvPr>
          <p:cNvSpPr/>
          <p:nvPr/>
        </p:nvSpPr>
        <p:spPr>
          <a:xfrm>
            <a:off x="1934817" y="1891665"/>
            <a:ext cx="1623391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Yatziri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D2C8EA5-7435-4D80-A33B-D64BB07CE487}"/>
              </a:ext>
            </a:extLst>
          </p:cNvPr>
          <p:cNvSpPr/>
          <p:nvPr/>
        </p:nvSpPr>
        <p:spPr>
          <a:xfrm>
            <a:off x="1761270" y="3497208"/>
            <a:ext cx="1896330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Maydelin</a:t>
            </a:r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EF4144F-5A73-464D-8B7D-DEDACED69CD5}"/>
              </a:ext>
            </a:extLst>
          </p:cNvPr>
          <p:cNvSpPr/>
          <p:nvPr/>
        </p:nvSpPr>
        <p:spPr>
          <a:xfrm>
            <a:off x="6095999" y="3566958"/>
            <a:ext cx="1669775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Genesis  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AE5ED7B-3462-4B64-8DDC-D31A9A1E9212}"/>
              </a:ext>
            </a:extLst>
          </p:cNvPr>
          <p:cNvSpPr/>
          <p:nvPr/>
        </p:nvSpPr>
        <p:spPr>
          <a:xfrm>
            <a:off x="5950019" y="1732826"/>
            <a:ext cx="1577216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Angela  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3DCCB6-2670-4174-9D99-FE7E04221760}"/>
              </a:ext>
            </a:extLst>
          </p:cNvPr>
          <p:cNvSpPr/>
          <p:nvPr/>
        </p:nvSpPr>
        <p:spPr>
          <a:xfrm>
            <a:off x="10101622" y="1748657"/>
            <a:ext cx="1649792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Patricia  </a:t>
            </a:r>
            <a:r>
              <a:rPr lang="es-MX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DEE49103-D255-4F31-A2EF-9CE53EB12819}"/>
              </a:ext>
            </a:extLst>
          </p:cNvPr>
          <p:cNvSpPr/>
          <p:nvPr/>
        </p:nvSpPr>
        <p:spPr>
          <a:xfrm>
            <a:off x="10184398" y="3581317"/>
            <a:ext cx="1567016" cy="11661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Julieta   </a:t>
            </a:r>
          </a:p>
        </p:txBody>
      </p:sp>
    </p:spTree>
    <p:extLst>
      <p:ext uri="{BB962C8B-B14F-4D97-AF65-F5344CB8AC3E}">
        <p14:creationId xmlns:p14="http://schemas.microsoft.com/office/powerpoint/2010/main" val="2009342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3F86437-B010-4A7F-91AD-CD623DD4D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125"/>
            <a:ext cx="12192000" cy="687112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25AD02C-F827-4195-9817-DCEA2568165C}"/>
              </a:ext>
            </a:extLst>
          </p:cNvPr>
          <p:cNvSpPr/>
          <p:nvPr/>
        </p:nvSpPr>
        <p:spPr>
          <a:xfrm>
            <a:off x="2054086" y="1338469"/>
            <a:ext cx="8282609" cy="359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Realiza la hoja de trabajo. No es necesario </a:t>
            </a:r>
            <a:r>
              <a:rPr lang="es-MX" sz="2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imprmir</a:t>
            </a:r>
            <a:endParaRPr lang="es-MX" sz="2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just"/>
            <a:endParaRPr lang="es-MX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E8B9AF8-CFC4-4E19-8E11-44F0A1B32B0A}"/>
              </a:ext>
            </a:extLst>
          </p:cNvPr>
          <p:cNvSpPr txBox="1"/>
          <p:nvPr/>
        </p:nvSpPr>
        <p:spPr>
          <a:xfrm>
            <a:off x="3001618" y="143077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n>
                  <a:solidFill>
                    <a:schemeClr val="tx1"/>
                  </a:solidFill>
                </a:ln>
              </a:rPr>
              <a:t>Actividad</a:t>
            </a:r>
            <a:r>
              <a:rPr lang="es-MX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4549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0B970BD-AE71-4325-ABDE-BF8C86652D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25" r="-878" b="3207"/>
          <a:stretch/>
        </p:blipFill>
        <p:spPr>
          <a:xfrm>
            <a:off x="318053" y="208722"/>
            <a:ext cx="5777947" cy="644055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4F443CA-6EFA-49DC-88AD-701E97C412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35"/>
          <a:stretch/>
        </p:blipFill>
        <p:spPr>
          <a:xfrm>
            <a:off x="6096000" y="208722"/>
            <a:ext cx="5777947" cy="6440556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18DC932-C692-4A31-B430-CD691F6E673D}"/>
              </a:ext>
            </a:extLst>
          </p:cNvPr>
          <p:cNvSpPr/>
          <p:nvPr/>
        </p:nvSpPr>
        <p:spPr>
          <a:xfrm>
            <a:off x="4121426" y="0"/>
            <a:ext cx="3419061" cy="208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Segundo </a:t>
            </a:r>
          </a:p>
        </p:txBody>
      </p:sp>
    </p:spTree>
    <p:extLst>
      <p:ext uri="{BB962C8B-B14F-4D97-AF65-F5344CB8AC3E}">
        <p14:creationId xmlns:p14="http://schemas.microsoft.com/office/powerpoint/2010/main" val="2462737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E4E29A6-1055-4EF5-BF78-2D0FB390C5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626" r="-878" b="14232"/>
          <a:stretch/>
        </p:blipFill>
        <p:spPr>
          <a:xfrm>
            <a:off x="3134138" y="0"/>
            <a:ext cx="5923721" cy="381632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A372A6A-77EE-4023-A663-A27E7BC315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105" b="4080"/>
          <a:stretch/>
        </p:blipFill>
        <p:spPr>
          <a:xfrm>
            <a:off x="3134138" y="3816329"/>
            <a:ext cx="5923720" cy="300824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E8204D05-D6C9-4DAD-85A5-B337EFCD3F81}"/>
              </a:ext>
            </a:extLst>
          </p:cNvPr>
          <p:cNvSpPr/>
          <p:nvPr/>
        </p:nvSpPr>
        <p:spPr>
          <a:xfrm>
            <a:off x="768626" y="1152939"/>
            <a:ext cx="1086678" cy="3710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Tercero </a:t>
            </a:r>
          </a:p>
        </p:txBody>
      </p:sp>
    </p:spTree>
    <p:extLst>
      <p:ext uri="{BB962C8B-B14F-4D97-AF65-F5344CB8AC3E}">
        <p14:creationId xmlns:p14="http://schemas.microsoft.com/office/powerpoint/2010/main" val="3994097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2A53D-2C28-444D-B99C-351A1AAA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ACFCD8-77D0-4541-8EF1-67F2E3AB64F7}"/>
              </a:ext>
            </a:extLst>
          </p:cNvPr>
          <p:cNvSpPr/>
          <p:nvPr/>
        </p:nvSpPr>
        <p:spPr>
          <a:xfrm>
            <a:off x="3008243" y="980661"/>
            <a:ext cx="7023653" cy="2915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300FC8-7BEB-4452-8629-2A1BD80C40ED}"/>
              </a:ext>
            </a:extLst>
          </p:cNvPr>
          <p:cNvSpPr/>
          <p:nvPr/>
        </p:nvSpPr>
        <p:spPr>
          <a:xfrm>
            <a:off x="1823002" y="752060"/>
            <a:ext cx="8545996" cy="33726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Viernes </a:t>
            </a:r>
            <a:r>
              <a:rPr lang="es-MX" sz="6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21</a:t>
            </a:r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Mayo.</a:t>
            </a:r>
          </a:p>
          <a:p>
            <a:pPr algn="ctr"/>
            <a:r>
              <a:rPr lang="es-MX" sz="88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Consejo Técnico Escolar </a:t>
            </a:r>
          </a:p>
          <a:p>
            <a:pPr algn="ctr"/>
            <a:endParaRPr lang="es-MX" sz="24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1759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2A53D-2C28-444D-B99C-351A1AAA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ACFCD8-77D0-4541-8EF1-67F2E3AB64F7}"/>
              </a:ext>
            </a:extLst>
          </p:cNvPr>
          <p:cNvSpPr/>
          <p:nvPr/>
        </p:nvSpPr>
        <p:spPr>
          <a:xfrm>
            <a:off x="3008243" y="980661"/>
            <a:ext cx="7023653" cy="2915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300FC8-7BEB-4452-8629-2A1BD80C40ED}"/>
              </a:ext>
            </a:extLst>
          </p:cNvPr>
          <p:cNvSpPr/>
          <p:nvPr/>
        </p:nvSpPr>
        <p:spPr>
          <a:xfrm>
            <a:off x="2584173" y="742120"/>
            <a:ext cx="7023653" cy="3538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Lunes </a:t>
            </a:r>
            <a:r>
              <a:rPr lang="es-MX" sz="6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17</a:t>
            </a:r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Mayo </a:t>
            </a:r>
          </a:p>
          <a:p>
            <a:pPr algn="ctr"/>
            <a:r>
              <a:rPr lang="es-MX" sz="4000" b="1" dirty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Educación Socioemocional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Aprendizaje esperado: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rgbClr val="66CC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 por sí mismo acciones de cuidado personal, se hace cargo de sus pertenencias y respeta las de los</a:t>
            </a:r>
            <a:endParaRPr lang="es-MX" sz="1800" dirty="0">
              <a:solidFill>
                <a:srgbClr val="66CC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demás.</a:t>
            </a:r>
            <a:endParaRPr lang="es-MX" sz="2400" b="1" dirty="0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225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687F67-21FD-4ABD-BBBD-EC1F8E7B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3A61C7-93ED-4F4E-A3C4-D87F3C81F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41"/>
          <a:stretch/>
        </p:blipFill>
        <p:spPr>
          <a:xfrm>
            <a:off x="6094624" y="838199"/>
            <a:ext cx="5448020" cy="5469836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7B5498-9323-403C-8B5B-7EA729596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953" y="1103242"/>
            <a:ext cx="4246719" cy="194641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1A3CC29-DEA0-494C-8F1B-1AFF957BF1BF}"/>
              </a:ext>
            </a:extLst>
          </p:cNvPr>
          <p:cNvSpPr/>
          <p:nvPr/>
        </p:nvSpPr>
        <p:spPr>
          <a:xfrm>
            <a:off x="6387548" y="3525078"/>
            <a:ext cx="4731026" cy="2557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Hoy Mateo se ha levantado, pero no ha tendido su cama, ni cepillado sus dientes y quiere salir a jugar con sus amigos</a:t>
            </a:r>
            <a:endParaRPr lang="es-MX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81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687F67-21FD-4ABD-BBBD-EC1F8E7B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11CE4FB-9D08-4309-BF8F-B4CA6CEA67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020"/>
          <a:stretch/>
        </p:blipFill>
        <p:spPr>
          <a:xfrm>
            <a:off x="6096000" y="728638"/>
            <a:ext cx="5620002" cy="55131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7B5498-9323-403C-8B5B-7EA729596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83" y="921938"/>
            <a:ext cx="4246719" cy="194641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36B367C-948B-4BC5-AE9B-7B2BC2746338}"/>
              </a:ext>
            </a:extLst>
          </p:cNvPr>
          <p:cNvSpPr/>
          <p:nvPr/>
        </p:nvSpPr>
        <p:spPr>
          <a:xfrm>
            <a:off x="6480853" y="3687417"/>
            <a:ext cx="4850296" cy="2319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Miguel quiere salir a jugar, pero está haciendo frio y no lleva suéter</a:t>
            </a:r>
            <a:endParaRPr lang="es-MX" sz="3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161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687F67-21FD-4ABD-BBBD-EC1F8E7B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689A56-43DB-4F93-9BA5-0C2118ED3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41"/>
          <a:stretch/>
        </p:blipFill>
        <p:spPr>
          <a:xfrm>
            <a:off x="6096000" y="732184"/>
            <a:ext cx="5618198" cy="44914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7B5498-9323-403C-8B5B-7EA729596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8469" y="1120811"/>
            <a:ext cx="3739762" cy="171405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73C47AC-44C9-4819-A6A3-EB49F334CBBC}"/>
              </a:ext>
            </a:extLst>
          </p:cNvPr>
          <p:cNvSpPr/>
          <p:nvPr/>
        </p:nvSpPr>
        <p:spPr>
          <a:xfrm>
            <a:off x="6506817" y="3140765"/>
            <a:ext cx="4770783" cy="2623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400" dirty="0">
                <a:solidFill>
                  <a:schemeClr val="tx1"/>
                </a:solidFill>
              </a:rPr>
              <a:t>María realiza actividad física todos los días </a:t>
            </a:r>
          </a:p>
        </p:txBody>
      </p:sp>
    </p:spTree>
    <p:extLst>
      <p:ext uri="{BB962C8B-B14F-4D97-AF65-F5344CB8AC3E}">
        <p14:creationId xmlns:p14="http://schemas.microsoft.com/office/powerpoint/2010/main" val="340524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4687F67-21FD-4ABD-BBBD-EC1F8E7B0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689A56-43DB-4F93-9BA5-0C2118ED37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4541"/>
          <a:stretch/>
        </p:blipFill>
        <p:spPr>
          <a:xfrm>
            <a:off x="6096000" y="732184"/>
            <a:ext cx="5618198" cy="449149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7B5498-9323-403C-8B5B-7EA7295963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209" y="1263874"/>
            <a:ext cx="3739762" cy="171405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829B3F5-AFC9-44D7-AD19-0C4EA19B18A8}"/>
              </a:ext>
            </a:extLst>
          </p:cNvPr>
          <p:cNvSpPr/>
          <p:nvPr/>
        </p:nvSpPr>
        <p:spPr>
          <a:xfrm>
            <a:off x="6522719" y="2977932"/>
            <a:ext cx="4715124" cy="297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chemeClr val="tx1"/>
                </a:solidFill>
              </a:rPr>
              <a:t>Francisco come frutas y verduras de vez en cuando pero todos los días come dulces </a:t>
            </a:r>
          </a:p>
        </p:txBody>
      </p:sp>
    </p:spTree>
    <p:extLst>
      <p:ext uri="{BB962C8B-B14F-4D97-AF65-F5344CB8AC3E}">
        <p14:creationId xmlns:p14="http://schemas.microsoft.com/office/powerpoint/2010/main" val="1366115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8DDDB2-5933-446D-8056-91FB4F91D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3125"/>
            <a:ext cx="12192000" cy="687112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78CFB9A-DFA6-45D4-83E6-CE4C16C927CE}"/>
              </a:ext>
            </a:extLst>
          </p:cNvPr>
          <p:cNvSpPr txBox="1"/>
          <p:nvPr/>
        </p:nvSpPr>
        <p:spPr>
          <a:xfrm>
            <a:off x="3001618" y="143077"/>
            <a:ext cx="6188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dirty="0">
                <a:ln>
                  <a:solidFill>
                    <a:schemeClr val="tx1"/>
                  </a:solidFill>
                </a:ln>
              </a:rPr>
              <a:t>Evidencia </a:t>
            </a:r>
            <a:r>
              <a:rPr lang="es-MX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39CB5F-16A4-40E2-8E77-770479FFD095}"/>
              </a:ext>
            </a:extLst>
          </p:cNvPr>
          <p:cNvSpPr txBox="1"/>
          <p:nvPr/>
        </p:nvSpPr>
        <p:spPr>
          <a:xfrm>
            <a:off x="3211749" y="1868556"/>
            <a:ext cx="59786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/>
              <a:t>Realiza un dibujo de acciones que propician su autocuidado </a:t>
            </a:r>
          </a:p>
        </p:txBody>
      </p:sp>
    </p:spTree>
    <p:extLst>
      <p:ext uri="{BB962C8B-B14F-4D97-AF65-F5344CB8AC3E}">
        <p14:creationId xmlns:p14="http://schemas.microsoft.com/office/powerpoint/2010/main" val="2054506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832A53D-2C28-444D-B99C-351A1AAA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9ACFCD8-77D0-4541-8EF1-67F2E3AB64F7}"/>
              </a:ext>
            </a:extLst>
          </p:cNvPr>
          <p:cNvSpPr/>
          <p:nvPr/>
        </p:nvSpPr>
        <p:spPr>
          <a:xfrm>
            <a:off x="3008243" y="980661"/>
            <a:ext cx="7023653" cy="2915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ln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1300FC8-7BEB-4452-8629-2A1BD80C40ED}"/>
              </a:ext>
            </a:extLst>
          </p:cNvPr>
          <p:cNvSpPr/>
          <p:nvPr/>
        </p:nvSpPr>
        <p:spPr>
          <a:xfrm>
            <a:off x="2584173" y="742120"/>
            <a:ext cx="7023653" cy="3538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Martes </a:t>
            </a:r>
            <a:r>
              <a:rPr lang="es-MX" sz="6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18</a:t>
            </a:r>
            <a:r>
              <a:rPr lang="es-MX" sz="4000" b="1" dirty="0">
                <a:ln>
                  <a:solidFill>
                    <a:srgbClr val="FF99FF"/>
                  </a:solidFill>
                </a:ln>
                <a:solidFill>
                  <a:srgbClr val="FF99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de Mayo </a:t>
            </a:r>
          </a:p>
          <a:p>
            <a:pPr algn="ctr"/>
            <a:r>
              <a:rPr lang="es-MX" sz="4000" b="1" dirty="0">
                <a:ln>
                  <a:solidFill>
                    <a:srgbClr val="99FFCC"/>
                  </a:solidFill>
                </a:ln>
                <a:solidFill>
                  <a:srgbClr val="99FFC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Exploración y comprensión del mundo natural y social 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Aprendizaje esperado: 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Indaga acciones que favorecen el cuidado del medioambiente.</a:t>
            </a:r>
          </a:p>
          <a:p>
            <a:pPr algn="ctr"/>
            <a:r>
              <a:rPr lang="es-MX" sz="2400" b="1" dirty="0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389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445</Words>
  <Application>Microsoft Office PowerPoint</Application>
  <PresentationFormat>Panorámica</PresentationFormat>
  <Paragraphs>109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Aharoni</vt:lpstr>
      <vt:lpstr>Arial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nataliagpetorres@outlook.com</dc:creator>
  <cp:lastModifiedBy>nataliagpetorres@outlook.com</cp:lastModifiedBy>
  <cp:revision>10</cp:revision>
  <dcterms:created xsi:type="dcterms:W3CDTF">2021-05-14T22:59:22Z</dcterms:created>
  <dcterms:modified xsi:type="dcterms:W3CDTF">2021-05-15T00:42:55Z</dcterms:modified>
</cp:coreProperties>
</file>