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0" r:id="rId4"/>
    <p:sldId id="272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3A1C9-69D6-42BB-8DC1-B9DA4F589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20EDE-5138-4B67-8ECD-B51C73A5E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E673A-6E81-41F5-B55A-84A3A217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1A8A22-1373-47D3-82CA-0AFCEF1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9051DE-9899-4959-B898-9FECD72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86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18DB6-A2AA-4F1B-8961-20D6A3B7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30016D-8A49-4734-AF62-A23DC25C2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22258-F71A-47CA-B461-98BC78AC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C247C-ACB6-4E44-A610-69D78201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B0F8E2-E257-4628-A275-14DD985F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90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A8870C-56FF-4CCE-808D-CDFADB7A9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AC0178-F4DF-4287-B06D-B689E534D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F1BC4-62AB-4DDF-8DD3-F64355D8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E87BE2-1C85-4EEA-95C2-2BE1D040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ABC30A-0E03-4DB7-B54A-94EE12A2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95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20602-C8F0-4A7E-BD4E-CE1F1FC1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4E850-FAF4-499C-8090-7938D4373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67C17-FA78-47E1-BA85-0223BF38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AB7A3C-4346-4A20-985A-C947FB4D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2B3A9-8321-4893-848B-EFBA8241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F21C4-5407-40EE-BB9B-72895996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32908-F509-4EB5-866E-891AFEB1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585FF-E408-4F4C-B27D-D94D0A3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E84D0-0F18-4DCC-A086-0CE895C3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85D32-389C-4D50-8781-B604A6EF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44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53297-B3A7-4243-9C67-C3C10F07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20A07-90C7-49D2-98C5-E8B820D2C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3EAC79-E3BC-42AE-ACC8-397769CC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E889-8544-4FFE-9F81-4C885B0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F5C25-770D-4405-A5AD-F349657A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AD245-38DE-43B2-946D-412B9662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5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F9C7A-2C01-4D8E-8570-7E997A76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986E6-1EB5-4684-B8E7-93C54C91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87A3F0-CA09-4741-AAEE-5B3E62A31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C8AF71-0F6E-47AF-8172-F47EE3389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CD857C-8847-4A5C-829D-A03393009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602EE6-284F-470A-BB56-D4C0DBDB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A1A31-58B4-4B64-BF53-569786C1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A38571-0988-4D98-ABE7-C0A7D44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4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B6ED8-6E1B-4076-B267-37F84963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75906-3DD9-4E78-BB66-2934D748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555A7-80E3-4591-B826-2D8FE72B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281D4D-6210-4073-BC0E-535F370E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34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2420BE-ED35-4937-A585-E670FB08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3AF8F0-DB61-4E98-A7C9-DF56F531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652868-091F-4789-8F36-4ED51C93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7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ACF43-ACBA-4D75-9284-56F31C4C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9CA6A-BAAB-4D67-9164-5C60AB74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CA9E7D-DCA9-4E0B-B66D-D50B7BAD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C453C-C4AF-4589-BB81-07EF5CB4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7DC13B-AE0D-4D4F-8748-E79699BE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7033F-3D10-4FF6-9AAD-A4BD0D9A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30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445D7-C1D8-46D9-9910-3E8ECEE0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40A5E2-96DD-418F-8557-08705EFC5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F21398-2365-4C26-AD42-A7015999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235A6-AB2D-4D19-A207-8F9A84E5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547E75-1BF8-42BE-B88D-1AC79A46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F5AB27-A48D-4BC0-A5F0-388E5895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60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C6E695-3BCD-487B-A549-CE94DF0A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297F0-6C78-44A6-9F34-F984C4B44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158E30-7E1B-413E-B634-14A8A77B0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6003-7C9D-4F4C-89DA-0AE06FD66C89}" type="datetimeFigureOut">
              <a:rPr lang="es-MX" smtClean="0"/>
              <a:t>15/05/2021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CDAC0-83BC-4302-AD4F-A537BD37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A00D5-E642-4456-996F-3CB9F9977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CBC6-CFA1-40DF-9FB0-C38D0ED9C5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in de Vianey Zetina Rios en Gafetes/Tarjetas | Decoraciones escolares, Marcos  educativos, Manualidades preescolar">
            <a:extLst>
              <a:ext uri="{FF2B5EF4-FFF2-40B4-BE49-F238E27FC236}">
                <a16:creationId xmlns:a16="http://schemas.microsoft.com/office/drawing/2014/main" id="{4706F4C4-581F-4A25-8E53-12B1A09F0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770"/>
          <a:stretch/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4783EBD2-1E75-4C59-B4F4-30AA6DD3CAA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14797" y="229918"/>
            <a:ext cx="1515529" cy="1064309"/>
          </a:xfrm>
          <a:prstGeom prst="rect">
            <a:avLst/>
          </a:prstGeom>
          <a:ln/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2281C94-4C40-4FC8-8283-C6BC3247C716}"/>
              </a:ext>
            </a:extLst>
          </p:cNvPr>
          <p:cNvSpPr/>
          <p:nvPr/>
        </p:nvSpPr>
        <p:spPr>
          <a:xfrm>
            <a:off x="-1" y="332646"/>
            <a:ext cx="11977203" cy="652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Materia: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docente y proyectos de mejora escolar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Maestro: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Fabiola Valero Torres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II.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Propuestas de innovación al Trabajo docente en el marco del Proyecto Escolar de Mejora Continua (PEMC)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 de aprendizaje: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Plantea las necesidades formativas de los alumnos de acuerdo con sus procesos de desarrollo y de aprendizaje, con base en los nuevos enfoques pedagógicos.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Elabora diagnósticos de los intereses, motivaciones y necesidades formativas de los alumnos para organizar las actividades de aprendizaje, así como las adecuaciones curriculares y didácticas pertinentes.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 Selecciona estrategias que favorecen el desarrollo intelectual, físico, social y emocional de los alumnos para procurar el logro de los aprendizajes.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Emplea los medios tecnológicos y las fuentes de información científica disponibles para mantenerse actualizado respecto a los diversos campos de conocimiento que intervienen en su trabajo docente.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 Elabora propuestas para mejorar los resultados de su enseñanza y los aprendizajes de sus alumnos.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Utiliza los recursos metodológicos y técnicos de la investigación para explicar, comprender situaciones educativas y mejorar su docencia.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Orienta su actuación profesional con sentido ético-valoral y asume los diversos principios y reglas que aseguran una mejor convivencia institucional y social, en beneficio de los alumnos y de la comunidad escolar.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          Decide las estrategias pedagógicas para minimizar o eliminar las barreras para el aprendizaje y la participación asegurando una educación inclusiva.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semana 2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Alumna/Practicante: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Mariana Marcela Quezada Villagómez </a:t>
            </a:r>
          </a:p>
        </p:txBody>
      </p:sp>
    </p:spTree>
    <p:extLst>
      <p:ext uri="{BB962C8B-B14F-4D97-AF65-F5344CB8AC3E}">
        <p14:creationId xmlns:p14="http://schemas.microsoft.com/office/powerpoint/2010/main" val="5186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cos de reconocimientos para niños de preescolar para imprimir - Buscar  con Google | Marcos para diplomas, Imagenes de marcos, Bordes y marcos">
            <a:extLst>
              <a:ext uri="{FF2B5EF4-FFF2-40B4-BE49-F238E27FC236}">
                <a16:creationId xmlns:a16="http://schemas.microsoft.com/office/drawing/2014/main" id="{4EF4C64E-93B7-40B8-B0C7-4C77E4D7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008F4F-DE8F-4A0E-A9B2-4163FBB27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3" t="22328" r="8314" b="4585"/>
          <a:stretch/>
        </p:blipFill>
        <p:spPr>
          <a:xfrm>
            <a:off x="5071305" y="889781"/>
            <a:ext cx="4709217" cy="50784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B6B52E-A571-4AEF-820D-B554A909CB08}"/>
              </a:ext>
            </a:extLst>
          </p:cNvPr>
          <p:cNvSpPr txBox="1"/>
          <p:nvPr/>
        </p:nvSpPr>
        <p:spPr>
          <a:xfrm>
            <a:off x="1532557" y="2371275"/>
            <a:ext cx="323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ANEXO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10DA45-6664-4AA5-B6DC-40F4638956AA}"/>
              </a:ext>
            </a:extLst>
          </p:cNvPr>
          <p:cNvSpPr txBox="1"/>
          <p:nvPr/>
        </p:nvSpPr>
        <p:spPr>
          <a:xfrm>
            <a:off x="5579164" y="2090322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Teléfono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44C84A-BA56-409A-8B83-593C77EB5C60}"/>
              </a:ext>
            </a:extLst>
          </p:cNvPr>
          <p:cNvSpPr txBox="1"/>
          <p:nvPr/>
        </p:nvSpPr>
        <p:spPr>
          <a:xfrm>
            <a:off x="7938049" y="5571518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Silbato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93E05C-9DFE-49D1-BE44-F12201A75790}"/>
              </a:ext>
            </a:extLst>
          </p:cNvPr>
          <p:cNvSpPr txBox="1"/>
          <p:nvPr/>
        </p:nvSpPr>
        <p:spPr>
          <a:xfrm>
            <a:off x="5526570" y="5571518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B0FC61-DF1E-42B2-A023-035E0F3BE27D}"/>
              </a:ext>
            </a:extLst>
          </p:cNvPr>
          <p:cNvSpPr txBox="1"/>
          <p:nvPr/>
        </p:nvSpPr>
        <p:spPr>
          <a:xfrm>
            <a:off x="7938049" y="3660194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Flauta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951195-5EFA-48F3-94E3-8FA5C6DBA169}"/>
              </a:ext>
            </a:extLst>
          </p:cNvPr>
          <p:cNvSpPr txBox="1"/>
          <p:nvPr/>
        </p:nvSpPr>
        <p:spPr>
          <a:xfrm>
            <a:off x="5526571" y="3660194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Aplausos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6EACAB-8F58-4ABA-B650-DA6172E043EA}"/>
              </a:ext>
            </a:extLst>
          </p:cNvPr>
          <p:cNvSpPr txBox="1"/>
          <p:nvPr/>
        </p:nvSpPr>
        <p:spPr>
          <a:xfrm>
            <a:off x="8461512" y="2035074"/>
            <a:ext cx="1086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Pandero  </a:t>
            </a:r>
          </a:p>
        </p:txBody>
      </p:sp>
    </p:spTree>
    <p:extLst>
      <p:ext uri="{BB962C8B-B14F-4D97-AF65-F5344CB8AC3E}">
        <p14:creationId xmlns:p14="http://schemas.microsoft.com/office/powerpoint/2010/main" val="354580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cos de reconocimientos para niños de preescolar para imprimir - Buscar  con Google | Marcos para diplomas, Imagenes de marcos, Bordes y marcos">
            <a:extLst>
              <a:ext uri="{FF2B5EF4-FFF2-40B4-BE49-F238E27FC236}">
                <a16:creationId xmlns:a16="http://schemas.microsoft.com/office/drawing/2014/main" id="{61A2C89D-ED58-411F-9814-3DEB3485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3E419E-BE21-47EC-94CC-976BC53EE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80"/>
          <a:stretch/>
        </p:blipFill>
        <p:spPr>
          <a:xfrm>
            <a:off x="1581150" y="1129030"/>
            <a:ext cx="1852930" cy="15586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698715-15BA-430B-8949-84B3DAF90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80"/>
          <a:stretch/>
        </p:blipFill>
        <p:spPr>
          <a:xfrm>
            <a:off x="3702685" y="1129030"/>
            <a:ext cx="1852930" cy="15586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6B50FC-36F8-4271-ADEB-07F765A1E6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00"/>
          <a:stretch/>
        </p:blipFill>
        <p:spPr>
          <a:xfrm>
            <a:off x="5824220" y="1129030"/>
            <a:ext cx="1852930" cy="15586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0D8C8A-FA13-4FF8-8DF1-8FA580B322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04" b="8329"/>
          <a:stretch/>
        </p:blipFill>
        <p:spPr>
          <a:xfrm>
            <a:off x="7945755" y="1129031"/>
            <a:ext cx="1701800" cy="1410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15C101-4093-4749-BCA2-F0DFA8E83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80"/>
          <a:stretch/>
        </p:blipFill>
        <p:spPr>
          <a:xfrm>
            <a:off x="7794625" y="4331252"/>
            <a:ext cx="1852930" cy="15586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D9A0DA-1A31-4EF0-9FFA-8A9528560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80"/>
          <a:stretch/>
        </p:blipFill>
        <p:spPr>
          <a:xfrm>
            <a:off x="3738880" y="2840101"/>
            <a:ext cx="1852930" cy="15586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7058FE-8F41-4466-B5F5-9E1EC9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400"/>
          <a:stretch/>
        </p:blipFill>
        <p:spPr>
          <a:xfrm>
            <a:off x="1592608" y="2840101"/>
            <a:ext cx="1852930" cy="15586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07E2FA-98ED-4DCF-BA4C-708A5E682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04" b="8329"/>
          <a:stretch/>
        </p:blipFill>
        <p:spPr>
          <a:xfrm>
            <a:off x="3795726" y="4551172"/>
            <a:ext cx="1701800" cy="14109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8AAC41-B1D2-4E9B-BBB7-64CAABD088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04" b="8329"/>
          <a:stretch/>
        </p:blipFill>
        <p:spPr>
          <a:xfrm>
            <a:off x="1679244" y="4563514"/>
            <a:ext cx="1701800" cy="14109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47F062-544A-4278-8107-95ABA446E9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104" b="8329"/>
          <a:stretch/>
        </p:blipFill>
        <p:spPr>
          <a:xfrm>
            <a:off x="5931370" y="2784116"/>
            <a:ext cx="1701800" cy="14109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55D9311-9973-4AFB-8716-03B93EA8E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80"/>
          <a:stretch/>
        </p:blipFill>
        <p:spPr>
          <a:xfrm>
            <a:off x="5742637" y="4344509"/>
            <a:ext cx="1852930" cy="15586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8C4C3E-8A0A-427C-9DD3-C118525E0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80"/>
          <a:stretch/>
        </p:blipFill>
        <p:spPr>
          <a:xfrm>
            <a:off x="7852991" y="2540000"/>
            <a:ext cx="1852930" cy="15586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4DE9AC6-1C97-4EC9-BC7E-C40F19ABF9CE}"/>
              </a:ext>
            </a:extLst>
          </p:cNvPr>
          <p:cNvSpPr txBox="1"/>
          <p:nvPr/>
        </p:nvSpPr>
        <p:spPr>
          <a:xfrm rot="5400000">
            <a:off x="7395761" y="3175840"/>
            <a:ext cx="549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Actividad para Zoom Anexo 1 </a:t>
            </a:r>
          </a:p>
        </p:txBody>
      </p:sp>
    </p:spTree>
    <p:extLst>
      <p:ext uri="{BB962C8B-B14F-4D97-AF65-F5344CB8AC3E}">
        <p14:creationId xmlns:p14="http://schemas.microsoft.com/office/powerpoint/2010/main" val="206786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cos de reconocimientos para niños de preescolar para imprimir - Buscar  con Google | Marcos para diplomas, Imagenes de marcos, Bordes y marcos">
            <a:extLst>
              <a:ext uri="{FF2B5EF4-FFF2-40B4-BE49-F238E27FC236}">
                <a16:creationId xmlns:a16="http://schemas.microsoft.com/office/drawing/2014/main" id="{61A2C89D-ED58-411F-9814-3DEB3485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8B3ED8-1D95-4BD5-ADBA-811567E8A415}"/>
              </a:ext>
            </a:extLst>
          </p:cNvPr>
          <p:cNvSpPr txBox="1"/>
          <p:nvPr/>
        </p:nvSpPr>
        <p:spPr>
          <a:xfrm>
            <a:off x="1056640" y="1930400"/>
            <a:ext cx="294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ANEXO 2: EJEMPLO DEL POEMA.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DAD8B8-5E8B-4B80-90A3-1A7E9162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05" y="439455"/>
            <a:ext cx="5822315" cy="59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0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330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MARCELA QUEZADA VILLAGOMEZ</dc:creator>
  <cp:lastModifiedBy>MARIANA MARCELA QUEZADA VILLAGOMEZ</cp:lastModifiedBy>
  <cp:revision>1</cp:revision>
  <dcterms:created xsi:type="dcterms:W3CDTF">2021-05-16T02:04:07Z</dcterms:created>
  <dcterms:modified xsi:type="dcterms:W3CDTF">2021-05-16T02:07:07Z</dcterms:modified>
</cp:coreProperties>
</file>