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2" r:id="rId5"/>
    <p:sldId id="258" r:id="rId6"/>
    <p:sldId id="263" r:id="rId7"/>
    <p:sldId id="259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64A40C-9949-4BFD-9219-09D31FA29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0C1FDD-A1B2-4475-9A88-F7A8C0F62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DC1B1D-3BB6-4367-BF84-28CFF7DC5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9B98-C928-455E-8FFA-5288F5C5D648}" type="datetimeFigureOut">
              <a:rPr lang="es-MX" smtClean="0"/>
              <a:t>15/05/2021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12FCB2-F5AD-424D-8DB9-B14E8DCD3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913E02-F1B6-4AB4-AFEE-5EF4D0E44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C371-3744-4718-9BC3-0940CA981A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910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F5C516-E9DF-4FD0-9D42-F1CD7FBFD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D62ED51-D877-4A1D-BF5B-33844FF483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6D7806-ECBF-4E81-969B-C27D8ECDC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9B98-C928-455E-8FFA-5288F5C5D648}" type="datetimeFigureOut">
              <a:rPr lang="es-MX" smtClean="0"/>
              <a:t>15/05/2021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B992D9-9248-4A6B-AF57-59AD71A28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75E8E5-DEC8-4977-BEF6-5C4BD7724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C371-3744-4718-9BC3-0940CA981A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6986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557DF13-905D-4B86-A27C-DE7FF2E872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B2760C6-1D44-4FC4-9B2B-0EB099B3D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57E64E-4CFE-42EA-B1F2-28665291B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9B98-C928-455E-8FFA-5288F5C5D648}" type="datetimeFigureOut">
              <a:rPr lang="es-MX" smtClean="0"/>
              <a:t>15/05/2021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C47F2E-A902-42F5-9367-3C12552D1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CC0B49-74B5-4353-8CC2-806D189B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C371-3744-4718-9BC3-0940CA981A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7021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1A2A9D-07DD-49E2-862A-76157F686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98D576-9C2F-4CAF-85F7-ACF486271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FFE9A4-B12B-4DD1-A1D5-7AA62FD18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9B98-C928-455E-8FFA-5288F5C5D648}" type="datetimeFigureOut">
              <a:rPr lang="es-MX" smtClean="0"/>
              <a:t>15/05/2021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BD7B54-6040-4D95-8674-8376F847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96B11B-B955-44AD-A27D-FDBC5EE6B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C371-3744-4718-9BC3-0940CA981A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4723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D7D9AC-7F4D-44D3-8350-EDB1C72BF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020059-CD8C-4961-9163-DD9A15B0F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83CBBD-AF95-4433-AB41-1474A8A26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9B98-C928-455E-8FFA-5288F5C5D648}" type="datetimeFigureOut">
              <a:rPr lang="es-MX" smtClean="0"/>
              <a:t>15/05/2021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1EC67E-9DC5-4DFA-A7F7-C2C131084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42F9D2-8E19-42D3-B689-E2CD576A8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C371-3744-4718-9BC3-0940CA981A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8675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8A4B8F-9DA9-475C-B47A-45FAA3598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1F2E02-8AD4-4310-ACAA-1A0D610B9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CC062A-A9BB-4598-AF87-493C4628B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0581492-920D-43CB-ABAD-0C8E02179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9B98-C928-455E-8FFA-5288F5C5D648}" type="datetimeFigureOut">
              <a:rPr lang="es-MX" smtClean="0"/>
              <a:t>15/05/2021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20EFE4-0D75-4465-A2CB-33AD600F7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CBD37D-AE84-4262-BDB7-47FFC92A8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C371-3744-4718-9BC3-0940CA981A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3454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016E98-FB5C-4BA6-93F1-B082CEC44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C6BB90-2B2C-4AB4-ABC6-F3B31E69F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90B675A-7638-474C-BF78-6E6B228067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80F2A1-BD88-434D-B4D8-14F5DDEDA7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CB9CC22-012D-4A84-8772-82E146C948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AE2FAA3-0B01-4BE6-AF5E-818767CD8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9B98-C928-455E-8FFA-5288F5C5D648}" type="datetimeFigureOut">
              <a:rPr lang="es-MX" smtClean="0"/>
              <a:t>15/05/2021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0B71229-8065-4F70-AF30-DA23DC2EC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49F639-AD0A-4CB9-AA13-2EAA0EF73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C371-3744-4718-9BC3-0940CA981A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9797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98D623-3EAF-4514-9B47-2479573F9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DB4C6D2-219F-48F5-A552-87A3CD07B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9B98-C928-455E-8FFA-5288F5C5D648}" type="datetimeFigureOut">
              <a:rPr lang="es-MX" smtClean="0"/>
              <a:t>15/05/2021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9952DE8-8316-4AB2-BD03-23157FFB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EE0F796-5502-4640-8908-AF106D649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C371-3744-4718-9BC3-0940CA981A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4873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374F61E-F660-404C-8D0A-7B4FE0499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9B98-C928-455E-8FFA-5288F5C5D648}" type="datetimeFigureOut">
              <a:rPr lang="es-MX" smtClean="0"/>
              <a:t>15/05/2021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1AD96C2-1090-4238-8E97-E5F2FE865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F9B6ADF-3303-49AF-A52D-6F8EEEA1F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C371-3744-4718-9BC3-0940CA981A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8970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269796-D0BD-4DF2-A6F4-A63AEFE16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46D82D-31A7-4BBD-999E-35AA93A49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6299DE-885D-479C-B4A1-40AF88CCF0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66EDA3-E765-42A7-A8E8-860907A02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9B98-C928-455E-8FFA-5288F5C5D648}" type="datetimeFigureOut">
              <a:rPr lang="es-MX" smtClean="0"/>
              <a:t>15/05/2021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DAE1FA-0BD6-4856-86A5-D05D80F5C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ACDF30-C23F-4FB6-A17E-00F0582C7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C371-3744-4718-9BC3-0940CA981A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0576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6AF8A9-3497-4A55-AF1F-92DDD81FA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5F5336C-4086-4F17-94EC-89E38A5444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345243B-833A-4DEC-A783-20BA73AF0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29C4D3-F6EB-499D-AB08-ABEE404C7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9B98-C928-455E-8FFA-5288F5C5D648}" type="datetimeFigureOut">
              <a:rPr lang="es-MX" smtClean="0"/>
              <a:t>15/05/2021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3ED4E3F-0F37-4312-BD08-FF3F9A798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51EC9F-5630-4B80-A607-071F4AFD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C371-3744-4718-9BC3-0940CA981A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6982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705AF2-C0ED-447C-B4EE-1F11CA7CD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BA86329-CEE7-407B-B10B-C64B8833B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B6234-3CE6-45A5-88B2-1DD7F84379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E9B98-C928-455E-8FFA-5288F5C5D648}" type="datetimeFigureOut">
              <a:rPr lang="es-MX" smtClean="0"/>
              <a:t>15/05/2021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29B9AF-79A3-47B1-B560-757D574F3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11B40D-E4E1-4C5F-93E4-D10BF3F46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8C371-3744-4718-9BC3-0940CA981A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75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64D74080-1544-4512-9663-898A836F6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7913" y="381918"/>
            <a:ext cx="673210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ESCUELA NORMAL DE EDUCACIÓN PREESCOLAR</a:t>
            </a:r>
            <a:endParaRPr kumimoji="0" lang="es-MX" altLang="es-MX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LICENCIATURA EN EDUCACIÓN PREESCOLAR</a:t>
            </a:r>
            <a:endParaRPr kumimoji="0" lang="es-MX" altLang="es-MX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CICLO ESCOLAR 2020 – 2021</a:t>
            </a:r>
            <a:endParaRPr kumimoji="0" lang="es-MX" altLang="es-MX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age6.png" descr="87004441">
            <a:extLst>
              <a:ext uri="{FF2B5EF4-FFF2-40B4-BE49-F238E27FC236}">
                <a16:creationId xmlns:a16="http://schemas.microsoft.com/office/drawing/2014/main" id="{F4FF3008-5DB8-4EAA-B257-A33FC7A4C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870" y="1519827"/>
            <a:ext cx="1719470" cy="107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DF96D659-A34A-4284-BC47-EC0DCCD9B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741" y="2780026"/>
            <a:ext cx="946244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CURSO: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TRABAJO DOCENTE Y PROYECTOS DE MEJORA ESCOLAR</a:t>
            </a:r>
            <a:endParaRPr kumimoji="0" lang="es-MX" altLang="es-MX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MAESTRO: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FABIOLA VALERO TORRES</a:t>
            </a:r>
            <a:endParaRPr kumimoji="0" lang="es-MX" altLang="es-MX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ALUMNA: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KATYA QUINTANA RANGEL #13</a:t>
            </a:r>
            <a:endParaRPr kumimoji="0" lang="es-MX" altLang="es-MX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GRADO Y SECCIÓN: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3°B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sz="2000" b="1" dirty="0">
                <a:latin typeface="Arial" panose="020B0604020202020204" pitchFamily="34" charset="0"/>
              </a:rPr>
              <a:t>Materiales de práctica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09 </a:t>
            </a:r>
            <a:r>
              <a:rPr lang="es-MX" altLang="es-MX" sz="2000" b="1" dirty="0">
                <a:latin typeface="Arial" panose="020B0604020202020204" pitchFamily="34" charset="0"/>
                <a:ea typeface="Arial" panose="020B0604020202020204" pitchFamily="34" charset="0"/>
              </a:rPr>
              <a:t>DE MAYO </a:t>
            </a: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DEL 2021				SALTILLO, COAHUILA.</a:t>
            </a:r>
            <a:endParaRPr kumimoji="0" lang="es-MX" altLang="es-MX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16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0751B5C-BA78-4774-B26A-DBFE98F70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907"/>
            <a:ext cx="10515600" cy="880579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latin typeface="KACoffeeIsMyBestie" panose="02000603000000000000" pitchFamily="2" charset="0"/>
                <a:ea typeface="KACoffeeIsMyBestie" panose="02000603000000000000" pitchFamily="2" charset="0"/>
              </a:rPr>
              <a:t>Lunes 17 de Mayo</a:t>
            </a:r>
            <a:br>
              <a:rPr lang="es-MX" dirty="0">
                <a:latin typeface="KACoffeeIsMyBestie" panose="02000603000000000000" pitchFamily="2" charset="0"/>
                <a:ea typeface="KACoffeeIsMyBestie" panose="02000603000000000000" pitchFamily="2" charset="0"/>
              </a:rPr>
            </a:br>
            <a:r>
              <a:rPr lang="es-MX" dirty="0">
                <a:latin typeface="KACoffeeIsMyBestie" panose="02000603000000000000" pitchFamily="2" charset="0"/>
                <a:ea typeface="KACoffeeIsMyBestie" panose="02000603000000000000" pitchFamily="2" charset="0"/>
              </a:rPr>
              <a:t>Lo puedo hacer</a:t>
            </a:r>
            <a:br>
              <a:rPr lang="es-MX" dirty="0">
                <a:latin typeface="KACoffeeIsMyBestie" panose="02000603000000000000" pitchFamily="2" charset="0"/>
                <a:ea typeface="KACoffeeIsMyBestie" panose="02000603000000000000" pitchFamily="2" charset="0"/>
              </a:rPr>
            </a:br>
            <a:endParaRPr lang="es-MX" dirty="0">
              <a:latin typeface="KACoffeeIsMyBestie" panose="02000603000000000000" pitchFamily="2" charset="0"/>
              <a:ea typeface="KACoffeeIsMyBesti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830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C5DB8CC-728C-4ADC-8AB9-53B6E8566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s-MX" dirty="0">
                <a:latin typeface="KACoffeeIsMyBestie" panose="02000603000000000000" pitchFamily="2" charset="0"/>
                <a:ea typeface="KACoffeeIsMyBestie" panose="02000603000000000000" pitchFamily="2" charset="0"/>
              </a:rPr>
              <a:t>Martes 18 de Mayo</a:t>
            </a:r>
            <a:br>
              <a:rPr lang="es-MX" dirty="0">
                <a:latin typeface="KACoffeeIsMyBestie" panose="02000603000000000000" pitchFamily="2" charset="0"/>
                <a:ea typeface="KACoffeeIsMyBestie" panose="02000603000000000000" pitchFamily="2" charset="0"/>
              </a:rPr>
            </a:br>
            <a:r>
              <a:rPr lang="es-MX" dirty="0">
                <a:latin typeface="KACoffeeIsMyBestie" panose="02000603000000000000" pitchFamily="2" charset="0"/>
                <a:ea typeface="KACoffeeIsMyBestie" panose="02000603000000000000" pitchFamily="2" charset="0"/>
              </a:rPr>
              <a:t>Contaminación acústica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B148A00-5DDF-4A76-9AA6-A6163987EEFA}"/>
              </a:ext>
            </a:extLst>
          </p:cNvPr>
          <p:cNvPicPr/>
          <p:nvPr/>
        </p:nvPicPr>
        <p:blipFill rotWithShape="1">
          <a:blip r:embed="rId2"/>
          <a:srcRect l="26865" t="24299" r="9776" b="12221"/>
          <a:stretch/>
        </p:blipFill>
        <p:spPr>
          <a:xfrm>
            <a:off x="146809" y="1891982"/>
            <a:ext cx="5457825" cy="307403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559C153-6037-4AA2-AFBA-DFB5258B116C}"/>
              </a:ext>
            </a:extLst>
          </p:cNvPr>
          <p:cNvSpPr txBox="1"/>
          <p:nvPr/>
        </p:nvSpPr>
        <p:spPr>
          <a:xfrm>
            <a:off x="543339" y="5128591"/>
            <a:ext cx="3697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Escala de sonidos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C56F453-A5D8-4943-A096-BF76ADD773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31" t="25206" r="8038" b="10340"/>
          <a:stretch/>
        </p:blipFill>
        <p:spPr>
          <a:xfrm>
            <a:off x="6214268" y="1891981"/>
            <a:ext cx="5504434" cy="294506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2C011A8-555F-443D-BA13-85752AFD69B9}"/>
              </a:ext>
            </a:extLst>
          </p:cNvPr>
          <p:cNvSpPr txBox="1"/>
          <p:nvPr/>
        </p:nvSpPr>
        <p:spPr>
          <a:xfrm>
            <a:off x="7156662" y="4966017"/>
            <a:ext cx="3617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Juego de relacionar el escenario con el sonido</a:t>
            </a:r>
          </a:p>
        </p:txBody>
      </p:sp>
    </p:spTree>
    <p:extLst>
      <p:ext uri="{BB962C8B-B14F-4D97-AF65-F5344CB8AC3E}">
        <p14:creationId xmlns:p14="http://schemas.microsoft.com/office/powerpoint/2010/main" val="3348278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3C97788-00E8-4A07-B7F3-1524725C4D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65" t="24529" r="8370" b="10705"/>
          <a:stretch/>
        </p:blipFill>
        <p:spPr>
          <a:xfrm>
            <a:off x="291547" y="1219200"/>
            <a:ext cx="6758609" cy="3669584"/>
          </a:xfrm>
          <a:prstGeom prst="rect">
            <a:avLst/>
          </a:prstGeom>
        </p:spPr>
      </p:pic>
      <p:pic>
        <p:nvPicPr>
          <p:cNvPr id="7" name="Imagen 6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97F246C4-997F-4C45-9818-05C53A2A1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848" y="60500"/>
            <a:ext cx="3182112" cy="585216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53F7626-0914-4202-862A-F9E54D39C88B}"/>
              </a:ext>
            </a:extLst>
          </p:cNvPr>
          <p:cNvSpPr txBox="1"/>
          <p:nvPr/>
        </p:nvSpPr>
        <p:spPr>
          <a:xfrm>
            <a:off x="7978296" y="6030603"/>
            <a:ext cx="3617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Playlist</a:t>
            </a:r>
            <a:r>
              <a:rPr lang="es-MX" dirty="0"/>
              <a:t> de sonidos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A546138-AF92-49A6-998B-F9BCD16FFE05}"/>
              </a:ext>
            </a:extLst>
          </p:cNvPr>
          <p:cNvSpPr txBox="1"/>
          <p:nvPr/>
        </p:nvSpPr>
        <p:spPr>
          <a:xfrm>
            <a:off x="1710019" y="4992469"/>
            <a:ext cx="3617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Juego de relacionar el escenario con el sonido</a:t>
            </a:r>
          </a:p>
        </p:txBody>
      </p:sp>
    </p:spTree>
    <p:extLst>
      <p:ext uri="{BB962C8B-B14F-4D97-AF65-F5344CB8AC3E}">
        <p14:creationId xmlns:p14="http://schemas.microsoft.com/office/powerpoint/2010/main" val="874573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DDF2A31-122C-4300-BACE-D62EE99AE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s-MX" dirty="0">
                <a:latin typeface="KACoffeeIsMyBestie" panose="02000603000000000000" pitchFamily="2" charset="0"/>
                <a:ea typeface="KACoffeeIsMyBestie" panose="02000603000000000000" pitchFamily="2" charset="0"/>
              </a:rPr>
              <a:t>Miércoles 19 de Mayo</a:t>
            </a:r>
            <a:br>
              <a:rPr lang="es-MX" dirty="0">
                <a:latin typeface="KACoffeeIsMyBestie" panose="02000603000000000000" pitchFamily="2" charset="0"/>
                <a:ea typeface="KACoffeeIsMyBestie" panose="02000603000000000000" pitchFamily="2" charset="0"/>
              </a:rPr>
            </a:br>
            <a:r>
              <a:rPr lang="es-MX" dirty="0">
                <a:latin typeface="KACoffeeIsMyBestie" panose="02000603000000000000" pitchFamily="2" charset="0"/>
                <a:ea typeface="KACoffeeIsMyBestie" panose="02000603000000000000" pitchFamily="2" charset="0"/>
              </a:rPr>
              <a:t>Detectives de números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77A2F45-E502-4C5C-9453-9AB13A167C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16" t="22550" r="8961" b="10545"/>
          <a:stretch/>
        </p:blipFill>
        <p:spPr>
          <a:xfrm>
            <a:off x="2016369" y="1690688"/>
            <a:ext cx="8159261" cy="458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59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3D083CA-B168-4468-8E11-5A24524B24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5" t="24640" r="8385" b="11571"/>
          <a:stretch/>
        </p:blipFill>
        <p:spPr>
          <a:xfrm>
            <a:off x="1152837" y="206445"/>
            <a:ext cx="9886325" cy="527074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DAE1B08-9D8A-4DF9-B25F-A99311F25186}"/>
              </a:ext>
            </a:extLst>
          </p:cNvPr>
          <p:cNvSpPr txBox="1"/>
          <p:nvPr/>
        </p:nvSpPr>
        <p:spPr>
          <a:xfrm>
            <a:off x="4174923" y="5774398"/>
            <a:ext cx="3617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Clasifican los objetos dependiendo del significado que les da el número</a:t>
            </a:r>
          </a:p>
        </p:txBody>
      </p:sp>
    </p:spTree>
    <p:extLst>
      <p:ext uri="{BB962C8B-B14F-4D97-AF65-F5344CB8AC3E}">
        <p14:creationId xmlns:p14="http://schemas.microsoft.com/office/powerpoint/2010/main" val="2767092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DD9E134-79DF-4BA4-961B-C96450BA3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s-MX" dirty="0">
                <a:latin typeface="KACoffeeIsMyBestie" panose="02000603000000000000" pitchFamily="2" charset="0"/>
                <a:ea typeface="KACoffeeIsMyBestie" panose="02000603000000000000" pitchFamily="2" charset="0"/>
              </a:rPr>
              <a:t>Jueves 20 de Mayo</a:t>
            </a:r>
            <a:br>
              <a:rPr lang="es-MX" dirty="0">
                <a:latin typeface="KACoffeeIsMyBestie" panose="02000603000000000000" pitchFamily="2" charset="0"/>
                <a:ea typeface="KACoffeeIsMyBestie" panose="02000603000000000000" pitchFamily="2" charset="0"/>
              </a:rPr>
            </a:br>
            <a:r>
              <a:rPr lang="es-MX" dirty="0">
                <a:latin typeface="KACoffeeIsMyBestie" panose="02000603000000000000" pitchFamily="2" charset="0"/>
                <a:ea typeface="KACoffeeIsMyBestie" panose="02000603000000000000" pitchFamily="2" charset="0"/>
              </a:rPr>
              <a:t>Concurso de personajes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6842610-CB7A-42E0-99EF-B8F21C7DDF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39" t="21935" r="17616" b="14854"/>
          <a:stretch/>
        </p:blipFill>
        <p:spPr>
          <a:xfrm>
            <a:off x="5976730" y="1783451"/>
            <a:ext cx="5297401" cy="389403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4B2F300-7344-46D1-9926-79161FD227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31" t="22961" r="18077" b="14239"/>
          <a:stretch/>
        </p:blipFill>
        <p:spPr>
          <a:xfrm>
            <a:off x="614289" y="2101506"/>
            <a:ext cx="4716100" cy="352842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869E569-6066-4B5D-9811-AD3598C02A7A}"/>
              </a:ext>
            </a:extLst>
          </p:cNvPr>
          <p:cNvSpPr txBox="1"/>
          <p:nvPr/>
        </p:nvSpPr>
        <p:spPr>
          <a:xfrm>
            <a:off x="4287322" y="5846544"/>
            <a:ext cx="3617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Juego de tipo concurso sobre los cuentos y características de estos</a:t>
            </a:r>
          </a:p>
        </p:txBody>
      </p:sp>
    </p:spTree>
    <p:extLst>
      <p:ext uri="{BB962C8B-B14F-4D97-AF65-F5344CB8AC3E}">
        <p14:creationId xmlns:p14="http://schemas.microsoft.com/office/powerpoint/2010/main" val="19962842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136</Words>
  <Application>Microsoft Office PowerPoint</Application>
  <PresentationFormat>Panorámica</PresentationFormat>
  <Paragraphs>25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KACoffeeIsMyBestie</vt:lpstr>
      <vt:lpstr>Tema de Office</vt:lpstr>
      <vt:lpstr>Presentación de PowerPoint</vt:lpstr>
      <vt:lpstr>Lunes 17 de Mayo Lo puedo hacer </vt:lpstr>
      <vt:lpstr>Martes 18 de Mayo Contaminación acústica</vt:lpstr>
      <vt:lpstr>Presentación de PowerPoint</vt:lpstr>
      <vt:lpstr>Miércoles 19 de Mayo Detectives de números</vt:lpstr>
      <vt:lpstr>Presentación de PowerPoint</vt:lpstr>
      <vt:lpstr>Jueves 20 de Mayo Concurso de personajes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KATYA ROCIO QUINTANA RANGEL</dc:creator>
  <cp:lastModifiedBy>KATYA ROCIO QUINTANA RANGEL</cp:lastModifiedBy>
  <cp:revision>3</cp:revision>
  <dcterms:created xsi:type="dcterms:W3CDTF">2021-05-16T04:26:25Z</dcterms:created>
  <dcterms:modified xsi:type="dcterms:W3CDTF">2021-05-16T04:42:35Z</dcterms:modified>
</cp:coreProperties>
</file>